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4"/>
  </p:notesMasterIdLst>
  <p:sldIdLst>
    <p:sldId id="1169" r:id="rId2"/>
    <p:sldId id="256" r:id="rId3"/>
    <p:sldId id="1171" r:id="rId4"/>
    <p:sldId id="649" r:id="rId5"/>
    <p:sldId id="650" r:id="rId6"/>
    <p:sldId id="651" r:id="rId7"/>
    <p:sldId id="652" r:id="rId8"/>
    <p:sldId id="653" r:id="rId9"/>
    <p:sldId id="654" r:id="rId10"/>
    <p:sldId id="655" r:id="rId11"/>
    <p:sldId id="657" r:id="rId12"/>
    <p:sldId id="658" r:id="rId13"/>
    <p:sldId id="659" r:id="rId14"/>
    <p:sldId id="660" r:id="rId15"/>
    <p:sldId id="662" r:id="rId16"/>
    <p:sldId id="663" r:id="rId17"/>
    <p:sldId id="661" r:id="rId18"/>
    <p:sldId id="664" r:id="rId19"/>
    <p:sldId id="665" r:id="rId20"/>
    <p:sldId id="666" r:id="rId21"/>
    <p:sldId id="667" r:id="rId22"/>
    <p:sldId id="669" r:id="rId23"/>
    <p:sldId id="670" r:id="rId24"/>
    <p:sldId id="671" r:id="rId25"/>
    <p:sldId id="672" r:id="rId26"/>
    <p:sldId id="673" r:id="rId27"/>
    <p:sldId id="674" r:id="rId28"/>
    <p:sldId id="675" r:id="rId29"/>
    <p:sldId id="676" r:id="rId30"/>
    <p:sldId id="677" r:id="rId31"/>
    <p:sldId id="678" r:id="rId32"/>
    <p:sldId id="118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B7BE418-06F1-40AF-9184-A82C117A2BCC}"/>
    <pc:docChg chg="delSld modSld">
      <pc:chgData name="Sharma Computer Academy" userId="08476b32c11f4418" providerId="LiveId" clId="{8B7BE418-06F1-40AF-9184-A82C117A2BCC}" dt="2022-02-11T07:52:51.177" v="8" actId="47"/>
      <pc:docMkLst>
        <pc:docMk/>
      </pc:docMkLst>
      <pc:sldChg chg="modSp">
        <pc:chgData name="Sharma Computer Academy" userId="08476b32c11f4418" providerId="LiveId" clId="{8B7BE418-06F1-40AF-9184-A82C117A2BCC}" dt="2022-02-11T07:13:23.772" v="6" actId="20577"/>
        <pc:sldMkLst>
          <pc:docMk/>
          <pc:sldMk cId="0" sldId="674"/>
        </pc:sldMkLst>
        <pc:spChg chg="mod">
          <ac:chgData name="Sharma Computer Academy" userId="08476b32c11f4418" providerId="LiveId" clId="{8B7BE418-06F1-40AF-9184-A82C117A2BCC}" dt="2022-02-11T07:13:23.772" v="6" actId="20577"/>
          <ac:spMkLst>
            <pc:docMk/>
            <pc:sldMk cId="0" sldId="67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8B7BE418-06F1-40AF-9184-A82C117A2BCC}" dt="2022-02-11T07:52:51.177" v="8" actId="47"/>
        <pc:sldMkLst>
          <pc:docMk/>
          <pc:sldMk cId="0" sldId="680"/>
        </pc:sldMkLst>
      </pc:sldChg>
      <pc:sldChg chg="del">
        <pc:chgData name="Sharma Computer Academy" userId="08476b32c11f4418" providerId="LiveId" clId="{8B7BE418-06F1-40AF-9184-A82C117A2BCC}" dt="2022-02-11T07:52:51.177" v="8" actId="47"/>
        <pc:sldMkLst>
          <pc:docMk/>
          <pc:sldMk cId="0" sldId="681"/>
        </pc:sldMkLst>
      </pc:sldChg>
      <pc:sldChg chg="del">
        <pc:chgData name="Sharma Computer Academy" userId="08476b32c11f4418" providerId="LiveId" clId="{8B7BE418-06F1-40AF-9184-A82C117A2BCC}" dt="2022-02-11T07:52:51.177" v="8" actId="47"/>
        <pc:sldMkLst>
          <pc:docMk/>
          <pc:sldMk cId="0" sldId="682"/>
        </pc:sldMkLst>
      </pc:sldChg>
      <pc:sldChg chg="del">
        <pc:chgData name="Sharma Computer Academy" userId="08476b32c11f4418" providerId="LiveId" clId="{8B7BE418-06F1-40AF-9184-A82C117A2BCC}" dt="2022-02-11T07:52:51.177" v="8" actId="47"/>
        <pc:sldMkLst>
          <pc:docMk/>
          <pc:sldMk cId="0" sldId="683"/>
        </pc:sldMkLst>
      </pc:sldChg>
      <pc:sldChg chg="del">
        <pc:chgData name="Sharma Computer Academy" userId="08476b32c11f4418" providerId="LiveId" clId="{8B7BE418-06F1-40AF-9184-A82C117A2BCC}" dt="2022-02-11T07:52:51.177" v="8" actId="47"/>
        <pc:sldMkLst>
          <pc:docMk/>
          <pc:sldMk cId="0" sldId="684"/>
        </pc:sldMkLst>
      </pc:sldChg>
      <pc:sldChg chg="del">
        <pc:chgData name="Sharma Computer Academy" userId="08476b32c11f4418" providerId="LiveId" clId="{8B7BE418-06F1-40AF-9184-A82C117A2BCC}" dt="2022-02-11T07:52:51.177" v="8" actId="47"/>
        <pc:sldMkLst>
          <pc:docMk/>
          <pc:sldMk cId="0" sldId="685"/>
        </pc:sldMkLst>
      </pc:sldChg>
      <pc:sldChg chg="del">
        <pc:chgData name="Sharma Computer Academy" userId="08476b32c11f4418" providerId="LiveId" clId="{8B7BE418-06F1-40AF-9184-A82C117A2BCC}" dt="2022-02-11T07:52:51.177" v="8" actId="47"/>
        <pc:sldMkLst>
          <pc:docMk/>
          <pc:sldMk cId="0" sldId="686"/>
        </pc:sldMkLst>
      </pc:sldChg>
      <pc:sldChg chg="del">
        <pc:chgData name="Sharma Computer Academy" userId="08476b32c11f4418" providerId="LiveId" clId="{8B7BE418-06F1-40AF-9184-A82C117A2BCC}" dt="2022-02-11T07:52:51.177" v="8" actId="47"/>
        <pc:sldMkLst>
          <pc:docMk/>
          <pc:sldMk cId="0" sldId="687"/>
        </pc:sldMkLst>
      </pc:sldChg>
      <pc:sldChg chg="modSp mod">
        <pc:chgData name="Sharma Computer Academy" userId="08476b32c11f4418" providerId="LiveId" clId="{8B7BE418-06F1-40AF-9184-A82C117A2BCC}" dt="2022-01-28T07:24:13.633" v="0" actId="20577"/>
        <pc:sldMkLst>
          <pc:docMk/>
          <pc:sldMk cId="0" sldId="1169"/>
        </pc:sldMkLst>
        <pc:spChg chg="mod">
          <ac:chgData name="Sharma Computer Academy" userId="08476b32c11f4418" providerId="LiveId" clId="{8B7BE418-06F1-40AF-9184-A82C117A2BCC}" dt="2022-01-28T07:24:13.633" v="0" actId="20577"/>
          <ac:spMkLst>
            <pc:docMk/>
            <pc:sldMk cId="0" sldId="116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8B7BE418-06F1-40AF-9184-A82C117A2BCC}" dt="2022-02-11T07:52:51.177" v="8" actId="47"/>
        <pc:sldMkLst>
          <pc:docMk/>
          <pc:sldMk cId="1730049251" sldId="1172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1073589111" sldId="1173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4149004612" sldId="1174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3191029920" sldId="1175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4239598012" sldId="1176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2033918193" sldId="1177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2436860224" sldId="1178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2963880813" sldId="1179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844462385" sldId="1180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532090073" sldId="1182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2000595557" sldId="1183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551388625" sldId="1184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79543441" sldId="1185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1187382293" sldId="1186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3966731359" sldId="1187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3143304086" sldId="1188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1871586030" sldId="1189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1458615124" sldId="1190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1448135560" sldId="1191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3387366513" sldId="1192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2764802265" sldId="1193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3259422860" sldId="1194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289311491" sldId="1195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1549907059" sldId="1196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2779536880" sldId="1197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934525656" sldId="1198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2763290991" sldId="1199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2195177158" sldId="1200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3537511589" sldId="1201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3335671100" sldId="1202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1712126172" sldId="1203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69577237" sldId="1204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1294937011" sldId="1205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665733045" sldId="1206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2984935246" sldId="1207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359653544" sldId="1208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482464574" sldId="1209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4230302311" sldId="1210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3295860307" sldId="1211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1176935529" sldId="1212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1417038511" sldId="1213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831772248" sldId="1214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1963697487" sldId="1215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348409037" sldId="1216"/>
        </pc:sldMkLst>
      </pc:sldChg>
      <pc:sldChg chg="del">
        <pc:chgData name="Sharma Computer Academy" userId="08476b32c11f4418" providerId="LiveId" clId="{8B7BE418-06F1-40AF-9184-A82C117A2BCC}" dt="2022-02-11T07:52:51.177" v="8" actId="47"/>
        <pc:sldMkLst>
          <pc:docMk/>
          <pc:sldMk cId="2706203842" sldId="1217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4072593572" sldId="1219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360003069" sldId="1220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1215097000" sldId="1221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4070068941" sldId="1222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1495609692" sldId="1224"/>
        </pc:sldMkLst>
      </pc:sldChg>
      <pc:sldChg chg="del">
        <pc:chgData name="Sharma Computer Academy" userId="08476b32c11f4418" providerId="LiveId" clId="{8B7BE418-06F1-40AF-9184-A82C117A2BCC}" dt="2022-02-11T07:16:31.521" v="7" actId="47"/>
        <pc:sldMkLst>
          <pc:docMk/>
          <pc:sldMk cId="1535198251" sldId="1225"/>
        </pc:sldMkLst>
      </pc:sldChg>
    </pc:docChg>
  </pc:docChgLst>
  <pc:docChgLst>
    <pc:chgData name="Sharma Computer Academy" userId="08476b32c11f4418" providerId="LiveId" clId="{B7F7E708-AFF7-4B16-B844-DC126AA2ABD8}"/>
    <pc:docChg chg="undo custSel addSld delSld modSld">
      <pc:chgData name="Sharma Computer Academy" userId="08476b32c11f4418" providerId="LiveId" clId="{B7F7E708-AFF7-4B16-B844-DC126AA2ABD8}" dt="2021-01-25T16:30:35.238" v="3747" actId="20577"/>
      <pc:docMkLst>
        <pc:docMk/>
      </pc:docMkLst>
      <pc:sldChg chg="modSp mod">
        <pc:chgData name="Sharma Computer Academy" userId="08476b32c11f4418" providerId="LiveId" clId="{B7F7E708-AFF7-4B16-B844-DC126AA2ABD8}" dt="2021-01-22T09:07:17.854" v="2385" actId="6549"/>
        <pc:sldMkLst>
          <pc:docMk/>
          <pc:sldMk cId="4110603856" sldId="256"/>
        </pc:sldMkLst>
        <pc:spChg chg="mod">
          <ac:chgData name="Sharma Computer Academy" userId="08476b32c11f4418" providerId="LiveId" clId="{B7F7E708-AFF7-4B16-B844-DC126AA2ABD8}" dt="2021-01-18T15:42:35.858" v="8" actId="20577"/>
          <ac:spMkLst>
            <pc:docMk/>
            <pc:sldMk cId="4110603856" sldId="256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9:07:17.854" v="2385" actId="6549"/>
          <ac:spMkLst>
            <pc:docMk/>
            <pc:sldMk cId="4110603856" sldId="2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2T06:12:46.744" v="19" actId="113"/>
        <pc:sldMkLst>
          <pc:docMk/>
          <pc:sldMk cId="0" sldId="657"/>
        </pc:sldMkLst>
        <pc:spChg chg="mod">
          <ac:chgData name="Sharma Computer Academy" userId="08476b32c11f4418" providerId="LiveId" clId="{B7F7E708-AFF7-4B16-B844-DC126AA2ABD8}" dt="2021-01-22T06:12:46.744" v="19" actId="113"/>
          <ac:spMkLst>
            <pc:docMk/>
            <pc:sldMk cId="0" sldId="65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7F7E708-AFF7-4B16-B844-DC126AA2ABD8}" dt="2021-01-22T06:35:03.415" v="27" actId="47"/>
        <pc:sldMkLst>
          <pc:docMk/>
          <pc:sldMk cId="0" sldId="679"/>
        </pc:sldMkLst>
      </pc:sldChg>
      <pc:sldChg chg="modSp mod modAnim">
        <pc:chgData name="Sharma Computer Academy" userId="08476b32c11f4418" providerId="LiveId" clId="{B7F7E708-AFF7-4B16-B844-DC126AA2ABD8}" dt="2021-01-22T06:16:00.789" v="25"/>
        <pc:sldMkLst>
          <pc:docMk/>
          <pc:sldMk cId="0" sldId="680"/>
        </pc:sldMkLst>
        <pc:spChg chg="mod">
          <ac:chgData name="Sharma Computer Academy" userId="08476b32c11f4418" providerId="LiveId" clId="{B7F7E708-AFF7-4B16-B844-DC126AA2ABD8}" dt="2021-01-22T06:15:52.250" v="22" actId="1076"/>
          <ac:spMkLst>
            <pc:docMk/>
            <pc:sldMk cId="0" sldId="680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B7F7E708-AFF7-4B16-B844-DC126AA2ABD8}" dt="2021-01-18T15:42:40.402" v="15" actId="20577"/>
        <pc:sldMkLst>
          <pc:docMk/>
          <pc:sldMk cId="0" sldId="1171"/>
        </pc:sldMkLst>
        <pc:spChg chg="mod">
          <ac:chgData name="Sharma Computer Academy" userId="08476b32c11f4418" providerId="LiveId" clId="{B7F7E708-AFF7-4B16-B844-DC126AA2ABD8}" dt="2021-01-18T15:42:40.402" v="15" actId="20577"/>
          <ac:spMkLst>
            <pc:docMk/>
            <pc:sldMk cId="0" sldId="1171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B7F7E708-AFF7-4B16-B844-DC126AA2ABD8}" dt="2021-01-22T06:34:55.107" v="26" actId="2890"/>
        <pc:sldMkLst>
          <pc:docMk/>
          <pc:sldMk cId="1730049251" sldId="1172"/>
        </pc:sldMkLst>
      </pc:sldChg>
      <pc:sldChg chg="addSp delSp modSp mod modAnim">
        <pc:chgData name="Sharma Computer Academy" userId="08476b32c11f4418" providerId="LiveId" clId="{B7F7E708-AFF7-4B16-B844-DC126AA2ABD8}" dt="2021-01-22T06:41:33.254" v="106" actId="113"/>
        <pc:sldMkLst>
          <pc:docMk/>
          <pc:sldMk cId="1073589111" sldId="1173"/>
        </pc:sldMkLst>
        <pc:spChg chg="mod">
          <ac:chgData name="Sharma Computer Academy" userId="08476b32c11f4418" providerId="LiveId" clId="{B7F7E708-AFF7-4B16-B844-DC126AA2ABD8}" dt="2021-01-22T06:35:15.419" v="30" actId="20577"/>
          <ac:spMkLst>
            <pc:docMk/>
            <pc:sldMk cId="1073589111" sldId="1173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6:41:33.254" v="106" actId="113"/>
          <ac:spMkLst>
            <pc:docMk/>
            <pc:sldMk cId="1073589111" sldId="1173"/>
            <ac:spMk id="3" creationId="{00000000-0000-0000-0000-000000000000}"/>
          </ac:spMkLst>
        </pc:spChg>
        <pc:spChg chg="add del">
          <ac:chgData name="Sharma Computer Academy" userId="08476b32c11f4418" providerId="LiveId" clId="{B7F7E708-AFF7-4B16-B844-DC126AA2ABD8}" dt="2021-01-22T06:35:38.198" v="34"/>
          <ac:spMkLst>
            <pc:docMk/>
            <pc:sldMk cId="1073589111" sldId="1173"/>
            <ac:spMk id="4" creationId="{19E6AEB6-D70F-4393-B454-E73747B7AE93}"/>
          </ac:spMkLst>
        </pc:spChg>
        <pc:spChg chg="add del mod">
          <ac:chgData name="Sharma Computer Academy" userId="08476b32c11f4418" providerId="LiveId" clId="{B7F7E708-AFF7-4B16-B844-DC126AA2ABD8}" dt="2021-01-22T06:35:37.627" v="33"/>
          <ac:spMkLst>
            <pc:docMk/>
            <pc:sldMk cId="1073589111" sldId="1173"/>
            <ac:spMk id="5" creationId="{C728C391-C637-4AFF-AA08-13E34E1DD826}"/>
          </ac:spMkLst>
        </pc:spChg>
      </pc:sldChg>
      <pc:sldChg chg="modSp mod modAnim">
        <pc:chgData name="Sharma Computer Academy" userId="08476b32c11f4418" providerId="LiveId" clId="{B7F7E708-AFF7-4B16-B844-DC126AA2ABD8}" dt="2021-01-22T09:01:32.705" v="2315"/>
        <pc:sldMkLst>
          <pc:docMk/>
          <pc:sldMk cId="4149004612" sldId="1174"/>
        </pc:sldMkLst>
        <pc:spChg chg="mod">
          <ac:chgData name="Sharma Computer Academy" userId="08476b32c11f4418" providerId="LiveId" clId="{B7F7E708-AFF7-4B16-B844-DC126AA2ABD8}" dt="2021-01-22T06:55:51.332" v="222" actId="20577"/>
          <ac:spMkLst>
            <pc:docMk/>
            <pc:sldMk cId="4149004612" sldId="1174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6:57:07.957" v="226" actId="6549"/>
          <ac:spMkLst>
            <pc:docMk/>
            <pc:sldMk cId="4149004612" sldId="1174"/>
            <ac:spMk id="3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6:58:39.177" v="278" actId="1037"/>
          <ac:spMkLst>
            <pc:docMk/>
            <pc:sldMk cId="4149004612" sldId="1174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B7F7E708-AFF7-4B16-B844-DC126AA2ABD8}" dt="2021-01-22T06:50:51.095" v="160" actId="20577"/>
        <pc:sldMkLst>
          <pc:docMk/>
          <pc:sldMk cId="3191029920" sldId="1175"/>
        </pc:sldMkLst>
        <pc:spChg chg="mod">
          <ac:chgData name="Sharma Computer Academy" userId="08476b32c11f4418" providerId="LiveId" clId="{B7F7E708-AFF7-4B16-B844-DC126AA2ABD8}" dt="2021-01-22T06:41:48.042" v="127" actId="20577"/>
          <ac:spMkLst>
            <pc:docMk/>
            <pc:sldMk cId="3191029920" sldId="1175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6:50:51.095" v="160" actId="20577"/>
          <ac:spMkLst>
            <pc:docMk/>
            <pc:sldMk cId="3191029920" sldId="1175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B7F7E708-AFF7-4B16-B844-DC126AA2ABD8}" dt="2021-01-22T06:55:38.772" v="206" actId="113"/>
        <pc:sldMkLst>
          <pc:docMk/>
          <pc:sldMk cId="4239598012" sldId="1176"/>
        </pc:sldMkLst>
        <pc:spChg chg="mod">
          <ac:chgData name="Sharma Computer Academy" userId="08476b32c11f4418" providerId="LiveId" clId="{B7F7E708-AFF7-4B16-B844-DC126AA2ABD8}" dt="2021-01-22T06:55:38.772" v="206" actId="113"/>
          <ac:spMkLst>
            <pc:docMk/>
            <pc:sldMk cId="4239598012" sldId="1176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B7F7E708-AFF7-4B16-B844-DC126AA2ABD8}" dt="2021-01-22T07:09:55.805" v="441" actId="113"/>
        <pc:sldMkLst>
          <pc:docMk/>
          <pc:sldMk cId="2033918193" sldId="1177"/>
        </pc:sldMkLst>
        <pc:spChg chg="mod">
          <ac:chgData name="Sharma Computer Academy" userId="08476b32c11f4418" providerId="LiveId" clId="{B7F7E708-AFF7-4B16-B844-DC126AA2ABD8}" dt="2021-01-22T07:05:02.941" v="385" actId="20577"/>
          <ac:spMkLst>
            <pc:docMk/>
            <pc:sldMk cId="2033918193" sldId="1177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06:48.049" v="389" actId="20577"/>
          <ac:spMkLst>
            <pc:docMk/>
            <pc:sldMk cId="2033918193" sldId="1177"/>
            <ac:spMk id="3" creationId="{00000000-0000-0000-0000-000000000000}"/>
          </ac:spMkLst>
        </pc:spChg>
        <pc:spChg chg="del">
          <ac:chgData name="Sharma Computer Academy" userId="08476b32c11f4418" providerId="LiveId" clId="{B7F7E708-AFF7-4B16-B844-DC126AA2ABD8}" dt="2021-01-22T07:06:46.126" v="388" actId="478"/>
          <ac:spMkLst>
            <pc:docMk/>
            <pc:sldMk cId="2033918193" sldId="1177"/>
            <ac:spMk id="7" creationId="{00000000-0000-0000-0000-000000000000}"/>
          </ac:spMkLst>
        </pc:spChg>
        <pc:graphicFrameChg chg="add mod modGraphic">
          <ac:chgData name="Sharma Computer Academy" userId="08476b32c11f4418" providerId="LiveId" clId="{B7F7E708-AFF7-4B16-B844-DC126AA2ABD8}" dt="2021-01-22T07:09:55.805" v="441" actId="113"/>
          <ac:graphicFrameMkLst>
            <pc:docMk/>
            <pc:sldMk cId="2033918193" sldId="1177"/>
            <ac:graphicFrameMk id="4" creationId="{4D8EFEE0-BDF8-4E6E-8523-F028DAE043A9}"/>
          </ac:graphicFrameMkLst>
        </pc:graphicFrameChg>
      </pc:sldChg>
      <pc:sldChg chg="modSp add mod modAnim">
        <pc:chgData name="Sharma Computer Academy" userId="08476b32c11f4418" providerId="LiveId" clId="{B7F7E708-AFF7-4B16-B844-DC126AA2ABD8}" dt="2021-01-22T09:01:38.811" v="2316"/>
        <pc:sldMkLst>
          <pc:docMk/>
          <pc:sldMk cId="2436860224" sldId="1178"/>
        </pc:sldMkLst>
        <pc:spChg chg="mod">
          <ac:chgData name="Sharma Computer Academy" userId="08476b32c11f4418" providerId="LiveId" clId="{B7F7E708-AFF7-4B16-B844-DC126AA2ABD8}" dt="2021-01-22T06:58:48.092" v="282" actId="6549"/>
          <ac:spMkLst>
            <pc:docMk/>
            <pc:sldMk cId="2436860224" sldId="1178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03:32.197" v="326" actId="20577"/>
          <ac:spMkLst>
            <pc:docMk/>
            <pc:sldMk cId="2436860224" sldId="1178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B7F7E708-AFF7-4B16-B844-DC126AA2ABD8}" dt="2021-01-22T09:01:56.457" v="2318" actId="207"/>
        <pc:sldMkLst>
          <pc:docMk/>
          <pc:sldMk cId="2963880813" sldId="1179"/>
        </pc:sldMkLst>
        <pc:spChg chg="mod">
          <ac:chgData name="Sharma Computer Academy" userId="08476b32c11f4418" providerId="LiveId" clId="{B7F7E708-AFF7-4B16-B844-DC126AA2ABD8}" dt="2021-01-22T09:01:56.457" v="2318" actId="207"/>
          <ac:spMkLst>
            <pc:docMk/>
            <pc:sldMk cId="2963880813" sldId="1179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2T07:11:25.700" v="502" actId="20577"/>
        <pc:sldMkLst>
          <pc:docMk/>
          <pc:sldMk cId="844462385" sldId="1180"/>
        </pc:sldMkLst>
        <pc:spChg chg="mod">
          <ac:chgData name="Sharma Computer Academy" userId="08476b32c11f4418" providerId="LiveId" clId="{B7F7E708-AFF7-4B16-B844-DC126AA2ABD8}" dt="2021-01-22T07:10:35.165" v="443" actId="20577"/>
          <ac:spMkLst>
            <pc:docMk/>
            <pc:sldMk cId="844462385" sldId="1180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11:25.700" v="502" actId="20577"/>
          <ac:spMkLst>
            <pc:docMk/>
            <pc:sldMk cId="844462385" sldId="1180"/>
            <ac:spMk id="3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11:03.105" v="455"/>
          <ac:spMkLst>
            <pc:docMk/>
            <pc:sldMk cId="844462385" sldId="1180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2T07:16:58.839" v="518" actId="20577"/>
        <pc:sldMkLst>
          <pc:docMk/>
          <pc:sldMk cId="2219359892" sldId="1181"/>
        </pc:sldMkLst>
        <pc:spChg chg="mod">
          <ac:chgData name="Sharma Computer Academy" userId="08476b32c11f4418" providerId="LiveId" clId="{B7F7E708-AFF7-4B16-B844-DC126AA2ABD8}" dt="2021-01-22T07:13:48.455" v="503" actId="20577"/>
          <ac:spMkLst>
            <pc:docMk/>
            <pc:sldMk cId="2219359892" sldId="1181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16:58.839" v="518" actId="20577"/>
          <ac:spMkLst>
            <pc:docMk/>
            <pc:sldMk cId="2219359892" sldId="1181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2T09:02:52.066" v="2325"/>
        <pc:sldMkLst>
          <pc:docMk/>
          <pc:sldMk cId="532090073" sldId="1182"/>
        </pc:sldMkLst>
        <pc:spChg chg="mod">
          <ac:chgData name="Sharma Computer Academy" userId="08476b32c11f4418" providerId="LiveId" clId="{B7F7E708-AFF7-4B16-B844-DC126AA2ABD8}" dt="2021-01-22T07:15:59.531" v="508" actId="20577"/>
          <ac:spMkLst>
            <pc:docMk/>
            <pc:sldMk cId="532090073" sldId="1182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19:27.618" v="661" actId="207"/>
          <ac:spMkLst>
            <pc:docMk/>
            <pc:sldMk cId="532090073" sldId="1182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18:31.131" v="626" actId="1036"/>
          <ac:spMkLst>
            <pc:docMk/>
            <pc:sldMk cId="532090073" sldId="1182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B7F7E708-AFF7-4B16-B844-DC126AA2ABD8}" dt="2021-01-22T09:03:08.938" v="2329"/>
        <pc:sldMkLst>
          <pc:docMk/>
          <pc:sldMk cId="2000595557" sldId="1183"/>
        </pc:sldMkLst>
        <pc:spChg chg="mod">
          <ac:chgData name="Sharma Computer Academy" userId="08476b32c11f4418" providerId="LiveId" clId="{B7F7E708-AFF7-4B16-B844-DC126AA2ABD8}" dt="2021-01-22T07:17:17.487" v="521" actId="20577"/>
          <ac:spMkLst>
            <pc:docMk/>
            <pc:sldMk cId="2000595557" sldId="1183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19:57.198" v="668" actId="20577"/>
          <ac:spMkLst>
            <pc:docMk/>
            <pc:sldMk cId="2000595557" sldId="1183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18:54.615" v="657" actId="20577"/>
          <ac:spMkLst>
            <pc:docMk/>
            <pc:sldMk cId="2000595557" sldId="1183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2T07:24:08.322" v="684" actId="20577"/>
        <pc:sldMkLst>
          <pc:docMk/>
          <pc:sldMk cId="551388625" sldId="1184"/>
        </pc:sldMkLst>
        <pc:spChg chg="mod">
          <ac:chgData name="Sharma Computer Academy" userId="08476b32c11f4418" providerId="LiveId" clId="{B7F7E708-AFF7-4B16-B844-DC126AA2ABD8}" dt="2021-01-22T07:23:44.166" v="670" actId="20577"/>
          <ac:spMkLst>
            <pc:docMk/>
            <pc:sldMk cId="551388625" sldId="1184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24:08.322" v="684" actId="20577"/>
          <ac:spMkLst>
            <pc:docMk/>
            <pc:sldMk cId="551388625" sldId="11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2T07:24:51.776" v="690" actId="20577"/>
        <pc:sldMkLst>
          <pc:docMk/>
          <pc:sldMk cId="79543441" sldId="1185"/>
        </pc:sldMkLst>
        <pc:spChg chg="mod">
          <ac:chgData name="Sharma Computer Academy" userId="08476b32c11f4418" providerId="LiveId" clId="{B7F7E708-AFF7-4B16-B844-DC126AA2ABD8}" dt="2021-01-22T07:24:42.459" v="685" actId="20577"/>
          <ac:spMkLst>
            <pc:docMk/>
            <pc:sldMk cId="79543441" sldId="1185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24:51.776" v="690" actId="20577"/>
          <ac:spMkLst>
            <pc:docMk/>
            <pc:sldMk cId="79543441" sldId="118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2T09:03:30.530" v="2334"/>
        <pc:sldMkLst>
          <pc:docMk/>
          <pc:sldMk cId="1187382293" sldId="1186"/>
        </pc:sldMkLst>
        <pc:spChg chg="mod">
          <ac:chgData name="Sharma Computer Academy" userId="08476b32c11f4418" providerId="LiveId" clId="{B7F7E708-AFF7-4B16-B844-DC126AA2ABD8}" dt="2021-01-22T07:24:56.185" v="692" actId="20577"/>
          <ac:spMkLst>
            <pc:docMk/>
            <pc:sldMk cId="1187382293" sldId="1186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25:00.892" v="694" actId="20577"/>
          <ac:spMkLst>
            <pc:docMk/>
            <pc:sldMk cId="1187382293" sldId="1186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25:29.424" v="696" actId="20577"/>
          <ac:spMkLst>
            <pc:docMk/>
            <pc:sldMk cId="1187382293" sldId="1186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0:57:55.928" v="2428" actId="20577"/>
        <pc:sldMkLst>
          <pc:docMk/>
          <pc:sldMk cId="3966731359" sldId="1187"/>
        </pc:sldMkLst>
        <pc:spChg chg="mod">
          <ac:chgData name="Sharma Computer Academy" userId="08476b32c11f4418" providerId="LiveId" clId="{B7F7E708-AFF7-4B16-B844-DC126AA2ABD8}" dt="2021-01-22T07:25:53.150" v="697" actId="20577"/>
          <ac:spMkLst>
            <pc:docMk/>
            <pc:sldMk cId="3966731359" sldId="1187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0:57:55.928" v="2428" actId="20577"/>
          <ac:spMkLst>
            <pc:docMk/>
            <pc:sldMk cId="3966731359" sldId="1187"/>
            <ac:spMk id="3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29:55.886" v="809" actId="20577"/>
          <ac:spMkLst>
            <pc:docMk/>
            <pc:sldMk cId="3966731359" sldId="1187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0:58:15.618" v="2443" actId="20577"/>
        <pc:sldMkLst>
          <pc:docMk/>
          <pc:sldMk cId="3143304086" sldId="1188"/>
        </pc:sldMkLst>
        <pc:spChg chg="mod">
          <ac:chgData name="Sharma Computer Academy" userId="08476b32c11f4418" providerId="LiveId" clId="{B7F7E708-AFF7-4B16-B844-DC126AA2ABD8}" dt="2021-01-22T07:32:28.026" v="842" actId="20577"/>
          <ac:spMkLst>
            <pc:docMk/>
            <pc:sldMk cId="3143304086" sldId="1188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0:58:03.755" v="2438" actId="6549"/>
          <ac:spMkLst>
            <pc:docMk/>
            <pc:sldMk cId="3143304086" sldId="1188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0:58:15.618" v="2443" actId="20577"/>
          <ac:spMkLst>
            <pc:docMk/>
            <pc:sldMk cId="3143304086" sldId="1188"/>
            <ac:spMk id="8" creationId="{00000000-0000-0000-0000-000000000000}"/>
          </ac:spMkLst>
        </pc:spChg>
      </pc:sldChg>
      <pc:sldChg chg="modSp del mod modAnim">
        <pc:chgData name="Sharma Computer Academy" userId="08476b32c11f4418" providerId="LiveId" clId="{B7F7E708-AFF7-4B16-B844-DC126AA2ABD8}" dt="2021-01-24T22:36:14.602" v="3735" actId="2696"/>
        <pc:sldMkLst>
          <pc:docMk/>
          <pc:sldMk cId="1850932679" sldId="1189"/>
        </pc:sldMkLst>
        <pc:spChg chg="mod">
          <ac:chgData name="Sharma Computer Academy" userId="08476b32c11f4418" providerId="LiveId" clId="{B7F7E708-AFF7-4B16-B844-DC126AA2ABD8}" dt="2021-01-24T20:50:57.365" v="2420" actId="20577"/>
          <ac:spMkLst>
            <pc:docMk/>
            <pc:sldMk cId="1850932679" sldId="1189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03:14.949" v="2526" actId="20577"/>
          <ac:spMkLst>
            <pc:docMk/>
            <pc:sldMk cId="1850932679" sldId="118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2:32:57.645" v="3702" actId="20577"/>
        <pc:sldMkLst>
          <pc:docMk/>
          <pc:sldMk cId="1458615124" sldId="1190"/>
        </pc:sldMkLst>
        <pc:spChg chg="mod">
          <ac:chgData name="Sharma Computer Academy" userId="08476b32c11f4418" providerId="LiveId" clId="{B7F7E708-AFF7-4B16-B844-DC126AA2ABD8}" dt="2021-01-24T22:32:57.645" v="3702" actId="20577"/>
          <ac:spMkLst>
            <pc:docMk/>
            <pc:sldMk cId="1458615124" sldId="1190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57:14.284" v="1150" actId="6549"/>
          <ac:spMkLst>
            <pc:docMk/>
            <pc:sldMk cId="1458615124" sldId="1190"/>
            <ac:spMk id="3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7:56:42.326" v="1095" actId="1038"/>
          <ac:spMkLst>
            <pc:docMk/>
            <pc:sldMk cId="1458615124" sldId="1190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2:33:02.914" v="3704" actId="20577"/>
        <pc:sldMkLst>
          <pc:docMk/>
          <pc:sldMk cId="1448135560" sldId="1191"/>
        </pc:sldMkLst>
        <pc:spChg chg="mod">
          <ac:chgData name="Sharma Computer Academy" userId="08476b32c11f4418" providerId="LiveId" clId="{B7F7E708-AFF7-4B16-B844-DC126AA2ABD8}" dt="2021-01-24T22:33:00.541" v="3703" actId="20577"/>
          <ac:spMkLst>
            <pc:docMk/>
            <pc:sldMk cId="1448135560" sldId="1191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3:02.914" v="3704" actId="20577"/>
          <ac:spMkLst>
            <pc:docMk/>
            <pc:sldMk cId="1448135560" sldId="1191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00:23.651" v="1181" actId="20577"/>
          <ac:spMkLst>
            <pc:docMk/>
            <pc:sldMk cId="1448135560" sldId="1191"/>
            <ac:spMk id="8" creationId="{00000000-0000-0000-0000-000000000000}"/>
          </ac:spMkLst>
        </pc:spChg>
      </pc:sldChg>
      <pc:sldChg chg="addSp delSp modSp add modAnim">
        <pc:chgData name="Sharma Computer Academy" userId="08476b32c11f4418" providerId="LiveId" clId="{B7F7E708-AFF7-4B16-B844-DC126AA2ABD8}" dt="2021-01-22T07:54:29.070" v="1088" actId="113"/>
        <pc:sldMkLst>
          <pc:docMk/>
          <pc:sldMk cId="3387366513" sldId="1192"/>
        </pc:sldMkLst>
        <pc:spChg chg="mod">
          <ac:chgData name="Sharma Computer Academy" userId="08476b32c11f4418" providerId="LiveId" clId="{B7F7E708-AFF7-4B16-B844-DC126AA2ABD8}" dt="2021-01-22T07:54:29.070" v="1088" actId="113"/>
          <ac:spMkLst>
            <pc:docMk/>
            <pc:sldMk cId="3387366513" sldId="1192"/>
            <ac:spMk id="3" creationId="{00000000-0000-0000-0000-000000000000}"/>
          </ac:spMkLst>
        </pc:spChg>
        <pc:spChg chg="add del">
          <ac:chgData name="Sharma Computer Academy" userId="08476b32c11f4418" providerId="LiveId" clId="{B7F7E708-AFF7-4B16-B844-DC126AA2ABD8}" dt="2021-01-22T07:49:13.065" v="983"/>
          <ac:spMkLst>
            <pc:docMk/>
            <pc:sldMk cId="3387366513" sldId="1192"/>
            <ac:spMk id="4" creationId="{49C1813A-ABDC-41BF-90F6-3DE0D991014F}"/>
          </ac:spMkLst>
        </pc:spChg>
      </pc:sldChg>
      <pc:sldChg chg="modSp mod modAnim">
        <pc:chgData name="Sharma Computer Academy" userId="08476b32c11f4418" providerId="LiveId" clId="{B7F7E708-AFF7-4B16-B844-DC126AA2ABD8}" dt="2021-01-22T08:05:44.911" v="1325" actId="113"/>
        <pc:sldMkLst>
          <pc:docMk/>
          <pc:sldMk cId="2764802265" sldId="1193"/>
        </pc:sldMkLst>
        <pc:spChg chg="mod">
          <ac:chgData name="Sharma Computer Academy" userId="08476b32c11f4418" providerId="LiveId" clId="{B7F7E708-AFF7-4B16-B844-DC126AA2ABD8}" dt="2021-01-22T08:03:56.883" v="1188" actId="20577"/>
          <ac:spMkLst>
            <pc:docMk/>
            <pc:sldMk cId="2764802265" sldId="1193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05:44.911" v="1325" actId="113"/>
          <ac:spMkLst>
            <pc:docMk/>
            <pc:sldMk cId="2764802265" sldId="1193"/>
            <ac:spMk id="3" creationId="{00000000-0000-0000-0000-000000000000}"/>
          </ac:spMkLst>
        </pc:spChg>
      </pc:sldChg>
      <pc:sldChg chg="addSp delSp modSp mod">
        <pc:chgData name="Sharma Computer Academy" userId="08476b32c11f4418" providerId="LiveId" clId="{B7F7E708-AFF7-4B16-B844-DC126AA2ABD8}" dt="2021-01-24T22:33:08.057" v="3705" actId="20577"/>
        <pc:sldMkLst>
          <pc:docMk/>
          <pc:sldMk cId="3259422860" sldId="1194"/>
        </pc:sldMkLst>
        <pc:spChg chg="mod">
          <ac:chgData name="Sharma Computer Academy" userId="08476b32c11f4418" providerId="LiveId" clId="{B7F7E708-AFF7-4B16-B844-DC126AA2ABD8}" dt="2021-01-24T22:33:08.057" v="3705" actId="20577"/>
          <ac:spMkLst>
            <pc:docMk/>
            <pc:sldMk cId="3259422860" sldId="1194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15:20.033" v="1658" actId="20577"/>
          <ac:spMkLst>
            <pc:docMk/>
            <pc:sldMk cId="3259422860" sldId="1194"/>
            <ac:spMk id="3" creationId="{00000000-0000-0000-0000-000000000000}"/>
          </ac:spMkLst>
        </pc:spChg>
        <pc:spChg chg="add del mod">
          <ac:chgData name="Sharma Computer Academy" userId="08476b32c11f4418" providerId="LiveId" clId="{B7F7E708-AFF7-4B16-B844-DC126AA2ABD8}" dt="2021-01-22T08:20:10.091" v="1826"/>
          <ac:spMkLst>
            <pc:docMk/>
            <pc:sldMk cId="3259422860" sldId="1194"/>
            <ac:spMk id="5" creationId="{BFE93A53-5016-4E26-B557-1A5FF8E5E155}"/>
          </ac:spMkLst>
        </pc:spChg>
        <pc:spChg chg="add del">
          <ac:chgData name="Sharma Computer Academy" userId="08476b32c11f4418" providerId="LiveId" clId="{B7F7E708-AFF7-4B16-B844-DC126AA2ABD8}" dt="2021-01-22T08:20:10.635" v="1827" actId="478"/>
          <ac:spMkLst>
            <pc:docMk/>
            <pc:sldMk cId="3259422860" sldId="1194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2:33:12.977" v="3707" actId="20577"/>
        <pc:sldMkLst>
          <pc:docMk/>
          <pc:sldMk cId="289311491" sldId="1195"/>
        </pc:sldMkLst>
        <pc:spChg chg="mod">
          <ac:chgData name="Sharma Computer Academy" userId="08476b32c11f4418" providerId="LiveId" clId="{B7F7E708-AFF7-4B16-B844-DC126AA2ABD8}" dt="2021-01-24T22:33:10.128" v="3706" actId="20577"/>
          <ac:spMkLst>
            <pc:docMk/>
            <pc:sldMk cId="289311491" sldId="1195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3:12.977" v="3707" actId="20577"/>
          <ac:spMkLst>
            <pc:docMk/>
            <pc:sldMk cId="289311491" sldId="1195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17:00.701" v="1774" actId="1036"/>
          <ac:spMkLst>
            <pc:docMk/>
            <pc:sldMk cId="289311491" sldId="1195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2T08:13:24.958" v="1648" actId="113"/>
        <pc:sldMkLst>
          <pc:docMk/>
          <pc:sldMk cId="1549907059" sldId="1196"/>
        </pc:sldMkLst>
        <pc:spChg chg="mod">
          <ac:chgData name="Sharma Computer Academy" userId="08476b32c11f4418" providerId="LiveId" clId="{B7F7E708-AFF7-4B16-B844-DC126AA2ABD8}" dt="2021-01-22T08:09:18.828" v="1331" actId="20577"/>
          <ac:spMkLst>
            <pc:docMk/>
            <pc:sldMk cId="1549907059" sldId="1196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13:24.958" v="1648" actId="113"/>
          <ac:spMkLst>
            <pc:docMk/>
            <pc:sldMk cId="1549907059" sldId="1196"/>
            <ac:spMk id="3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B7F7E708-AFF7-4B16-B844-DC126AA2ABD8}" dt="2021-01-22T08:22:01.668" v="1865" actId="6549"/>
        <pc:sldMkLst>
          <pc:docMk/>
          <pc:sldMk cId="2779536880" sldId="1197"/>
        </pc:sldMkLst>
        <pc:spChg chg="mod">
          <ac:chgData name="Sharma Computer Academy" userId="08476b32c11f4418" providerId="LiveId" clId="{B7F7E708-AFF7-4B16-B844-DC126AA2ABD8}" dt="2021-01-22T08:19:09.149" v="1820" actId="20577"/>
          <ac:spMkLst>
            <pc:docMk/>
            <pc:sldMk cId="2779536880" sldId="1197"/>
            <ac:spMk id="2" creationId="{00000000-0000-0000-0000-000000000000}"/>
          </ac:spMkLst>
        </pc:spChg>
        <pc:spChg chg="del">
          <ac:chgData name="Sharma Computer Academy" userId="08476b32c11f4418" providerId="LiveId" clId="{B7F7E708-AFF7-4B16-B844-DC126AA2ABD8}" dt="2021-01-22T08:19:30.648" v="1821" actId="478"/>
          <ac:spMkLst>
            <pc:docMk/>
            <pc:sldMk cId="2779536880" sldId="1197"/>
            <ac:spMk id="3" creationId="{00000000-0000-0000-0000-000000000000}"/>
          </ac:spMkLst>
        </pc:spChg>
        <pc:spChg chg="add del mod">
          <ac:chgData name="Sharma Computer Academy" userId="08476b32c11f4418" providerId="LiveId" clId="{B7F7E708-AFF7-4B16-B844-DC126AA2ABD8}" dt="2021-01-22T08:19:34.879" v="1822" actId="478"/>
          <ac:spMkLst>
            <pc:docMk/>
            <pc:sldMk cId="2779536880" sldId="1197"/>
            <ac:spMk id="5" creationId="{935528B0-A4BD-4A77-80E5-0C23AE4A8D6E}"/>
          </ac:spMkLst>
        </pc:spChg>
        <pc:spChg chg="add del mod">
          <ac:chgData name="Sharma Computer Academy" userId="08476b32c11f4418" providerId="LiveId" clId="{B7F7E708-AFF7-4B16-B844-DC126AA2ABD8}" dt="2021-01-22T08:20:11.169" v="1828"/>
          <ac:spMkLst>
            <pc:docMk/>
            <pc:sldMk cId="2779536880" sldId="1197"/>
            <ac:spMk id="6" creationId="{7FBE9D2E-0B6E-4EE2-98F8-6A4E10E78431}"/>
          </ac:spMkLst>
        </pc:spChg>
        <pc:spChg chg="add mod">
          <ac:chgData name="Sharma Computer Academy" userId="08476b32c11f4418" providerId="LiveId" clId="{B7F7E708-AFF7-4B16-B844-DC126AA2ABD8}" dt="2021-01-22T08:22:01.668" v="1865" actId="6549"/>
          <ac:spMkLst>
            <pc:docMk/>
            <pc:sldMk cId="2779536880" sldId="1197"/>
            <ac:spMk id="8" creationId="{7E7CC893-5CC3-46ED-BA99-6FC50FB0FB2D}"/>
          </ac:spMkLst>
        </pc:spChg>
        <pc:spChg chg="add mod">
          <ac:chgData name="Sharma Computer Academy" userId="08476b32c11f4418" providerId="LiveId" clId="{B7F7E708-AFF7-4B16-B844-DC126AA2ABD8}" dt="2021-01-22T08:21:54.679" v="1863" actId="1038"/>
          <ac:spMkLst>
            <pc:docMk/>
            <pc:sldMk cId="2779536880" sldId="1197"/>
            <ac:spMk id="9" creationId="{D632E72D-364A-4D18-BF1B-C269CB2F37A0}"/>
          </ac:spMkLst>
        </pc:spChg>
      </pc:sldChg>
      <pc:sldChg chg="delSp modSp add mod modAnim">
        <pc:chgData name="Sharma Computer Academy" userId="08476b32c11f4418" providerId="LiveId" clId="{B7F7E708-AFF7-4B16-B844-DC126AA2ABD8}" dt="2021-01-22T09:04:47.378" v="2349"/>
        <pc:sldMkLst>
          <pc:docMk/>
          <pc:sldMk cId="934525656" sldId="1198"/>
        </pc:sldMkLst>
        <pc:spChg chg="mod">
          <ac:chgData name="Sharma Computer Academy" userId="08476b32c11f4418" providerId="LiveId" clId="{B7F7E708-AFF7-4B16-B844-DC126AA2ABD8}" dt="2021-01-22T08:33:44.921" v="1918" actId="20577"/>
          <ac:spMkLst>
            <pc:docMk/>
            <pc:sldMk cId="934525656" sldId="1198"/>
            <ac:spMk id="8" creationId="{7E7CC893-5CC3-46ED-BA99-6FC50FB0FB2D}"/>
          </ac:spMkLst>
        </pc:spChg>
        <pc:spChg chg="del">
          <ac:chgData name="Sharma Computer Academy" userId="08476b32c11f4418" providerId="LiveId" clId="{B7F7E708-AFF7-4B16-B844-DC126AA2ABD8}" dt="2021-01-22T08:24:15.166" v="1868" actId="478"/>
          <ac:spMkLst>
            <pc:docMk/>
            <pc:sldMk cId="934525656" sldId="1198"/>
            <ac:spMk id="9" creationId="{D632E72D-364A-4D18-BF1B-C269CB2F37A0}"/>
          </ac:spMkLst>
        </pc:spChg>
      </pc:sldChg>
      <pc:sldChg chg="modSp add mod modAnim">
        <pc:chgData name="Sharma Computer Academy" userId="08476b32c11f4418" providerId="LiveId" clId="{B7F7E708-AFF7-4B16-B844-DC126AA2ABD8}" dt="2021-01-22T09:04:57.843" v="2351"/>
        <pc:sldMkLst>
          <pc:docMk/>
          <pc:sldMk cId="2763290991" sldId="1199"/>
        </pc:sldMkLst>
        <pc:spChg chg="mod">
          <ac:chgData name="Sharma Computer Academy" userId="08476b32c11f4418" providerId="LiveId" clId="{B7F7E708-AFF7-4B16-B844-DC126AA2ABD8}" dt="2021-01-22T08:35:11.492" v="1941" actId="20577"/>
          <ac:spMkLst>
            <pc:docMk/>
            <pc:sldMk cId="2763290991" sldId="1199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38:50.075" v="2044" actId="113"/>
          <ac:spMkLst>
            <pc:docMk/>
            <pc:sldMk cId="2763290991" sldId="1199"/>
            <ac:spMk id="8" creationId="{7E7CC893-5CC3-46ED-BA99-6FC50FB0FB2D}"/>
          </ac:spMkLst>
        </pc:spChg>
      </pc:sldChg>
      <pc:sldChg chg="modSp add mod modAnim">
        <pc:chgData name="Sharma Computer Academy" userId="08476b32c11f4418" providerId="LiveId" clId="{B7F7E708-AFF7-4B16-B844-DC126AA2ABD8}" dt="2021-01-22T09:05:15.827" v="2357"/>
        <pc:sldMkLst>
          <pc:docMk/>
          <pc:sldMk cId="2195177158" sldId="1200"/>
        </pc:sldMkLst>
        <pc:spChg chg="mod">
          <ac:chgData name="Sharma Computer Academy" userId="08476b32c11f4418" providerId="LiveId" clId="{B7F7E708-AFF7-4B16-B844-DC126AA2ABD8}" dt="2021-01-22T09:05:02.457" v="2353" actId="1076"/>
          <ac:spMkLst>
            <pc:docMk/>
            <pc:sldMk cId="2195177158" sldId="1200"/>
            <ac:spMk id="8" creationId="{7E7CC893-5CC3-46ED-BA99-6FC50FB0FB2D}"/>
          </ac:spMkLst>
        </pc:spChg>
      </pc:sldChg>
      <pc:sldChg chg="modSp mod modAnim">
        <pc:chgData name="Sharma Computer Academy" userId="08476b32c11f4418" providerId="LiveId" clId="{B7F7E708-AFF7-4B16-B844-DC126AA2ABD8}" dt="2021-01-24T22:33:26.828" v="3711" actId="20577"/>
        <pc:sldMkLst>
          <pc:docMk/>
          <pc:sldMk cId="3537511589" sldId="1201"/>
        </pc:sldMkLst>
        <pc:spChg chg="mod">
          <ac:chgData name="Sharma Computer Academy" userId="08476b32c11f4418" providerId="LiveId" clId="{B7F7E708-AFF7-4B16-B844-DC126AA2ABD8}" dt="2021-01-24T22:33:23.245" v="3709" actId="20577"/>
          <ac:spMkLst>
            <pc:docMk/>
            <pc:sldMk cId="3537511589" sldId="1201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3:26.828" v="3711" actId="20577"/>
          <ac:spMkLst>
            <pc:docMk/>
            <pc:sldMk cId="3537511589" sldId="1201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46:22.074" v="2119" actId="20577"/>
          <ac:spMkLst>
            <pc:docMk/>
            <pc:sldMk cId="3537511589" sldId="1201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B7F7E708-AFF7-4B16-B844-DC126AA2ABD8}" dt="2021-01-24T22:33:37.974" v="3715" actId="20577"/>
        <pc:sldMkLst>
          <pc:docMk/>
          <pc:sldMk cId="3335671100" sldId="1202"/>
        </pc:sldMkLst>
        <pc:spChg chg="mod">
          <ac:chgData name="Sharma Computer Academy" userId="08476b32c11f4418" providerId="LiveId" clId="{B7F7E708-AFF7-4B16-B844-DC126AA2ABD8}" dt="2021-01-24T22:33:34.359" v="3713" actId="20577"/>
          <ac:spMkLst>
            <pc:docMk/>
            <pc:sldMk cId="3335671100" sldId="1202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3:37.974" v="3715" actId="20577"/>
          <ac:spMkLst>
            <pc:docMk/>
            <pc:sldMk cId="3335671100" sldId="1202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B7F7E708-AFF7-4B16-B844-DC126AA2ABD8}" dt="2021-01-24T22:33:46.613" v="3719" actId="20577"/>
        <pc:sldMkLst>
          <pc:docMk/>
          <pc:sldMk cId="1712126172" sldId="1203"/>
        </pc:sldMkLst>
        <pc:spChg chg="mod">
          <ac:chgData name="Sharma Computer Academy" userId="08476b32c11f4418" providerId="LiveId" clId="{B7F7E708-AFF7-4B16-B844-DC126AA2ABD8}" dt="2021-01-24T22:33:43.485" v="3717" actId="20577"/>
          <ac:spMkLst>
            <pc:docMk/>
            <pc:sldMk cId="1712126172" sldId="1203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3:46.613" v="3719" actId="20577"/>
          <ac:spMkLst>
            <pc:docMk/>
            <pc:sldMk cId="1712126172" sldId="120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4T22:33:51.165" v="3721" actId="20577"/>
        <pc:sldMkLst>
          <pc:docMk/>
          <pc:sldMk cId="69577237" sldId="1204"/>
        </pc:sldMkLst>
        <pc:spChg chg="mod">
          <ac:chgData name="Sharma Computer Academy" userId="08476b32c11f4418" providerId="LiveId" clId="{B7F7E708-AFF7-4B16-B844-DC126AA2ABD8}" dt="2021-01-24T22:33:51.165" v="3721" actId="20577"/>
          <ac:spMkLst>
            <pc:docMk/>
            <pc:sldMk cId="69577237" sldId="1204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53:47.981" v="2209" actId="20577"/>
          <ac:spMkLst>
            <pc:docMk/>
            <pc:sldMk cId="69577237" sldId="120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2:33:58.079" v="3725" actId="20577"/>
        <pc:sldMkLst>
          <pc:docMk/>
          <pc:sldMk cId="1294937011" sldId="1205"/>
        </pc:sldMkLst>
        <pc:spChg chg="mod">
          <ac:chgData name="Sharma Computer Academy" userId="08476b32c11f4418" providerId="LiveId" clId="{B7F7E708-AFF7-4B16-B844-DC126AA2ABD8}" dt="2021-01-24T22:33:54.903" v="3723" actId="20577"/>
          <ac:spMkLst>
            <pc:docMk/>
            <pc:sldMk cId="1294937011" sldId="1205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3:58.079" v="3725" actId="20577"/>
          <ac:spMkLst>
            <pc:docMk/>
            <pc:sldMk cId="1294937011" sldId="1205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54:51.816" v="2247" actId="20577"/>
          <ac:spMkLst>
            <pc:docMk/>
            <pc:sldMk cId="1294937011" sldId="1205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4T22:34:02.507" v="3726" actId="20577"/>
        <pc:sldMkLst>
          <pc:docMk/>
          <pc:sldMk cId="665733045" sldId="1206"/>
        </pc:sldMkLst>
        <pc:spChg chg="mod">
          <ac:chgData name="Sharma Computer Academy" userId="08476b32c11f4418" providerId="LiveId" clId="{B7F7E708-AFF7-4B16-B844-DC126AA2ABD8}" dt="2021-01-24T22:34:02.507" v="3726" actId="20577"/>
          <ac:spMkLst>
            <pc:docMk/>
            <pc:sldMk cId="665733045" sldId="1206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58:05.555" v="2263" actId="113"/>
          <ac:spMkLst>
            <pc:docMk/>
            <pc:sldMk cId="665733045" sldId="1206"/>
            <ac:spMk id="3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58:22.020" v="2268" actId="1036"/>
          <ac:spMkLst>
            <pc:docMk/>
            <pc:sldMk cId="665733045" sldId="1206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2:34:07.070" v="3728" actId="20577"/>
        <pc:sldMkLst>
          <pc:docMk/>
          <pc:sldMk cId="2984935246" sldId="1207"/>
        </pc:sldMkLst>
        <pc:spChg chg="mod">
          <ac:chgData name="Sharma Computer Academy" userId="08476b32c11f4418" providerId="LiveId" clId="{B7F7E708-AFF7-4B16-B844-DC126AA2ABD8}" dt="2021-01-24T22:34:04.877" v="3727" actId="20577"/>
          <ac:spMkLst>
            <pc:docMk/>
            <pc:sldMk cId="2984935246" sldId="1207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4:07.070" v="3728" actId="20577"/>
          <ac:spMkLst>
            <pc:docMk/>
            <pc:sldMk cId="2984935246" sldId="1207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2T08:59:51.032" v="2278" actId="20577"/>
          <ac:spMkLst>
            <pc:docMk/>
            <pc:sldMk cId="2984935246" sldId="1207"/>
            <ac:spMk id="8" creationId="{00000000-0000-0000-0000-000000000000}"/>
          </ac:spMkLst>
        </pc:spChg>
      </pc:sldChg>
      <pc:sldChg chg="add">
        <pc:chgData name="Sharma Computer Academy" userId="08476b32c11f4418" providerId="LiveId" clId="{B7F7E708-AFF7-4B16-B844-DC126AA2ABD8}" dt="2021-01-24T20:50:37.269" v="2386" actId="2890"/>
        <pc:sldMkLst>
          <pc:docMk/>
          <pc:sldMk cId="359653544" sldId="1208"/>
        </pc:sldMkLst>
      </pc:sldChg>
      <pc:sldChg chg="modSp del mod modAnim">
        <pc:chgData name="Sharma Computer Academy" userId="08476b32c11f4418" providerId="LiveId" clId="{B7F7E708-AFF7-4B16-B844-DC126AA2ABD8}" dt="2021-01-24T22:36:14.602" v="3735" actId="2696"/>
        <pc:sldMkLst>
          <pc:docMk/>
          <pc:sldMk cId="838658313" sldId="1209"/>
        </pc:sldMkLst>
        <pc:spChg chg="mod">
          <ac:chgData name="Sharma Computer Academy" userId="08476b32c11f4418" providerId="LiveId" clId="{B7F7E708-AFF7-4B16-B844-DC126AA2ABD8}" dt="2021-01-24T21:06:09.557" v="2546" actId="20577"/>
          <ac:spMkLst>
            <pc:docMk/>
            <pc:sldMk cId="838658313" sldId="1209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07:07.054" v="2568" actId="207"/>
          <ac:spMkLst>
            <pc:docMk/>
            <pc:sldMk cId="838658313" sldId="1209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06:14.743" v="2547" actId="1076"/>
          <ac:spMkLst>
            <pc:docMk/>
            <pc:sldMk cId="838658313" sldId="1209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1:25:06.881" v="3001"/>
        <pc:sldMkLst>
          <pc:docMk/>
          <pc:sldMk cId="4230302311" sldId="1210"/>
        </pc:sldMkLst>
        <pc:spChg chg="mod">
          <ac:chgData name="Sharma Computer Academy" userId="08476b32c11f4418" providerId="LiveId" clId="{B7F7E708-AFF7-4B16-B844-DC126AA2ABD8}" dt="2021-01-24T21:20:14.738" v="2752" actId="20577"/>
          <ac:spMkLst>
            <pc:docMk/>
            <pc:sldMk cId="4230302311" sldId="1210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24:47.106" v="2998" actId="115"/>
          <ac:spMkLst>
            <pc:docMk/>
            <pc:sldMk cId="4230302311" sldId="1210"/>
            <ac:spMk id="8" creationId="{7E7CC893-5CC3-46ED-BA99-6FC50FB0FB2D}"/>
          </ac:spMkLst>
        </pc:spChg>
      </pc:sldChg>
      <pc:sldChg chg="modSp mod modAnim">
        <pc:chgData name="Sharma Computer Academy" userId="08476b32c11f4418" providerId="LiveId" clId="{B7F7E708-AFF7-4B16-B844-DC126AA2ABD8}" dt="2021-01-24T22:34:19.416" v="3732" actId="20577"/>
        <pc:sldMkLst>
          <pc:docMk/>
          <pc:sldMk cId="3295860307" sldId="1211"/>
        </pc:sldMkLst>
        <pc:spChg chg="mod">
          <ac:chgData name="Sharma Computer Academy" userId="08476b32c11f4418" providerId="LiveId" clId="{B7F7E708-AFF7-4B16-B844-DC126AA2ABD8}" dt="2021-01-24T22:34:16.427" v="3730" actId="20577"/>
          <ac:spMkLst>
            <pc:docMk/>
            <pc:sldMk cId="3295860307" sldId="1211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4:19.416" v="3732" actId="20577"/>
          <ac:spMkLst>
            <pc:docMk/>
            <pc:sldMk cId="3295860307" sldId="1211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27:49.865" v="3039" actId="20577"/>
          <ac:spMkLst>
            <pc:docMk/>
            <pc:sldMk cId="3295860307" sldId="1211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4T22:34:09.367" v="3729" actId="20577"/>
        <pc:sldMkLst>
          <pc:docMk/>
          <pc:sldMk cId="1176935529" sldId="1212"/>
        </pc:sldMkLst>
        <pc:spChg chg="mod">
          <ac:chgData name="Sharma Computer Academy" userId="08476b32c11f4418" providerId="LiveId" clId="{B7F7E708-AFF7-4B16-B844-DC126AA2ABD8}" dt="2021-01-24T22:34:09.367" v="3729" actId="20577"/>
          <ac:spMkLst>
            <pc:docMk/>
            <pc:sldMk cId="1176935529" sldId="1212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17:50.058" v="2720" actId="20577"/>
          <ac:spMkLst>
            <pc:docMk/>
            <pc:sldMk cId="1176935529" sldId="1212"/>
            <ac:spMk id="3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17:33.735" v="2692" actId="1036"/>
          <ac:spMkLst>
            <pc:docMk/>
            <pc:sldMk cId="1176935529" sldId="1212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B7F7E708-AFF7-4B16-B844-DC126AA2ABD8}" dt="2021-01-24T21:25:26.516" v="3006"/>
        <pc:sldMkLst>
          <pc:docMk/>
          <pc:sldMk cId="1417038511" sldId="1213"/>
        </pc:sldMkLst>
        <pc:spChg chg="mod">
          <ac:chgData name="Sharma Computer Academy" userId="08476b32c11f4418" providerId="LiveId" clId="{B7F7E708-AFF7-4B16-B844-DC126AA2ABD8}" dt="2021-01-24T21:24:04.008" v="2990" actId="6549"/>
          <ac:spMkLst>
            <pc:docMk/>
            <pc:sldMk cId="1417038511" sldId="1213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25:16.379" v="3003" actId="113"/>
          <ac:spMkLst>
            <pc:docMk/>
            <pc:sldMk cId="1417038511" sldId="1213"/>
            <ac:spMk id="8" creationId="{7E7CC893-5CC3-46ED-BA99-6FC50FB0FB2D}"/>
          </ac:spMkLst>
        </pc:spChg>
      </pc:sldChg>
      <pc:sldChg chg="modSp mod modAnim">
        <pc:chgData name="Sharma Computer Academy" userId="08476b32c11f4418" providerId="LiveId" clId="{B7F7E708-AFF7-4B16-B844-DC126AA2ABD8}" dt="2021-01-24T22:34:25.853" v="3733" actId="20577"/>
        <pc:sldMkLst>
          <pc:docMk/>
          <pc:sldMk cId="831772248" sldId="1214"/>
        </pc:sldMkLst>
        <pc:spChg chg="mod">
          <ac:chgData name="Sharma Computer Academy" userId="08476b32c11f4418" providerId="LiveId" clId="{B7F7E708-AFF7-4B16-B844-DC126AA2ABD8}" dt="2021-01-24T22:34:25.853" v="3733" actId="20577"/>
          <ac:spMkLst>
            <pc:docMk/>
            <pc:sldMk cId="831772248" sldId="1214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40:20.481" v="3073" actId="6549"/>
          <ac:spMkLst>
            <pc:docMk/>
            <pc:sldMk cId="831772248" sldId="121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2:34:28.349" v="3734" actId="20577"/>
        <pc:sldMkLst>
          <pc:docMk/>
          <pc:sldMk cId="1963697487" sldId="1215"/>
        </pc:sldMkLst>
        <pc:spChg chg="mod">
          <ac:chgData name="Sharma Computer Academy" userId="08476b32c11f4418" providerId="LiveId" clId="{B7F7E708-AFF7-4B16-B844-DC126AA2ABD8}" dt="2021-01-24T22:34:28.349" v="3734" actId="20577"/>
          <ac:spMkLst>
            <pc:docMk/>
            <pc:sldMk cId="1963697487" sldId="1215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42:07.029" v="3077" actId="6549"/>
          <ac:spMkLst>
            <pc:docMk/>
            <pc:sldMk cId="1963697487" sldId="121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5T16:30:35.238" v="3747" actId="20577"/>
        <pc:sldMkLst>
          <pc:docMk/>
          <pc:sldMk cId="348409037" sldId="1216"/>
        </pc:sldMkLst>
        <pc:spChg chg="mod">
          <ac:chgData name="Sharma Computer Academy" userId="08476b32c11f4418" providerId="LiveId" clId="{B7F7E708-AFF7-4B16-B844-DC126AA2ABD8}" dt="2021-01-24T21:36:17.318" v="3052" actId="20577"/>
          <ac:spMkLst>
            <pc:docMk/>
            <pc:sldMk cId="348409037" sldId="1216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5T16:30:35.238" v="3747" actId="20577"/>
          <ac:spMkLst>
            <pc:docMk/>
            <pc:sldMk cId="348409037" sldId="1216"/>
            <ac:spMk id="8" creationId="{7E7CC893-5CC3-46ED-BA99-6FC50FB0FB2D}"/>
          </ac:spMkLst>
        </pc:spChg>
      </pc:sldChg>
      <pc:sldChg chg="addSp delSp modSp add mod modAnim">
        <pc:chgData name="Sharma Computer Academy" userId="08476b32c11f4418" providerId="LiveId" clId="{B7F7E708-AFF7-4B16-B844-DC126AA2ABD8}" dt="2021-01-24T21:50:58.239" v="3101"/>
        <pc:sldMkLst>
          <pc:docMk/>
          <pc:sldMk cId="2706203842" sldId="1217"/>
        </pc:sldMkLst>
        <pc:spChg chg="add del">
          <ac:chgData name="Sharma Computer Academy" userId="08476b32c11f4418" providerId="LiveId" clId="{B7F7E708-AFF7-4B16-B844-DC126AA2ABD8}" dt="2021-01-24T21:49:50.595" v="3099"/>
          <ac:spMkLst>
            <pc:docMk/>
            <pc:sldMk cId="2706203842" sldId="1217"/>
            <ac:spMk id="4" creationId="{780233C1-BF5F-4EDB-BABE-8E70C2FBAA7A}"/>
          </ac:spMkLst>
        </pc:spChg>
        <pc:spChg chg="add del mod">
          <ac:chgData name="Sharma Computer Academy" userId="08476b32c11f4418" providerId="LiveId" clId="{B7F7E708-AFF7-4B16-B844-DC126AA2ABD8}" dt="2021-01-24T21:49:49.084" v="3097"/>
          <ac:spMkLst>
            <pc:docMk/>
            <pc:sldMk cId="2706203842" sldId="1217"/>
            <ac:spMk id="5" creationId="{C3C125DF-D57A-4488-9A9B-FA830798B887}"/>
          </ac:spMkLst>
        </pc:spChg>
        <pc:spChg chg="mod">
          <ac:chgData name="Sharma Computer Academy" userId="08476b32c11f4418" providerId="LiveId" clId="{B7F7E708-AFF7-4B16-B844-DC126AA2ABD8}" dt="2021-01-24T21:49:07.107" v="3093" actId="1035"/>
          <ac:spMkLst>
            <pc:docMk/>
            <pc:sldMk cId="2706203842" sldId="1217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1:50:13.221" v="3100"/>
          <ac:spMkLst>
            <pc:docMk/>
            <pc:sldMk cId="2706203842" sldId="1217"/>
            <ac:spMk id="8" creationId="{00000000-0000-0000-0000-000000000000}"/>
          </ac:spMkLst>
        </pc:spChg>
      </pc:sldChg>
      <pc:sldChg chg="add del">
        <pc:chgData name="Sharma Computer Academy" userId="08476b32c11f4418" providerId="LiveId" clId="{B7F7E708-AFF7-4B16-B844-DC126AA2ABD8}" dt="2021-01-24T22:32:45.519" v="3701" actId="47"/>
        <pc:sldMkLst>
          <pc:docMk/>
          <pc:sldMk cId="3793176648" sldId="1218"/>
        </pc:sldMkLst>
      </pc:sldChg>
      <pc:sldChg chg="modSp mod modAnim">
        <pc:chgData name="Sharma Computer Academy" userId="08476b32c11f4418" providerId="LiveId" clId="{B7F7E708-AFF7-4B16-B844-DC126AA2ABD8}" dt="2021-01-24T22:20:34.744" v="3539" actId="207"/>
        <pc:sldMkLst>
          <pc:docMk/>
          <pc:sldMk cId="4072593572" sldId="1219"/>
        </pc:sldMkLst>
        <pc:spChg chg="mod">
          <ac:chgData name="Sharma Computer Academy" userId="08476b32c11f4418" providerId="LiveId" clId="{B7F7E708-AFF7-4B16-B844-DC126AA2ABD8}" dt="2021-01-24T22:18:32.741" v="3417" actId="6549"/>
          <ac:spMkLst>
            <pc:docMk/>
            <pc:sldMk cId="4072593572" sldId="1219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19:05.665" v="3420" actId="6549"/>
          <ac:spMkLst>
            <pc:docMk/>
            <pc:sldMk cId="4072593572" sldId="1219"/>
            <ac:spMk id="3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20:34.744" v="3539" actId="207"/>
          <ac:spMkLst>
            <pc:docMk/>
            <pc:sldMk cId="4072593572" sldId="1219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2:32:35.180" v="3700" actId="20577"/>
        <pc:sldMkLst>
          <pc:docMk/>
          <pc:sldMk cId="360003069" sldId="1220"/>
        </pc:sldMkLst>
        <pc:spChg chg="mod">
          <ac:chgData name="Sharma Computer Academy" userId="08476b32c11f4418" providerId="LiveId" clId="{B7F7E708-AFF7-4B16-B844-DC126AA2ABD8}" dt="2021-01-24T22:25:39.500" v="3656" actId="20577"/>
          <ac:spMkLst>
            <pc:docMk/>
            <pc:sldMk cId="360003069" sldId="1220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2:30.050" v="3690" actId="20577"/>
          <ac:spMkLst>
            <pc:docMk/>
            <pc:sldMk cId="360003069" sldId="1220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32:35.180" v="3700" actId="20577"/>
          <ac:spMkLst>
            <pc:docMk/>
            <pc:sldMk cId="360003069" sldId="1220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B7F7E708-AFF7-4B16-B844-DC126AA2ABD8}" dt="2021-01-24T22:18:14.216" v="3415" actId="20577"/>
        <pc:sldMkLst>
          <pc:docMk/>
          <pc:sldMk cId="1215097000" sldId="1221"/>
        </pc:sldMkLst>
        <pc:spChg chg="mod">
          <ac:chgData name="Sharma Computer Academy" userId="08476b32c11f4418" providerId="LiveId" clId="{B7F7E708-AFF7-4B16-B844-DC126AA2ABD8}" dt="2021-01-24T22:08:04.672" v="3384" actId="20577"/>
          <ac:spMkLst>
            <pc:docMk/>
            <pc:sldMk cId="1215097000" sldId="1221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18:14.216" v="3415" actId="20577"/>
          <ac:spMkLst>
            <pc:docMk/>
            <pc:sldMk cId="1215097000" sldId="1221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B7F7E708-AFF7-4B16-B844-DC126AA2ABD8}" dt="2021-01-24T22:25:35.295" v="3655" actId="20577"/>
        <pc:sldMkLst>
          <pc:docMk/>
          <pc:sldMk cId="4070068941" sldId="1222"/>
        </pc:sldMkLst>
        <pc:spChg chg="mod">
          <ac:chgData name="Sharma Computer Academy" userId="08476b32c11f4418" providerId="LiveId" clId="{B7F7E708-AFF7-4B16-B844-DC126AA2ABD8}" dt="2021-01-24T22:25:35.295" v="3655" actId="20577"/>
          <ac:spMkLst>
            <pc:docMk/>
            <pc:sldMk cId="4070068941" sldId="1222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25:17.478" v="3653" actId="113"/>
          <ac:spMkLst>
            <pc:docMk/>
            <pc:sldMk cId="4070068941" sldId="1222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B7F7E708-AFF7-4B16-B844-DC126AA2ABD8}" dt="2021-01-24T22:25:25.504" v="3654" actId="47"/>
        <pc:sldMkLst>
          <pc:docMk/>
          <pc:sldMk cId="2688260098" sldId="1223"/>
        </pc:sldMkLst>
      </pc:sldChg>
      <pc:sldChg chg="modSp mod modAnim">
        <pc:chgData name="Sharma Computer Academy" userId="08476b32c11f4418" providerId="LiveId" clId="{B7F7E708-AFF7-4B16-B844-DC126AA2ABD8}" dt="2021-01-24T22:25:54.512" v="3657" actId="20577"/>
        <pc:sldMkLst>
          <pc:docMk/>
          <pc:sldMk cId="1495609692" sldId="1224"/>
        </pc:sldMkLst>
        <pc:spChg chg="mod">
          <ac:chgData name="Sharma Computer Academy" userId="08476b32c11f4418" providerId="LiveId" clId="{B7F7E708-AFF7-4B16-B844-DC126AA2ABD8}" dt="2021-01-24T22:23:49.623" v="3629" actId="20577"/>
          <ac:spMkLst>
            <pc:docMk/>
            <pc:sldMk cId="1495609692" sldId="1224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25:54.512" v="3657" actId="20577"/>
          <ac:spMkLst>
            <pc:docMk/>
            <pc:sldMk cId="1495609692" sldId="1224"/>
            <ac:spMk id="7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23:36.076" v="3627" actId="1036"/>
          <ac:spMkLst>
            <pc:docMk/>
            <pc:sldMk cId="1495609692" sldId="1224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B7F7E708-AFF7-4B16-B844-DC126AA2ABD8}" dt="2021-01-24T22:21:59.682" v="3577" actId="20577"/>
        <pc:sldMkLst>
          <pc:docMk/>
          <pc:sldMk cId="1535198251" sldId="1225"/>
        </pc:sldMkLst>
        <pc:spChg chg="mod">
          <ac:chgData name="Sharma Computer Academy" userId="08476b32c11f4418" providerId="LiveId" clId="{B7F7E708-AFF7-4B16-B844-DC126AA2ABD8}" dt="2021-01-24T22:21:22.645" v="3541" actId="20577"/>
          <ac:spMkLst>
            <pc:docMk/>
            <pc:sldMk cId="1535198251" sldId="1225"/>
            <ac:spMk id="2" creationId="{00000000-0000-0000-0000-000000000000}"/>
          </ac:spMkLst>
        </pc:spChg>
        <pc:spChg chg="mod">
          <ac:chgData name="Sharma Computer Academy" userId="08476b32c11f4418" providerId="LiveId" clId="{B7F7E708-AFF7-4B16-B844-DC126AA2ABD8}" dt="2021-01-24T22:21:59.682" v="3577" actId="20577"/>
          <ac:spMkLst>
            <pc:docMk/>
            <pc:sldMk cId="1535198251" sldId="122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2/11/2022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11-02-2022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31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Streams-Part 3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14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8643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terminal operation on every element to print it</a:t>
            </a:r>
          </a:p>
          <a:p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nameStream.forEach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 ( We can chain these operations 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226" y="4643446"/>
            <a:ext cx="10711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Ravi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Amit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Sumit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Deepak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Jayant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Print first 3 letters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B050"/>
                </a:solidFill>
              </a:rPr>
              <a:t>every name </a:t>
            </a:r>
            <a:r>
              <a:rPr lang="en-US" sz="2400" dirty="0"/>
              <a:t>in the given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002060"/>
                </a:solidFill>
              </a:rPr>
              <a:t>upper case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2643182"/>
            <a:ext cx="86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latin typeface="+mj-lt"/>
                <a:cs typeface="Consolas" pitchFamily="49" charset="0"/>
              </a:rPr>
              <a:t>Solution: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operation on every element to get first 3 letters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firstThree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=nameStream.map(s-&gt;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s.substring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(0,3));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3: Apply operation on every element to convert to capital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upperNames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=firstThree.map(s-&gt;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4: Apply terminal operation on every element to print it</a:t>
            </a:r>
          </a:p>
          <a:p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upperNames.forEach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1428736"/>
            <a:ext cx="8643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 (Combining all 4 steps)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All steps chained</a:t>
            </a:r>
          </a:p>
          <a:p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s.substring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(0,3))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.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226" y="4286256"/>
            <a:ext cx="10711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RAV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AMI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DEE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JAY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collect()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Java Stream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0070C0"/>
                </a:solidFill>
              </a:rPr>
              <a:t>collect()</a:t>
            </a:r>
            <a:r>
              <a:rPr lang="en-IN" sz="2400" dirty="0"/>
              <a:t> method is a </a:t>
            </a:r>
            <a:r>
              <a:rPr lang="en-IN" sz="2400" b="1" dirty="0">
                <a:solidFill>
                  <a:srgbClr val="C00000"/>
                </a:solidFill>
              </a:rPr>
              <a:t>terminal operation </a:t>
            </a:r>
            <a:r>
              <a:rPr lang="en-IN" sz="2400" dirty="0"/>
              <a:t>that starts the </a:t>
            </a:r>
            <a:r>
              <a:rPr lang="en-IN" sz="2400" b="1" dirty="0">
                <a:solidFill>
                  <a:srgbClr val="7030A0"/>
                </a:solidFill>
              </a:rPr>
              <a:t>internal iteration </a:t>
            </a:r>
            <a:r>
              <a:rPr lang="en-IN" sz="2400" dirty="0"/>
              <a:t>of elements, and </a:t>
            </a:r>
            <a:r>
              <a:rPr lang="en-IN" sz="2400" b="1" dirty="0">
                <a:solidFill>
                  <a:srgbClr val="C00000"/>
                </a:solidFill>
              </a:rPr>
              <a:t>collects the elements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 in a </a:t>
            </a:r>
            <a:r>
              <a:rPr lang="en-IN" sz="2400" b="1" dirty="0">
                <a:solidFill>
                  <a:srgbClr val="00B050"/>
                </a:solidFill>
              </a:rPr>
              <a:t>collection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B050"/>
                </a:solidFill>
              </a:rPr>
              <a:t>object</a:t>
            </a:r>
            <a:r>
              <a:rPr lang="en-IN" sz="2400" dirty="0"/>
              <a:t> of some kind.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In simple words </a:t>
            </a:r>
            <a:r>
              <a:rPr lang="en-US" sz="2400" dirty="0"/>
              <a:t>we can say that </a:t>
            </a:r>
            <a:r>
              <a:rPr lang="en-IN" sz="2400" dirty="0"/>
              <a:t>the </a:t>
            </a:r>
            <a:r>
              <a:rPr lang="en-IN" sz="2400" b="1" dirty="0" err="1">
                <a:solidFill>
                  <a:srgbClr val="0070C0"/>
                </a:solidFill>
              </a:rPr>
              <a:t>Stream.collect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method used to </a:t>
            </a:r>
            <a:r>
              <a:rPr lang="en-IN" sz="2400" b="1" dirty="0">
                <a:solidFill>
                  <a:srgbClr val="7030A0"/>
                </a:solidFill>
              </a:rPr>
              <a:t>receive elements </a:t>
            </a:r>
            <a:r>
              <a:rPr lang="en-IN" sz="2400" dirty="0"/>
              <a:t>from a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 and store them in a </a:t>
            </a:r>
            <a:r>
              <a:rPr lang="en-IN" sz="2400" b="1" dirty="0">
                <a:solidFill>
                  <a:srgbClr val="00B050"/>
                </a:solidFill>
              </a:rPr>
              <a:t>collection</a:t>
            </a:r>
            <a:r>
              <a:rPr lang="en-IN" sz="2400" dirty="0"/>
              <a:t>.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collect()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prototype</a:t>
            </a:r>
            <a:r>
              <a:rPr lang="en-IN" sz="2400" dirty="0"/>
              <a:t> of this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/>
              <a:t> is 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R collect(Collector&lt;T&gt; collector)</a:t>
            </a:r>
          </a:p>
          <a:p>
            <a:pPr lvl="1"/>
            <a:endParaRPr lang="en-IN" sz="2400" dirty="0"/>
          </a:p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collect()</a:t>
            </a:r>
            <a:r>
              <a:rPr lang="en-IN" sz="2400" dirty="0"/>
              <a:t> method takes a </a:t>
            </a:r>
            <a:r>
              <a:rPr lang="en-IN" sz="2400" b="1" dirty="0" err="1">
                <a:solidFill>
                  <a:srgbClr val="C00000"/>
                </a:solidFill>
              </a:rPr>
              <a:t>java.util.stream.Collector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as parameter which is an </a:t>
            </a:r>
            <a:r>
              <a:rPr lang="en-IN" sz="2400" b="1" dirty="0">
                <a:solidFill>
                  <a:srgbClr val="00B050"/>
                </a:solidFill>
              </a:rPr>
              <a:t>interface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Luckily, the class </a:t>
            </a:r>
            <a:r>
              <a:rPr lang="en-IN" sz="2400" b="1" dirty="0" err="1">
                <a:solidFill>
                  <a:srgbClr val="C00000"/>
                </a:solidFill>
              </a:rPr>
              <a:t>java.util.stream.Collectors</a:t>
            </a:r>
            <a:r>
              <a:rPr lang="en-IN" sz="2400" dirty="0"/>
              <a:t> contains a set of </a:t>
            </a:r>
            <a:r>
              <a:rPr lang="en-IN" sz="2400" b="1" dirty="0">
                <a:solidFill>
                  <a:srgbClr val="7030A0"/>
                </a:solidFill>
              </a:rPr>
              <a:t>pre-implemented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C00000"/>
                </a:solidFill>
              </a:rPr>
              <a:t>Collector</a:t>
            </a:r>
            <a:r>
              <a:rPr lang="en-IN" sz="2400" dirty="0"/>
              <a:t> implementations we can use, for the </a:t>
            </a:r>
            <a:r>
              <a:rPr lang="en-IN" sz="2400" b="1" dirty="0">
                <a:solidFill>
                  <a:srgbClr val="002060"/>
                </a:solidFill>
              </a:rPr>
              <a:t>most common operations</a:t>
            </a:r>
            <a:r>
              <a:rPr lang="en-IN" sz="2400" dirty="0"/>
              <a:t>. 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Stream To List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We can collect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2060"/>
                </a:solidFill>
              </a:rPr>
              <a:t>result</a:t>
            </a:r>
            <a:r>
              <a:rPr lang="en-IN" sz="2400" dirty="0"/>
              <a:t> of a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 processing pipeline in a </a:t>
            </a:r>
            <a:r>
              <a:rPr lang="en-IN" sz="2400" b="1" dirty="0">
                <a:solidFill>
                  <a:srgbClr val="C00000"/>
                </a:solidFill>
              </a:rPr>
              <a:t>List</a:t>
            </a:r>
            <a:r>
              <a:rPr lang="en-IN" sz="2400" dirty="0"/>
              <a:t> by calling the </a:t>
            </a:r>
            <a:r>
              <a:rPr lang="en-IN" sz="2400" b="1" dirty="0">
                <a:solidFill>
                  <a:srgbClr val="7030A0"/>
                </a:solidFill>
              </a:rPr>
              <a:t>static method </a:t>
            </a:r>
            <a:r>
              <a:rPr lang="en-IN" sz="2400" dirty="0"/>
              <a:t>called </a:t>
            </a:r>
            <a:r>
              <a:rPr lang="en-IN" sz="2400" b="1" dirty="0" err="1">
                <a:solidFill>
                  <a:srgbClr val="0070C0"/>
                </a:solidFill>
              </a:rPr>
              <a:t>toList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Collectors </a:t>
            </a:r>
            <a:r>
              <a:rPr lang="en-IN" sz="2400" dirty="0"/>
              <a:t>class. 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prototype</a:t>
            </a:r>
            <a:r>
              <a:rPr lang="en-IN" sz="2400" dirty="0"/>
              <a:t> of this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/>
              <a:t> is: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public static Collector </a:t>
            </a:r>
            <a:r>
              <a:rPr lang="en-US" sz="1900" b="1" dirty="0" err="1">
                <a:solidFill>
                  <a:srgbClr val="0070C0"/>
                </a:solidFill>
              </a:rPr>
              <a:t>toList</a:t>
            </a:r>
            <a:r>
              <a:rPr lang="en-US" sz="1900" b="1" dirty="0">
                <a:solidFill>
                  <a:srgbClr val="0070C0"/>
                </a:solidFill>
              </a:rPr>
              <a:t>()</a:t>
            </a:r>
            <a:endParaRPr lang="en-IN" sz="1900" b="1" dirty="0">
              <a:solidFill>
                <a:srgbClr val="0070C0"/>
              </a:solidFill>
            </a:endParaRP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Stream To List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Let’s look at an example </a:t>
            </a:r>
            <a:r>
              <a:rPr lang="en-IN" sz="2400" dirty="0"/>
              <a:t>where we will </a:t>
            </a:r>
            <a:r>
              <a:rPr lang="en-IN" sz="2400" b="1" dirty="0">
                <a:solidFill>
                  <a:srgbClr val="C00000"/>
                </a:solidFill>
              </a:rPr>
              <a:t>filter the list of integers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B050"/>
                </a:solidFill>
              </a:rPr>
              <a:t>select only even integers </a:t>
            </a:r>
            <a:r>
              <a:rPr lang="en-IN" sz="2400" dirty="0"/>
              <a:t>and then use the </a:t>
            </a:r>
            <a:r>
              <a:rPr lang="en-IN" sz="2400" b="1" dirty="0">
                <a:solidFill>
                  <a:srgbClr val="0070C0"/>
                </a:solidFill>
              </a:rPr>
              <a:t>collect() </a:t>
            </a:r>
            <a:r>
              <a:rPr lang="en-IN" sz="2400" dirty="0"/>
              <a:t>function to </a:t>
            </a:r>
            <a:r>
              <a:rPr lang="en-IN" sz="2400" b="1" dirty="0">
                <a:solidFill>
                  <a:srgbClr val="7030A0"/>
                </a:solidFill>
              </a:rPr>
              <a:t>create the list from this stream</a:t>
            </a:r>
            <a:r>
              <a:rPr lang="en-IN" sz="2400" dirty="0"/>
              <a:t>.</a:t>
            </a:r>
            <a:endParaRPr lang="en-IN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16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14542" y="1496785"/>
            <a:ext cx="7782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numbers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(1, 2, 3, 4, 5, 6);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evenNumbers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numbers.stream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      .filter(x -&gt; x % 2 == 0)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    .collect(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Collectors.toList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evenNumbers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 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226" y="4286256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[2,4,6]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Stream To Set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We can use </a:t>
            </a:r>
            <a:r>
              <a:rPr lang="en-IN" sz="2400" b="1" dirty="0" err="1">
                <a:solidFill>
                  <a:srgbClr val="0070C0"/>
                </a:solidFill>
              </a:rPr>
              <a:t>Collectors.toSet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method along with </a:t>
            </a:r>
            <a:r>
              <a:rPr lang="en-IN" sz="2400" b="1" dirty="0">
                <a:solidFill>
                  <a:srgbClr val="0070C0"/>
                </a:solidFill>
              </a:rPr>
              <a:t>collect()</a:t>
            </a:r>
            <a:r>
              <a:rPr lang="en-IN" sz="2400" dirty="0"/>
              <a:t> to </a:t>
            </a:r>
            <a:r>
              <a:rPr lang="en-IN" sz="2400" b="1" dirty="0">
                <a:solidFill>
                  <a:srgbClr val="C00000"/>
                </a:solidFill>
              </a:rPr>
              <a:t>accumulate</a:t>
            </a:r>
            <a:r>
              <a:rPr lang="en-IN" sz="2400" dirty="0"/>
              <a:t> elements of a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 into a </a:t>
            </a:r>
            <a:r>
              <a:rPr lang="en-IN" sz="2400" b="1" dirty="0">
                <a:solidFill>
                  <a:srgbClr val="00B050"/>
                </a:solidFill>
              </a:rPr>
              <a:t>Set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Since </a:t>
            </a:r>
            <a:r>
              <a:rPr lang="en-IN" sz="2400" b="1" dirty="0">
                <a:solidFill>
                  <a:srgbClr val="00B050"/>
                </a:solidFill>
              </a:rPr>
              <a:t>Set </a:t>
            </a:r>
            <a:r>
              <a:rPr lang="en-IN" sz="2400" dirty="0"/>
              <a:t>doesn't provide </a:t>
            </a:r>
            <a:r>
              <a:rPr lang="en-IN" sz="2400" b="1" dirty="0">
                <a:solidFill>
                  <a:srgbClr val="7030A0"/>
                </a:solidFill>
              </a:rPr>
              <a:t>ordering</a:t>
            </a:r>
            <a:r>
              <a:rPr lang="en-IN" sz="2400" dirty="0"/>
              <a:t> and doesn't allow </a:t>
            </a:r>
            <a:r>
              <a:rPr lang="en-IN" sz="2400" b="1" dirty="0">
                <a:solidFill>
                  <a:srgbClr val="7030A0"/>
                </a:solidFill>
              </a:rPr>
              <a:t>duplicate</a:t>
            </a:r>
            <a:r>
              <a:rPr lang="en-IN" sz="2400" dirty="0"/>
              <a:t>, any duplicate from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 will be </a:t>
            </a:r>
            <a:r>
              <a:rPr lang="en-IN" sz="2400" b="1" dirty="0">
                <a:solidFill>
                  <a:srgbClr val="C00000"/>
                </a:solidFill>
              </a:rPr>
              <a:t>discarded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2060"/>
                </a:solidFill>
              </a:rPr>
              <a:t>order of elements </a:t>
            </a:r>
            <a:r>
              <a:rPr lang="en-IN" sz="2400" dirty="0"/>
              <a:t>will be </a:t>
            </a:r>
            <a:r>
              <a:rPr lang="en-IN" sz="2400" b="1" dirty="0">
                <a:solidFill>
                  <a:schemeClr val="tx2"/>
                </a:solidFill>
              </a:rPr>
              <a:t>lost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prototype</a:t>
            </a:r>
            <a:r>
              <a:rPr lang="en-IN" sz="2400" dirty="0"/>
              <a:t> of this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/>
              <a:t> is: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public static Collector </a:t>
            </a:r>
            <a:r>
              <a:rPr lang="en-US" sz="1900" b="1" dirty="0" err="1">
                <a:solidFill>
                  <a:srgbClr val="0070C0"/>
                </a:solidFill>
              </a:rPr>
              <a:t>toSet</a:t>
            </a:r>
            <a:r>
              <a:rPr lang="en-US" sz="1900" b="1" dirty="0">
                <a:solidFill>
                  <a:srgbClr val="0070C0"/>
                </a:solidFill>
              </a:rPr>
              <a:t>()</a:t>
            </a:r>
            <a:endParaRPr lang="en-IN" sz="1900" b="1" dirty="0">
              <a:solidFill>
                <a:srgbClr val="0070C0"/>
              </a:solidFill>
            </a:endParaRP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Stream To Set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Let’s look at an example </a:t>
            </a:r>
            <a:r>
              <a:rPr lang="en-IN" sz="2400" dirty="0"/>
              <a:t>where we will </a:t>
            </a:r>
            <a:r>
              <a:rPr lang="en-IN" sz="2400" b="1" dirty="0">
                <a:solidFill>
                  <a:srgbClr val="00B050"/>
                </a:solidFill>
              </a:rPr>
              <a:t>filter the list of strings</a:t>
            </a:r>
            <a:r>
              <a:rPr lang="en-IN" sz="2400" dirty="0"/>
              <a:t>  to </a:t>
            </a:r>
            <a:r>
              <a:rPr lang="en-IN" sz="2400" b="1" dirty="0">
                <a:solidFill>
                  <a:srgbClr val="C00000"/>
                </a:solidFill>
              </a:rPr>
              <a:t>select only those names </a:t>
            </a:r>
            <a:r>
              <a:rPr lang="en-IN" sz="2400" dirty="0"/>
              <a:t>which </a:t>
            </a:r>
            <a:r>
              <a:rPr lang="en-IN" sz="2400" b="1" dirty="0">
                <a:solidFill>
                  <a:srgbClr val="002060"/>
                </a:solidFill>
              </a:rPr>
              <a:t>begin with the alphabet b</a:t>
            </a:r>
            <a:r>
              <a:rPr lang="en-IN" sz="2400" dirty="0"/>
              <a:t> and then use the </a:t>
            </a:r>
            <a:r>
              <a:rPr lang="en-IN" sz="2400" b="1" dirty="0">
                <a:solidFill>
                  <a:srgbClr val="0070C0"/>
                </a:solidFill>
              </a:rPr>
              <a:t>collect() </a:t>
            </a:r>
            <a:r>
              <a:rPr lang="en-IN" sz="2400" dirty="0"/>
              <a:t>function to create the </a:t>
            </a:r>
            <a:r>
              <a:rPr lang="en-IN" sz="2400" b="1" dirty="0">
                <a:solidFill>
                  <a:srgbClr val="C00000"/>
                </a:solidFill>
              </a:rPr>
              <a:t>Set</a:t>
            </a:r>
            <a:r>
              <a:rPr lang="en-IN" sz="2400" dirty="0"/>
              <a:t> from this </a:t>
            </a:r>
            <a:r>
              <a:rPr lang="en-IN" sz="2400" b="1" dirty="0">
                <a:solidFill>
                  <a:srgbClr val="C00000"/>
                </a:solidFill>
              </a:rPr>
              <a:t>Stream</a:t>
            </a:r>
            <a:r>
              <a:rPr lang="en-IN" sz="2400" dirty="0"/>
              <a:t>.</a:t>
            </a:r>
            <a:endParaRPr lang="en-IN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Streams-Part 3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/>
              <a:t>(</a:t>
            </a:r>
            <a:r>
              <a:rPr lang="en-US" sz="4000" b="1">
                <a:solidFill>
                  <a:srgbClr val="00B050"/>
                </a:solidFill>
              </a:rPr>
              <a:t>An Abstract Layer!</a:t>
            </a:r>
            <a:r>
              <a:rPr lang="en-US" sz="4000" b="1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17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86226" y="4286256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bus,bicycle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1752" y="1527048"/>
            <a:ext cx="8503920" cy="21877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endParaRPr kumimoji="0" lang="en-US" sz="19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Char char=""/>
              <a:tabLst/>
              <a:defRPr/>
            </a:pPr>
            <a:endParaRPr kumimoji="0" lang="en-IN" sz="19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4282" y="1428736"/>
            <a:ext cx="87868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("bus", "car", "flight",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"train", "bicycle");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Set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nameSet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.filter(s-&gt;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("b"))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.collect(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Collectors.toSet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 </a:t>
            </a:r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count()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Java Stream</a:t>
            </a:r>
            <a:r>
              <a:rPr lang="en-IN" sz="2400" dirty="0"/>
              <a:t> method </a:t>
            </a:r>
            <a:r>
              <a:rPr lang="en-IN" sz="2400" b="1" dirty="0">
                <a:solidFill>
                  <a:srgbClr val="0070C0"/>
                </a:solidFill>
              </a:rPr>
              <a:t>count()</a:t>
            </a:r>
            <a:r>
              <a:rPr lang="en-IN" sz="2400" dirty="0"/>
              <a:t>  is a </a:t>
            </a:r>
            <a:r>
              <a:rPr lang="en-IN" sz="2400" b="1" dirty="0">
                <a:solidFill>
                  <a:srgbClr val="002060"/>
                </a:solidFill>
              </a:rPr>
              <a:t>terminal operation </a:t>
            </a:r>
            <a:r>
              <a:rPr lang="en-IN" sz="2400" dirty="0"/>
              <a:t>which </a:t>
            </a:r>
            <a:r>
              <a:rPr lang="en-IN" sz="2400" b="1" dirty="0">
                <a:solidFill>
                  <a:srgbClr val="7030A0"/>
                </a:solidFill>
              </a:rPr>
              <a:t>starts the internal iteration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2060"/>
                </a:solidFill>
              </a:rPr>
              <a:t>elements in the Stream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chemeClr val="tx2"/>
                </a:solidFill>
              </a:rPr>
              <a:t>counts and returns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number of  elements.</a:t>
            </a:r>
          </a:p>
          <a:p>
            <a:endParaRPr lang="en-US" sz="2400" dirty="0"/>
          </a:p>
          <a:p>
            <a:r>
              <a:rPr lang="en-US" sz="2400" dirty="0"/>
              <a:t>It’s </a:t>
            </a:r>
            <a:r>
              <a:rPr lang="en-US" sz="2400" b="1" dirty="0">
                <a:solidFill>
                  <a:srgbClr val="7030A0"/>
                </a:solidFill>
              </a:rPr>
              <a:t>prototype</a:t>
            </a:r>
            <a:r>
              <a:rPr lang="en-US" sz="2400" dirty="0"/>
              <a:t> is:</a:t>
            </a:r>
          </a:p>
          <a:p>
            <a:endParaRPr lang="en-US" sz="2400" dirty="0"/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long count()</a:t>
            </a:r>
            <a:endParaRPr lang="en-IN" sz="19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18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Now let’s say 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chemeClr val="tx2"/>
                </a:solidFill>
              </a:rPr>
              <a:t>find out number of words </a:t>
            </a:r>
            <a:r>
              <a:rPr lang="en-US" sz="2400" dirty="0"/>
              <a:t>in this </a:t>
            </a:r>
            <a:r>
              <a:rPr lang="en-US" sz="2400" b="1" dirty="0">
                <a:solidFill>
                  <a:srgbClr val="0070C0"/>
                </a:solidFill>
              </a:rPr>
              <a:t>list</a:t>
            </a:r>
            <a:r>
              <a:rPr lang="en-US" sz="2400" dirty="0"/>
              <a:t> which are of  </a:t>
            </a:r>
            <a:r>
              <a:rPr lang="en-US" sz="2400" b="1" dirty="0">
                <a:solidFill>
                  <a:srgbClr val="00B050"/>
                </a:solidFill>
              </a:rPr>
              <a:t>less than 5 characters in length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>
                <a:solidFill>
                  <a:srgbClr val="0070C0"/>
                </a:solidFill>
              </a:rPr>
              <a:t>count()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2854107"/>
            <a:ext cx="870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18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StreamExample18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months.stream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long count=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strStream.filter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s.length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()&lt;5).count();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("Total strings of less than 5 	 	  	characters:"+count);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5640189"/>
            <a:ext cx="5503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Total strings of less than 5 characters: 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anyMatch</a:t>
            </a:r>
            <a:r>
              <a:rPr lang="en-US" sz="3600" b="1" dirty="0"/>
              <a:t>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Java Stream</a:t>
            </a:r>
            <a:r>
              <a:rPr lang="en-IN" sz="2400" dirty="0"/>
              <a:t> method </a:t>
            </a:r>
            <a:r>
              <a:rPr lang="en-IN" sz="2400" b="1" dirty="0" err="1">
                <a:solidFill>
                  <a:srgbClr val="0070C0"/>
                </a:solidFill>
              </a:rPr>
              <a:t>anyMatch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takes a single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 as </a:t>
            </a:r>
            <a:r>
              <a:rPr lang="en-IN" sz="2400" b="1" dirty="0">
                <a:solidFill>
                  <a:srgbClr val="C00000"/>
                </a:solidFill>
              </a:rPr>
              <a:t>parameter</a:t>
            </a:r>
            <a:r>
              <a:rPr lang="en-IN" sz="2400" dirty="0"/>
              <a:t>, starts the </a:t>
            </a:r>
            <a:r>
              <a:rPr lang="en-IN" sz="2400" b="1" dirty="0">
                <a:solidFill>
                  <a:srgbClr val="0070C0"/>
                </a:solidFill>
              </a:rPr>
              <a:t>internal iteration </a:t>
            </a:r>
            <a:r>
              <a:rPr lang="en-IN" sz="2400" dirty="0"/>
              <a:t>of the 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, and applies the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 parameter to </a:t>
            </a:r>
            <a:r>
              <a:rPr lang="en-IN" sz="2400" b="1" dirty="0">
                <a:solidFill>
                  <a:schemeClr val="tx2"/>
                </a:solidFill>
              </a:rPr>
              <a:t>each element.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 the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 returns </a:t>
            </a:r>
            <a:r>
              <a:rPr lang="en-IN" sz="2400" b="1" dirty="0">
                <a:solidFill>
                  <a:srgbClr val="00B050"/>
                </a:solidFill>
              </a:rPr>
              <a:t>true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chemeClr val="tx2"/>
                </a:solidFill>
              </a:rPr>
              <a:t>any of the elements</a:t>
            </a:r>
            <a:r>
              <a:rPr lang="en-IN" sz="2400" dirty="0"/>
              <a:t>, the </a:t>
            </a:r>
            <a:r>
              <a:rPr lang="en-IN" sz="2400" b="1" dirty="0" err="1">
                <a:solidFill>
                  <a:srgbClr val="0070C0"/>
                </a:solidFill>
              </a:rPr>
              <a:t>anyMatch</a:t>
            </a:r>
            <a:r>
              <a:rPr lang="en-IN" sz="2400" b="1" dirty="0">
                <a:solidFill>
                  <a:srgbClr val="0070C0"/>
                </a:solidFill>
              </a:rPr>
              <a:t>() </a:t>
            </a:r>
            <a:r>
              <a:rPr lang="en-IN" sz="2400" dirty="0"/>
              <a:t>method returns </a:t>
            </a:r>
            <a:r>
              <a:rPr lang="en-IN" sz="2400" b="1" dirty="0">
                <a:solidFill>
                  <a:srgbClr val="00B050"/>
                </a:solidFill>
              </a:rPr>
              <a:t>true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processing ends there.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chemeClr val="tx2"/>
                </a:solidFill>
              </a:rPr>
              <a:t>If no elements match </a:t>
            </a:r>
            <a:r>
              <a:rPr lang="en-IN" sz="2400" dirty="0"/>
              <a:t>the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, the method </a:t>
            </a:r>
            <a:r>
              <a:rPr lang="en-IN" sz="2400" b="1" dirty="0" err="1">
                <a:solidFill>
                  <a:srgbClr val="0070C0"/>
                </a:solidFill>
              </a:rPr>
              <a:t>anyMatch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will return </a:t>
            </a:r>
            <a:r>
              <a:rPr lang="en-IN" sz="2400" b="1" dirty="0">
                <a:solidFill>
                  <a:srgbClr val="00B050"/>
                </a:solidFill>
              </a:rPr>
              <a:t>false</a:t>
            </a:r>
            <a:r>
              <a:rPr lang="en-IN" sz="2400" dirty="0"/>
              <a:t>.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19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Now let’s say  </a:t>
            </a:r>
            <a:r>
              <a:rPr lang="en-US" sz="2400" dirty="0"/>
              <a:t>we just want to </a:t>
            </a:r>
            <a:r>
              <a:rPr lang="en-US" sz="2400" b="1" dirty="0">
                <a:solidFill>
                  <a:schemeClr val="tx2"/>
                </a:solidFill>
              </a:rPr>
              <a:t>check whether there is any string </a:t>
            </a:r>
            <a:r>
              <a:rPr lang="en-US" sz="2400" dirty="0"/>
              <a:t>in this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rgbClr val="00B050"/>
                </a:solidFill>
              </a:rPr>
              <a:t>begins with </a:t>
            </a:r>
            <a:r>
              <a:rPr lang="en-US" sz="2400" dirty="0"/>
              <a:t>the letter </a:t>
            </a:r>
            <a:r>
              <a:rPr lang="en-US" sz="2400" b="1" dirty="0">
                <a:solidFill>
                  <a:srgbClr val="7030A0"/>
                </a:solidFill>
              </a:rPr>
              <a:t>M.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 err="1">
                <a:solidFill>
                  <a:srgbClr val="0070C0"/>
                </a:solidFill>
              </a:rPr>
              <a:t>anyMatch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2854107"/>
            <a:ext cx="870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19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StreamExample19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months.stream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result=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strStream.anyMatch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(“M”));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(result);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5640189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allMatch</a:t>
            </a:r>
            <a:r>
              <a:rPr lang="en-US" sz="3600" b="1" dirty="0"/>
              <a:t>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Java Stream</a:t>
            </a:r>
            <a:r>
              <a:rPr lang="en-IN" sz="2400" dirty="0"/>
              <a:t> method </a:t>
            </a:r>
            <a:r>
              <a:rPr lang="en-IN" sz="2400" b="1" dirty="0" err="1">
                <a:solidFill>
                  <a:srgbClr val="0070C0"/>
                </a:solidFill>
              </a:rPr>
              <a:t>allMatch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takes a single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 as </a:t>
            </a:r>
            <a:r>
              <a:rPr lang="en-IN" sz="2400" b="1" dirty="0">
                <a:solidFill>
                  <a:srgbClr val="C00000"/>
                </a:solidFill>
              </a:rPr>
              <a:t>parameter,</a:t>
            </a:r>
            <a:r>
              <a:rPr lang="en-IN" sz="2400" dirty="0"/>
              <a:t> starts the </a:t>
            </a:r>
            <a:r>
              <a:rPr lang="en-IN" sz="2400" b="1" dirty="0">
                <a:solidFill>
                  <a:srgbClr val="0070C0"/>
                </a:solidFill>
              </a:rPr>
              <a:t>internal iteration </a:t>
            </a:r>
            <a:r>
              <a:rPr lang="en-IN" sz="2400" dirty="0"/>
              <a:t>of the 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, and applies the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 parameter to </a:t>
            </a:r>
            <a:r>
              <a:rPr lang="en-IN" sz="2400" b="1" dirty="0">
                <a:solidFill>
                  <a:schemeClr val="tx2"/>
                </a:solidFill>
              </a:rPr>
              <a:t>each element.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 the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 returns </a:t>
            </a:r>
            <a:r>
              <a:rPr lang="en-IN" sz="2400" b="1" dirty="0">
                <a:solidFill>
                  <a:srgbClr val="00B050"/>
                </a:solidFill>
              </a:rPr>
              <a:t>true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chemeClr val="tx2"/>
                </a:solidFill>
              </a:rPr>
              <a:t>all of the elements</a:t>
            </a:r>
            <a:r>
              <a:rPr lang="en-IN" sz="2400" dirty="0">
                <a:solidFill>
                  <a:schemeClr val="tx2"/>
                </a:solidFill>
              </a:rPr>
              <a:t>, </a:t>
            </a:r>
            <a:r>
              <a:rPr lang="en-IN" sz="2400" dirty="0"/>
              <a:t>the </a:t>
            </a:r>
            <a:r>
              <a:rPr lang="en-IN" sz="2400" b="1" dirty="0" err="1">
                <a:solidFill>
                  <a:srgbClr val="0070C0"/>
                </a:solidFill>
              </a:rPr>
              <a:t>allMatch</a:t>
            </a:r>
            <a:r>
              <a:rPr lang="en-IN" sz="2400" b="1" dirty="0">
                <a:solidFill>
                  <a:srgbClr val="0070C0"/>
                </a:solidFill>
              </a:rPr>
              <a:t>() </a:t>
            </a:r>
            <a:r>
              <a:rPr lang="en-IN" sz="2400" dirty="0"/>
              <a:t>method returns </a:t>
            </a:r>
            <a:r>
              <a:rPr lang="en-IN" sz="2400" b="1" dirty="0">
                <a:solidFill>
                  <a:srgbClr val="00B050"/>
                </a:solidFill>
              </a:rPr>
              <a:t>true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If </a:t>
            </a:r>
            <a:r>
              <a:rPr lang="en-IN" sz="2400" b="1" dirty="0">
                <a:solidFill>
                  <a:schemeClr val="tx2"/>
                </a:solidFill>
              </a:rPr>
              <a:t>not all elements </a:t>
            </a:r>
            <a:r>
              <a:rPr lang="en-IN" sz="2400" dirty="0"/>
              <a:t>match the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, the method </a:t>
            </a:r>
            <a:r>
              <a:rPr lang="en-IN" sz="2400" b="1" dirty="0" err="1">
                <a:solidFill>
                  <a:srgbClr val="0070C0"/>
                </a:solidFill>
              </a:rPr>
              <a:t>allMatch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will return </a:t>
            </a:r>
            <a:r>
              <a:rPr lang="en-IN" sz="2400" b="1" dirty="0">
                <a:solidFill>
                  <a:srgbClr val="00B050"/>
                </a:solidFill>
              </a:rPr>
              <a:t>false</a:t>
            </a:r>
            <a:r>
              <a:rPr lang="en-IN" sz="2400" dirty="0"/>
              <a:t>.</a:t>
            </a: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20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Now let’s say  </a:t>
            </a:r>
            <a:r>
              <a:rPr lang="en-US" sz="2400" dirty="0"/>
              <a:t>we just want to </a:t>
            </a:r>
            <a:r>
              <a:rPr lang="en-US" sz="2400" b="1" dirty="0">
                <a:solidFill>
                  <a:schemeClr val="tx2"/>
                </a:solidFill>
              </a:rPr>
              <a:t>check whether all the strings</a:t>
            </a:r>
            <a:r>
              <a:rPr lang="en-US" sz="2400" dirty="0"/>
              <a:t> in this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begins with </a:t>
            </a:r>
            <a:r>
              <a:rPr lang="en-US" sz="2400" dirty="0"/>
              <a:t>the letter </a:t>
            </a:r>
            <a:r>
              <a:rPr lang="en-US" sz="2400" b="1" dirty="0">
                <a:solidFill>
                  <a:srgbClr val="7030A0"/>
                </a:solidFill>
              </a:rPr>
              <a:t>M.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 err="1">
                <a:solidFill>
                  <a:srgbClr val="0070C0"/>
                </a:solidFill>
              </a:rPr>
              <a:t>allMatch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2854107"/>
            <a:ext cx="870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20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StreamExample20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months.stream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result=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strStream.allMatch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(“M”));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(result);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5640189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/>
              <a:t>Java </a:t>
            </a:r>
            <a:r>
              <a:rPr lang="en-US" sz="2800" b="1"/>
              <a:t>8 Streams-Part 3</a:t>
            </a:r>
            <a:endParaRPr lang="en-US" sz="2800" b="1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What are Terminal Operations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Using </a:t>
            </a:r>
            <a:r>
              <a:rPr lang="en-US" sz="2400" b="1" dirty="0" err="1">
                <a:solidFill>
                  <a:srgbClr val="C00000"/>
                </a:solidFill>
              </a:rPr>
              <a:t>forEach</a:t>
            </a:r>
            <a:r>
              <a:rPr lang="en-US" sz="2400" b="1" dirty="0">
                <a:solidFill>
                  <a:srgbClr val="C00000"/>
                </a:solidFill>
              </a:rPr>
              <a:t>() With Stream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Stream To List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Stream To Set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Processing Order 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noneMatch</a:t>
            </a:r>
            <a:r>
              <a:rPr lang="en-US" sz="3600" b="1" dirty="0"/>
              <a:t>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Java Stream</a:t>
            </a:r>
            <a:r>
              <a:rPr lang="en-IN" sz="2400" dirty="0"/>
              <a:t> method </a:t>
            </a:r>
            <a:r>
              <a:rPr lang="en-IN" sz="2400" b="1" dirty="0" err="1">
                <a:solidFill>
                  <a:srgbClr val="0070C0"/>
                </a:solidFill>
              </a:rPr>
              <a:t>noneMatch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takes a single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 as </a:t>
            </a:r>
            <a:r>
              <a:rPr lang="en-IN" sz="2400" b="1" dirty="0">
                <a:solidFill>
                  <a:srgbClr val="C00000"/>
                </a:solidFill>
              </a:rPr>
              <a:t>parameter</a:t>
            </a:r>
            <a:r>
              <a:rPr lang="en-IN" sz="2400" dirty="0"/>
              <a:t>, starts the </a:t>
            </a:r>
            <a:r>
              <a:rPr lang="en-IN" sz="2400" b="1" dirty="0">
                <a:solidFill>
                  <a:srgbClr val="0070C0"/>
                </a:solidFill>
              </a:rPr>
              <a:t>internal iteration </a:t>
            </a:r>
            <a:r>
              <a:rPr lang="en-IN" sz="2400" dirty="0"/>
              <a:t>of the 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, and applies the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 parameter to </a:t>
            </a:r>
            <a:r>
              <a:rPr lang="en-IN" sz="2400" b="1" dirty="0">
                <a:solidFill>
                  <a:schemeClr val="tx2"/>
                </a:solidFill>
              </a:rPr>
              <a:t>each element.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 </a:t>
            </a:r>
            <a:r>
              <a:rPr lang="en-IN" sz="2400" b="1" dirty="0" err="1">
                <a:solidFill>
                  <a:srgbClr val="0070C0"/>
                </a:solidFill>
              </a:rPr>
              <a:t>noneMatch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method will return </a:t>
            </a:r>
            <a:r>
              <a:rPr lang="en-IN" sz="2400" b="1" dirty="0">
                <a:solidFill>
                  <a:srgbClr val="00B050"/>
                </a:solidFill>
              </a:rPr>
              <a:t>true</a:t>
            </a:r>
            <a:r>
              <a:rPr lang="en-IN" sz="2400" dirty="0"/>
              <a:t> if </a:t>
            </a:r>
            <a:r>
              <a:rPr lang="en-IN" sz="2400" b="1" dirty="0">
                <a:solidFill>
                  <a:schemeClr val="tx2"/>
                </a:solidFill>
              </a:rPr>
              <a:t>no elements are matched </a:t>
            </a:r>
            <a:r>
              <a:rPr lang="en-IN" sz="2400" dirty="0"/>
              <a:t>by the 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, and </a:t>
            </a:r>
            <a:r>
              <a:rPr lang="en-IN" sz="2400" b="1" dirty="0">
                <a:solidFill>
                  <a:srgbClr val="00B050"/>
                </a:solidFill>
              </a:rPr>
              <a:t>false</a:t>
            </a:r>
            <a:r>
              <a:rPr lang="en-IN" sz="2400" dirty="0"/>
              <a:t> if </a:t>
            </a:r>
            <a:r>
              <a:rPr lang="en-IN" sz="2400" b="1" dirty="0">
                <a:solidFill>
                  <a:schemeClr val="tx2"/>
                </a:solidFill>
              </a:rPr>
              <a:t>one or more elements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2060"/>
                </a:solidFill>
              </a:rPr>
              <a:t>matched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Now let’s say  </a:t>
            </a:r>
            <a:r>
              <a:rPr lang="en-US" sz="2400" dirty="0"/>
              <a:t>we just want to </a:t>
            </a:r>
            <a:r>
              <a:rPr lang="en-US" sz="2400" b="1" dirty="0">
                <a:solidFill>
                  <a:schemeClr val="tx2"/>
                </a:solidFill>
              </a:rPr>
              <a:t>check whether none of the strings</a:t>
            </a:r>
            <a:r>
              <a:rPr lang="en-US" sz="2400" dirty="0"/>
              <a:t> in this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begins with </a:t>
            </a:r>
            <a:r>
              <a:rPr lang="en-US" sz="2400" dirty="0"/>
              <a:t>the letter </a:t>
            </a:r>
            <a:r>
              <a:rPr lang="en-US" sz="2400" b="1" dirty="0">
                <a:solidFill>
                  <a:srgbClr val="7030A0"/>
                </a:solidFill>
              </a:rPr>
              <a:t>M.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 err="1">
                <a:solidFill>
                  <a:srgbClr val="0070C0"/>
                </a:solidFill>
              </a:rPr>
              <a:t>noneMatch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2854107"/>
            <a:ext cx="870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java.util.stream.Stream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StreamExample21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List&lt;String&gt;months=Arrays.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January","February","March","April","May","June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months.stream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result=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strStream.noneMatch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s.startsWith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(“M”));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(result);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5640189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5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Terminal Operations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Java-8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terminal operations </a:t>
            </a:r>
            <a:r>
              <a:rPr lang="en-IN" sz="2400" dirty="0"/>
              <a:t>produces a </a:t>
            </a:r>
            <a:r>
              <a:rPr lang="en-IN" sz="2400" b="1" dirty="0">
                <a:solidFill>
                  <a:srgbClr val="7030A0"/>
                </a:solidFill>
              </a:rPr>
              <a:t>non-stream </a:t>
            </a:r>
            <a:r>
              <a:rPr lang="en-IN" sz="2400" dirty="0"/>
              <a:t>result such as </a:t>
            </a:r>
            <a:r>
              <a:rPr lang="en-IN" sz="2400" b="1" dirty="0">
                <a:solidFill>
                  <a:srgbClr val="7030A0"/>
                </a:solidFill>
              </a:rPr>
              <a:t>primitive value</a:t>
            </a:r>
            <a:r>
              <a:rPr lang="en-IN" sz="2400" dirty="0"/>
              <a:t>, a </a:t>
            </a:r>
            <a:r>
              <a:rPr lang="en-IN" sz="2400" b="1" dirty="0">
                <a:solidFill>
                  <a:srgbClr val="7030A0"/>
                </a:solidFill>
              </a:rPr>
              <a:t>collection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7030A0"/>
                </a:solidFill>
              </a:rPr>
              <a:t>no value at all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Terminal operations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70C0"/>
                </a:solidFill>
              </a:rPr>
              <a:t>typically preceded </a:t>
            </a:r>
            <a:r>
              <a:rPr lang="en-IN" sz="2400" dirty="0"/>
              <a:t>by </a:t>
            </a:r>
            <a:r>
              <a:rPr lang="en-IN" sz="2400" b="1" dirty="0">
                <a:solidFill>
                  <a:srgbClr val="C00000"/>
                </a:solidFill>
              </a:rPr>
              <a:t>intermediate operations </a:t>
            </a:r>
            <a:r>
              <a:rPr lang="en-IN" sz="2400" dirty="0"/>
              <a:t>which </a:t>
            </a:r>
            <a:r>
              <a:rPr lang="en-IN" sz="2400" b="1" dirty="0">
                <a:solidFill>
                  <a:srgbClr val="002060"/>
                </a:solidFill>
              </a:rPr>
              <a:t>return</a:t>
            </a:r>
            <a:r>
              <a:rPr lang="en-IN" sz="2400" dirty="0"/>
              <a:t> another </a:t>
            </a:r>
            <a:r>
              <a:rPr lang="en-IN" sz="2400" b="1" dirty="0">
                <a:solidFill>
                  <a:srgbClr val="00B050"/>
                </a:solidFill>
              </a:rPr>
              <a:t>Stream </a:t>
            </a:r>
            <a:r>
              <a:rPr lang="en-IN" sz="2400" dirty="0"/>
              <a:t>which allows </a:t>
            </a:r>
            <a:r>
              <a:rPr lang="en-IN" sz="2400" b="1" dirty="0">
                <a:solidFill>
                  <a:srgbClr val="7030A0"/>
                </a:solidFill>
              </a:rPr>
              <a:t>operations to be connected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rgbClr val="002060"/>
                </a:solidFill>
              </a:rPr>
              <a:t>form</a:t>
            </a:r>
            <a:r>
              <a:rPr lang="en-IN" sz="2400" dirty="0"/>
              <a:t> of a </a:t>
            </a:r>
            <a:r>
              <a:rPr lang="en-IN" sz="2400" b="1" dirty="0">
                <a:solidFill>
                  <a:srgbClr val="0070C0"/>
                </a:solidFill>
              </a:rPr>
              <a:t>query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Terminal Operations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i="1" dirty="0">
                <a:solidFill>
                  <a:srgbClr val="0070C0"/>
                </a:solidFill>
              </a:rPr>
              <a:t>One interesting point about </a:t>
            </a:r>
            <a:r>
              <a:rPr lang="en-IN" sz="2400" b="1" i="1" dirty="0">
                <a:solidFill>
                  <a:srgbClr val="C00000"/>
                </a:solidFill>
              </a:rPr>
              <a:t>terminal operations</a:t>
            </a:r>
            <a:r>
              <a:rPr lang="en-IN" sz="2400" b="1" i="1" dirty="0">
                <a:solidFill>
                  <a:srgbClr val="0070C0"/>
                </a:solidFill>
              </a:rPr>
              <a:t> is that they are </a:t>
            </a:r>
            <a:r>
              <a:rPr lang="en-IN" sz="2400" b="1" i="1" u="sng" dirty="0">
                <a:solidFill>
                  <a:srgbClr val="00B050"/>
                </a:solidFill>
              </a:rPr>
              <a:t>eagerly executed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They are </a:t>
            </a:r>
            <a:r>
              <a:rPr lang="en-IN" sz="2400" b="1" dirty="0">
                <a:solidFill>
                  <a:srgbClr val="00B050"/>
                </a:solidFill>
              </a:rPr>
              <a:t>“eager” </a:t>
            </a:r>
            <a:r>
              <a:rPr lang="en-IN" sz="2400" dirty="0"/>
              <a:t>because the </a:t>
            </a:r>
            <a:r>
              <a:rPr lang="en-IN" sz="2400" b="1" dirty="0">
                <a:solidFill>
                  <a:srgbClr val="7030A0"/>
                </a:solidFill>
              </a:rPr>
              <a:t>actual processing </a:t>
            </a:r>
            <a:r>
              <a:rPr lang="en-IN" sz="2400" b="1" dirty="0">
                <a:solidFill>
                  <a:srgbClr val="0070C0"/>
                </a:solidFill>
              </a:rPr>
              <a:t>immediately begins </a:t>
            </a:r>
            <a:r>
              <a:rPr lang="en-IN" sz="2400" dirty="0"/>
              <a:t>as the </a:t>
            </a:r>
            <a:r>
              <a:rPr lang="en-IN" sz="2400" b="1" dirty="0">
                <a:solidFill>
                  <a:srgbClr val="C00000"/>
                </a:solidFill>
              </a:rPr>
              <a:t>operation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00B050"/>
                </a:solidFill>
              </a:rPr>
              <a:t>called.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Terminal Operations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The Stream API </a:t>
            </a:r>
            <a:r>
              <a:rPr lang="en-IN" sz="2400" dirty="0"/>
              <a:t>provides the </a:t>
            </a:r>
            <a:r>
              <a:rPr lang="en-IN" sz="2400" b="1" dirty="0">
                <a:solidFill>
                  <a:srgbClr val="002060"/>
                </a:solidFill>
              </a:rPr>
              <a:t>following</a:t>
            </a:r>
            <a:r>
              <a:rPr lang="en-IN" sz="2400" dirty="0"/>
              <a:t> common </a:t>
            </a:r>
            <a:r>
              <a:rPr lang="en-IN" sz="2400" b="1" dirty="0">
                <a:solidFill>
                  <a:srgbClr val="C00000"/>
                </a:solidFill>
              </a:rPr>
              <a:t>terminal operations:</a:t>
            </a:r>
          </a:p>
          <a:p>
            <a:endParaRPr lang="en-IN" sz="2400" b="1" dirty="0"/>
          </a:p>
          <a:p>
            <a:pPr lvl="1"/>
            <a:r>
              <a:rPr lang="en-IN" sz="1900" b="1" dirty="0" err="1">
                <a:solidFill>
                  <a:srgbClr val="0070C0"/>
                </a:solidFill>
              </a:rPr>
              <a:t>forEach</a:t>
            </a:r>
            <a:r>
              <a:rPr lang="en-IN" sz="1900" b="1" dirty="0">
                <a:solidFill>
                  <a:srgbClr val="0070C0"/>
                </a:solidFill>
              </a:rPr>
              <a:t>()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collect()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count()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1900" b="1" dirty="0" err="1">
                <a:solidFill>
                  <a:srgbClr val="0070C0"/>
                </a:solidFill>
              </a:rPr>
              <a:t>anyMatch</a:t>
            </a:r>
            <a:r>
              <a:rPr lang="en-IN" sz="1900" b="1" dirty="0">
                <a:solidFill>
                  <a:srgbClr val="0070C0"/>
                </a:solidFill>
              </a:rPr>
              <a:t>()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allMatch</a:t>
            </a:r>
            <a:r>
              <a:rPr lang="en-US" sz="1900" b="1" dirty="0">
                <a:solidFill>
                  <a:srgbClr val="0070C0"/>
                </a:solidFill>
              </a:rPr>
              <a:t>()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noneMatch</a:t>
            </a:r>
            <a:r>
              <a:rPr lang="en-US" sz="1900" b="1" dirty="0">
                <a:solidFill>
                  <a:srgbClr val="0070C0"/>
                </a:solidFill>
              </a:rPr>
              <a:t>()</a:t>
            </a:r>
            <a:endParaRPr lang="en-IN" sz="1900" b="1" dirty="0">
              <a:solidFill>
                <a:srgbClr val="0070C0"/>
              </a:solidFill>
            </a:endParaRP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forEach</a:t>
            </a:r>
            <a:r>
              <a:rPr lang="en-US" sz="3600" b="1" dirty="0"/>
              <a:t>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Java Stream</a:t>
            </a:r>
            <a:r>
              <a:rPr lang="en-IN" sz="2400" dirty="0"/>
              <a:t> 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method is a </a:t>
            </a:r>
            <a:r>
              <a:rPr lang="en-IN" sz="2400" b="1" dirty="0">
                <a:solidFill>
                  <a:srgbClr val="C00000"/>
                </a:solidFill>
              </a:rPr>
              <a:t>terminal operation</a:t>
            </a:r>
            <a:r>
              <a:rPr lang="en-IN" sz="2400" dirty="0"/>
              <a:t> which </a:t>
            </a:r>
            <a:r>
              <a:rPr lang="en-IN" sz="2400" b="1" dirty="0">
                <a:solidFill>
                  <a:srgbClr val="002060"/>
                </a:solidFill>
              </a:rPr>
              <a:t>starts the internal iteration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7030A0"/>
                </a:solidFill>
              </a:rPr>
              <a:t>elements</a:t>
            </a:r>
            <a:r>
              <a:rPr lang="en-IN" sz="2400" dirty="0"/>
              <a:t> in the 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, and applies a </a:t>
            </a:r>
            <a:r>
              <a:rPr lang="en-IN" sz="2400" b="1" dirty="0">
                <a:solidFill>
                  <a:srgbClr val="C00000"/>
                </a:solidFill>
              </a:rPr>
              <a:t>Consumer</a:t>
            </a:r>
            <a:r>
              <a:rPr lang="en-IN" sz="2400" dirty="0"/>
              <a:t> to each element in the 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It works</a:t>
            </a:r>
            <a:r>
              <a:rPr lang="en-IN" sz="2400" dirty="0"/>
              <a:t> like </a:t>
            </a:r>
            <a:r>
              <a:rPr lang="en-IN" sz="2400" b="1" dirty="0">
                <a:solidFill>
                  <a:srgbClr val="0070C0"/>
                </a:solidFill>
              </a:rPr>
              <a:t>for loop </a:t>
            </a:r>
            <a:r>
              <a:rPr lang="en-IN" sz="2400" dirty="0"/>
              <a:t>as it </a:t>
            </a:r>
            <a:r>
              <a:rPr lang="en-IN" sz="2400" b="1" dirty="0">
                <a:solidFill>
                  <a:srgbClr val="C00000"/>
                </a:solidFill>
              </a:rPr>
              <a:t>iterates through each element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2060"/>
                </a:solidFill>
              </a:rPr>
              <a:t>performs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specified operations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dirty="0" err="1"/>
              <a:t>forEach</a:t>
            </a:r>
            <a:r>
              <a:rPr lang="en-US" sz="3600" b="1" dirty="0"/>
              <a:t>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The prototype </a:t>
            </a:r>
            <a:r>
              <a:rPr lang="en-IN" sz="2400" dirty="0"/>
              <a:t>of this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/>
              <a:t> is 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void </a:t>
            </a:r>
            <a:r>
              <a:rPr lang="en-IN" sz="2000" b="1" dirty="0" err="1">
                <a:solidFill>
                  <a:srgbClr val="0070C0"/>
                </a:solidFill>
              </a:rPr>
              <a:t>forEach</a:t>
            </a:r>
            <a:r>
              <a:rPr lang="en-IN" sz="2000" b="1" dirty="0">
                <a:solidFill>
                  <a:srgbClr val="0070C0"/>
                </a:solidFill>
              </a:rPr>
              <a:t>(Consumer&lt;T&gt; action)</a:t>
            </a:r>
            <a:endParaRPr lang="en-US" sz="1900" b="1" dirty="0">
              <a:solidFill>
                <a:srgbClr val="0070C0"/>
              </a:solidFill>
            </a:endParaRPr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As we can observe </a:t>
            </a:r>
            <a:r>
              <a:rPr lang="en-IN" sz="2400" dirty="0"/>
              <a:t>, the parameter </a:t>
            </a:r>
            <a:r>
              <a:rPr lang="en-IN" sz="2400" b="1" dirty="0">
                <a:solidFill>
                  <a:srgbClr val="C00000"/>
                </a:solidFill>
              </a:rPr>
              <a:t>action</a:t>
            </a:r>
            <a:r>
              <a:rPr lang="en-IN" sz="2400" dirty="0"/>
              <a:t> represents the </a:t>
            </a:r>
            <a:r>
              <a:rPr lang="en-IN" sz="2400" b="1" dirty="0">
                <a:solidFill>
                  <a:srgbClr val="00B050"/>
                </a:solidFill>
              </a:rPr>
              <a:t>non-interfering action</a:t>
            </a:r>
            <a:r>
              <a:rPr lang="en-IN" sz="2400" dirty="0">
                <a:solidFill>
                  <a:srgbClr val="00B050"/>
                </a:solidFill>
              </a:rPr>
              <a:t> </a:t>
            </a:r>
            <a:r>
              <a:rPr lang="en-IN" sz="2400" dirty="0"/>
              <a:t>to be </a:t>
            </a:r>
            <a:r>
              <a:rPr lang="en-IN" sz="2400" b="1" dirty="0">
                <a:solidFill>
                  <a:srgbClr val="0070C0"/>
                </a:solidFill>
              </a:rPr>
              <a:t>performed</a:t>
            </a:r>
            <a:r>
              <a:rPr lang="en-IN" sz="2400" dirty="0"/>
              <a:t> on </a:t>
            </a:r>
            <a:r>
              <a:rPr lang="en-IN" sz="2400" b="1" dirty="0">
                <a:solidFill>
                  <a:srgbClr val="002060"/>
                </a:solidFill>
              </a:rPr>
              <a:t>each element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chemeClr val="tx2"/>
                </a:solidFill>
              </a:rPr>
              <a:t>stream</a:t>
            </a:r>
            <a:r>
              <a:rPr lang="en-IN" sz="2400" dirty="0"/>
              <a:t>.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14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we have 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Now let’s say 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rgbClr val="002060"/>
                </a:solidFill>
              </a:rPr>
              <a:t>traverse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print </a:t>
            </a:r>
            <a:r>
              <a:rPr lang="en-US" sz="2400" dirty="0"/>
              <a:t>all the </a:t>
            </a:r>
            <a:r>
              <a:rPr lang="en-US" sz="2400" b="1" dirty="0">
                <a:solidFill>
                  <a:srgbClr val="7030A0"/>
                </a:solidFill>
              </a:rPr>
              <a:t>elements of this list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 err="1">
                <a:solidFill>
                  <a:srgbClr val="0070C0"/>
                </a:solidFill>
              </a:rPr>
              <a:t>forEach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14542" y="2854107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5583</TotalTime>
  <Words>2062</Words>
  <Application>Microsoft Office PowerPoint</Application>
  <PresentationFormat>On-screen Show (4:3)</PresentationFormat>
  <Paragraphs>323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Corbel</vt:lpstr>
      <vt:lpstr>Wingdings</vt:lpstr>
      <vt:lpstr>Wingdings 2</vt:lpstr>
      <vt:lpstr>Clarity</vt:lpstr>
      <vt:lpstr>JAVA  Java Interview boot camp                 Core concepts</vt:lpstr>
      <vt:lpstr>Streams-Part 3</vt:lpstr>
      <vt:lpstr>Today’s Agenda</vt:lpstr>
      <vt:lpstr>Terminal Operations</vt:lpstr>
      <vt:lpstr>Terminal Operations</vt:lpstr>
      <vt:lpstr>Terminal Operations</vt:lpstr>
      <vt:lpstr>The forEach() Method</vt:lpstr>
      <vt:lpstr>The forEach() Method</vt:lpstr>
      <vt:lpstr>Example 14 </vt:lpstr>
      <vt:lpstr>Example 14 </vt:lpstr>
      <vt:lpstr>Example 15</vt:lpstr>
      <vt:lpstr>Example 15</vt:lpstr>
      <vt:lpstr>The collect() Method</vt:lpstr>
      <vt:lpstr>The collect() Method</vt:lpstr>
      <vt:lpstr>Stream To List </vt:lpstr>
      <vt:lpstr>Stream To List </vt:lpstr>
      <vt:lpstr>Example 16 </vt:lpstr>
      <vt:lpstr>Stream To Set</vt:lpstr>
      <vt:lpstr>Stream To Set</vt:lpstr>
      <vt:lpstr>Example 17 </vt:lpstr>
      <vt:lpstr>The count() Method</vt:lpstr>
      <vt:lpstr>Example 18 </vt:lpstr>
      <vt:lpstr>Example 18 </vt:lpstr>
      <vt:lpstr>The anyMatch() Method</vt:lpstr>
      <vt:lpstr>Example 19 </vt:lpstr>
      <vt:lpstr>Example 19 </vt:lpstr>
      <vt:lpstr>The allMatch() Method</vt:lpstr>
      <vt:lpstr>Example 20</vt:lpstr>
      <vt:lpstr>Example 20</vt:lpstr>
      <vt:lpstr>The noneMatch() Method</vt:lpstr>
      <vt:lpstr>Example 21</vt:lpstr>
      <vt:lpstr>Example 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611</cp:revision>
  <dcterms:created xsi:type="dcterms:W3CDTF">2012-06-21T20:06:10Z</dcterms:created>
  <dcterms:modified xsi:type="dcterms:W3CDTF">2022-02-11T07:52:53Z</dcterms:modified>
</cp:coreProperties>
</file>