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7"/>
  </p:notesMasterIdLst>
  <p:sldIdLst>
    <p:sldId id="256" r:id="rId2"/>
    <p:sldId id="301" r:id="rId3"/>
    <p:sldId id="858" r:id="rId4"/>
    <p:sldId id="938" r:id="rId5"/>
    <p:sldId id="937" r:id="rId6"/>
    <p:sldId id="939" r:id="rId7"/>
    <p:sldId id="936" r:id="rId8"/>
    <p:sldId id="899" r:id="rId9"/>
    <p:sldId id="918" r:id="rId10"/>
    <p:sldId id="915" r:id="rId11"/>
    <p:sldId id="942" r:id="rId12"/>
    <p:sldId id="941" r:id="rId13"/>
    <p:sldId id="916" r:id="rId14"/>
    <p:sldId id="943" r:id="rId15"/>
    <p:sldId id="944" r:id="rId16"/>
    <p:sldId id="945" r:id="rId17"/>
    <p:sldId id="946" r:id="rId18"/>
    <p:sldId id="947" r:id="rId19"/>
    <p:sldId id="948" r:id="rId20"/>
    <p:sldId id="949" r:id="rId21"/>
    <p:sldId id="950" r:id="rId22"/>
    <p:sldId id="951" r:id="rId23"/>
    <p:sldId id="953" r:id="rId24"/>
    <p:sldId id="952" r:id="rId25"/>
    <p:sldId id="95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F0D69E4-A51D-48E1-BE2D-FEDA21CDC2F0}"/>
    <pc:docChg chg="undo custSel addSld delSld modSld sldOrd">
      <pc:chgData name="Sharma Computer Academy" userId="08476b32c11f4418" providerId="LiveId" clId="{9F0D69E4-A51D-48E1-BE2D-FEDA21CDC2F0}" dt="2023-05-26T11:29:34.664" v="3091" actId="207"/>
      <pc:docMkLst>
        <pc:docMk/>
      </pc:docMkLst>
      <pc:sldChg chg="modSp mod">
        <pc:chgData name="Sharma Computer Academy" userId="08476b32c11f4418" providerId="LiveId" clId="{9F0D69E4-A51D-48E1-BE2D-FEDA21CDC2F0}" dt="2023-05-26T05:06:10.915" v="1" actId="20577"/>
        <pc:sldMkLst>
          <pc:docMk/>
          <pc:sldMk cId="0" sldId="256"/>
        </pc:sldMkLst>
        <pc:spChg chg="mod">
          <ac:chgData name="Sharma Computer Academy" userId="08476b32c11f4418" providerId="LiveId" clId="{9F0D69E4-A51D-48E1-BE2D-FEDA21CDC2F0}" dt="2023-05-26T05:06:10.915" v="1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9F0D69E4-A51D-48E1-BE2D-FEDA21CDC2F0}" dt="2023-05-26T08:38:15.411" v="3089" actId="20577"/>
        <pc:sldMkLst>
          <pc:docMk/>
          <pc:sldMk cId="0" sldId="301"/>
        </pc:sldMkLst>
        <pc:spChg chg="mod">
          <ac:chgData name="Sharma Computer Academy" userId="08476b32c11f4418" providerId="LiveId" clId="{9F0D69E4-A51D-48E1-BE2D-FEDA21CDC2F0}" dt="2023-05-26T08:38:15.411" v="3089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F0D69E4-A51D-48E1-BE2D-FEDA21CDC2F0}" dt="2023-05-26T05:29:22.621" v="178" actId="113"/>
        <pc:sldMkLst>
          <pc:docMk/>
          <pc:sldMk cId="3127985864" sldId="858"/>
        </pc:sldMkLst>
        <pc:spChg chg="mod">
          <ac:chgData name="Sharma Computer Academy" userId="08476b32c11f4418" providerId="LiveId" clId="{9F0D69E4-A51D-48E1-BE2D-FEDA21CDC2F0}" dt="2023-05-26T05:24:24.262" v="122" actId="20577"/>
          <ac:spMkLst>
            <pc:docMk/>
            <pc:sldMk cId="3127985864" sldId="858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5:29:22.621" v="178" actId="113"/>
          <ac:spMkLst>
            <pc:docMk/>
            <pc:sldMk cId="3127985864" sldId="85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1209818659" sldId="882"/>
        </pc:sldMkLst>
      </pc:sldChg>
      <pc:sldChg chg="modSp mod modAnim">
        <pc:chgData name="Sharma Computer Academy" userId="08476b32c11f4418" providerId="LiveId" clId="{9F0D69E4-A51D-48E1-BE2D-FEDA21CDC2F0}" dt="2023-05-26T06:28:13.207" v="977" actId="113"/>
        <pc:sldMkLst>
          <pc:docMk/>
          <pc:sldMk cId="3309359111" sldId="899"/>
        </pc:sldMkLst>
        <pc:spChg chg="mod">
          <ac:chgData name="Sharma Computer Academy" userId="08476b32c11f4418" providerId="LiveId" clId="{9F0D69E4-A51D-48E1-BE2D-FEDA21CDC2F0}" dt="2023-05-26T06:04:58.267" v="789" actId="20577"/>
          <ac:spMkLst>
            <pc:docMk/>
            <pc:sldMk cId="3309359111" sldId="899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6:28:13.207" v="977" actId="113"/>
          <ac:spMkLst>
            <pc:docMk/>
            <pc:sldMk cId="3309359111" sldId="89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1049357465" sldId="900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401582023" sldId="901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3850979369" sldId="902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4132812030" sldId="903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1800464424" sldId="904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993339374" sldId="905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483034263" sldId="906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885372094" sldId="907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2784238422" sldId="908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1925161081" sldId="909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3560172411" sldId="911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386664738" sldId="912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1434876508" sldId="913"/>
        </pc:sldMkLst>
      </pc:sldChg>
      <pc:sldChg chg="addSp delSp modSp del mod">
        <pc:chgData name="Sharma Computer Academy" userId="08476b32c11f4418" providerId="LiveId" clId="{9F0D69E4-A51D-48E1-BE2D-FEDA21CDC2F0}" dt="2023-05-26T08:39:08.340" v="3090" actId="2696"/>
        <pc:sldMkLst>
          <pc:docMk/>
          <pc:sldMk cId="3824625642" sldId="915"/>
        </pc:sldMkLst>
        <pc:spChg chg="mod">
          <ac:chgData name="Sharma Computer Academy" userId="08476b32c11f4418" providerId="LiveId" clId="{9F0D69E4-A51D-48E1-BE2D-FEDA21CDC2F0}" dt="2023-05-26T06:55:17.108" v="1466"/>
          <ac:spMkLst>
            <pc:docMk/>
            <pc:sldMk cId="3824625642" sldId="915"/>
            <ac:spMk id="2" creationId="{00000000-0000-0000-0000-000000000000}"/>
          </ac:spMkLst>
        </pc:spChg>
        <pc:spChg chg="del">
          <ac:chgData name="Sharma Computer Academy" userId="08476b32c11f4418" providerId="LiveId" clId="{9F0D69E4-A51D-48E1-BE2D-FEDA21CDC2F0}" dt="2023-05-26T06:55:29.670" v="1469" actId="478"/>
          <ac:spMkLst>
            <pc:docMk/>
            <pc:sldMk cId="3824625642" sldId="915"/>
            <ac:spMk id="4" creationId="{FE59E42F-2EA2-F757-7CDB-B13CBC99491E}"/>
          </ac:spMkLst>
        </pc:spChg>
        <pc:spChg chg="del">
          <ac:chgData name="Sharma Computer Academy" userId="08476b32c11f4418" providerId="LiveId" clId="{9F0D69E4-A51D-48E1-BE2D-FEDA21CDC2F0}" dt="2023-05-26T06:55:26.789" v="1467" actId="478"/>
          <ac:spMkLst>
            <pc:docMk/>
            <pc:sldMk cId="3824625642" sldId="915"/>
            <ac:spMk id="6" creationId="{D541F89C-A904-B7F7-F680-FDCC0B0B0D76}"/>
          </ac:spMkLst>
        </pc:spChg>
        <pc:spChg chg="add mod">
          <ac:chgData name="Sharma Computer Academy" userId="08476b32c11f4418" providerId="LiveId" clId="{9F0D69E4-A51D-48E1-BE2D-FEDA21CDC2F0}" dt="2023-05-26T06:57:35.787" v="1572" actId="113"/>
          <ac:spMkLst>
            <pc:docMk/>
            <pc:sldMk cId="3824625642" sldId="915"/>
            <ac:spMk id="8" creationId="{113EA99C-23BE-00BA-1523-231428EF98FB}"/>
          </ac:spMkLst>
        </pc:spChg>
        <pc:picChg chg="del">
          <ac:chgData name="Sharma Computer Academy" userId="08476b32c11f4418" providerId="LiveId" clId="{9F0D69E4-A51D-48E1-BE2D-FEDA21CDC2F0}" dt="2023-05-26T06:55:27.494" v="1468" actId="478"/>
          <ac:picMkLst>
            <pc:docMk/>
            <pc:sldMk cId="3824625642" sldId="915"/>
            <ac:picMk id="5" creationId="{F7CD0501-B7C9-10E8-D957-EE3455E3A306}"/>
          </ac:picMkLst>
        </pc:picChg>
        <pc:picChg chg="del mod">
          <ac:chgData name="Sharma Computer Academy" userId="08476b32c11f4418" providerId="LiveId" clId="{9F0D69E4-A51D-48E1-BE2D-FEDA21CDC2F0}" dt="2023-05-26T06:55:59.028" v="1476" actId="478"/>
          <ac:picMkLst>
            <pc:docMk/>
            <pc:sldMk cId="3824625642" sldId="915"/>
            <ac:picMk id="7" creationId="{C1DDEABE-87FB-9B51-920A-4CE3A13E9B03}"/>
          </ac:picMkLst>
        </pc:picChg>
      </pc:sldChg>
      <pc:sldChg chg="addSp delSp modSp mod">
        <pc:chgData name="Sharma Computer Academy" userId="08476b32c11f4418" providerId="LiveId" clId="{9F0D69E4-A51D-48E1-BE2D-FEDA21CDC2F0}" dt="2023-05-26T06:59:10.894" v="1620" actId="14100"/>
        <pc:sldMkLst>
          <pc:docMk/>
          <pc:sldMk cId="2754286143" sldId="916"/>
        </pc:sldMkLst>
        <pc:spChg chg="mod">
          <ac:chgData name="Sharma Computer Academy" userId="08476b32c11f4418" providerId="LiveId" clId="{9F0D69E4-A51D-48E1-BE2D-FEDA21CDC2F0}" dt="2023-05-26T06:58:10.518" v="1616"/>
          <ac:spMkLst>
            <pc:docMk/>
            <pc:sldMk cId="2754286143" sldId="916"/>
            <ac:spMk id="2" creationId="{00000000-0000-0000-0000-000000000000}"/>
          </ac:spMkLst>
        </pc:spChg>
        <pc:spChg chg="del mod">
          <ac:chgData name="Sharma Computer Academy" userId="08476b32c11f4418" providerId="LiveId" clId="{9F0D69E4-A51D-48E1-BE2D-FEDA21CDC2F0}" dt="2023-05-26T06:59:04.750" v="1618" actId="931"/>
          <ac:spMkLst>
            <pc:docMk/>
            <pc:sldMk cId="2754286143" sldId="916"/>
            <ac:spMk id="3" creationId="{00000000-0000-0000-0000-000000000000}"/>
          </ac:spMkLst>
        </pc:spChg>
        <pc:picChg chg="add mod">
          <ac:chgData name="Sharma Computer Academy" userId="08476b32c11f4418" providerId="LiveId" clId="{9F0D69E4-A51D-48E1-BE2D-FEDA21CDC2F0}" dt="2023-05-26T06:59:10.894" v="1620" actId="14100"/>
          <ac:picMkLst>
            <pc:docMk/>
            <pc:sldMk cId="2754286143" sldId="916"/>
            <ac:picMk id="5" creationId="{849CEBD1-9C4E-3C2D-287E-58B9199F0A5B}"/>
          </ac:picMkLst>
        </pc:picChg>
      </pc:sldChg>
      <pc:sldChg chg="del">
        <pc:chgData name="Sharma Computer Academy" userId="08476b32c11f4418" providerId="LiveId" clId="{9F0D69E4-A51D-48E1-BE2D-FEDA21CDC2F0}" dt="2023-05-26T08:36:02.692" v="2950" actId="47"/>
        <pc:sldMkLst>
          <pc:docMk/>
          <pc:sldMk cId="360372361" sldId="917"/>
        </pc:sldMkLst>
      </pc:sldChg>
      <pc:sldChg chg="modSp mod modAnim">
        <pc:chgData name="Sharma Computer Academy" userId="08476b32c11f4418" providerId="LiveId" clId="{9F0D69E4-A51D-48E1-BE2D-FEDA21CDC2F0}" dt="2023-05-26T06:38:36.020" v="1351" actId="255"/>
        <pc:sldMkLst>
          <pc:docMk/>
          <pc:sldMk cId="754716668" sldId="918"/>
        </pc:sldMkLst>
        <pc:spChg chg="mod">
          <ac:chgData name="Sharma Computer Academy" userId="08476b32c11f4418" providerId="LiveId" clId="{9F0D69E4-A51D-48E1-BE2D-FEDA21CDC2F0}" dt="2023-05-26T06:28:21.997" v="981" actId="20577"/>
          <ac:spMkLst>
            <pc:docMk/>
            <pc:sldMk cId="754716668" sldId="918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6:38:36.020" v="1351" actId="255"/>
          <ac:spMkLst>
            <pc:docMk/>
            <pc:sldMk cId="754716668" sldId="91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3761698394" sldId="919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1886178090" sldId="920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3708467219" sldId="921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2885507524" sldId="922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3913741433" sldId="923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150332262" sldId="924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2494704279" sldId="925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29383498" sldId="927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486823575" sldId="928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3036655235" sldId="929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1368468288" sldId="930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2256083963" sldId="931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4223106162" sldId="933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2229185502" sldId="934"/>
        </pc:sldMkLst>
      </pc:sldChg>
      <pc:sldChg chg="del">
        <pc:chgData name="Sharma Computer Academy" userId="08476b32c11f4418" providerId="LiveId" clId="{9F0D69E4-A51D-48E1-BE2D-FEDA21CDC2F0}" dt="2023-05-26T08:35:58.024" v="2949" actId="47"/>
        <pc:sldMkLst>
          <pc:docMk/>
          <pc:sldMk cId="2831391877" sldId="935"/>
        </pc:sldMkLst>
      </pc:sldChg>
      <pc:sldChg chg="addSp modSp add mod modAnim">
        <pc:chgData name="Sharma Computer Academy" userId="08476b32c11f4418" providerId="LiveId" clId="{9F0D69E4-A51D-48E1-BE2D-FEDA21CDC2F0}" dt="2023-05-26T05:58:21.180" v="679" actId="20577"/>
        <pc:sldMkLst>
          <pc:docMk/>
          <pc:sldMk cId="3281407418" sldId="936"/>
        </pc:sldMkLst>
        <pc:spChg chg="mod">
          <ac:chgData name="Sharma Computer Academy" userId="08476b32c11f4418" providerId="LiveId" clId="{9F0D69E4-A51D-48E1-BE2D-FEDA21CDC2F0}" dt="2023-05-26T05:58:21.180" v="679" actId="20577"/>
          <ac:spMkLst>
            <pc:docMk/>
            <pc:sldMk cId="3281407418" sldId="936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5:55:35.774" v="662" actId="20577"/>
          <ac:spMkLst>
            <pc:docMk/>
            <pc:sldMk cId="3281407418" sldId="936"/>
            <ac:spMk id="3" creationId="{00000000-0000-0000-0000-000000000000}"/>
          </ac:spMkLst>
        </pc:spChg>
        <pc:picChg chg="add mod">
          <ac:chgData name="Sharma Computer Academy" userId="08476b32c11f4418" providerId="LiveId" clId="{9F0D69E4-A51D-48E1-BE2D-FEDA21CDC2F0}" dt="2023-05-26T05:56:57.592" v="676" actId="14100"/>
          <ac:picMkLst>
            <pc:docMk/>
            <pc:sldMk cId="3281407418" sldId="936"/>
            <ac:picMk id="5" creationId="{D2A44B62-18F7-F988-4AF3-E59DF045C3F2}"/>
          </ac:picMkLst>
        </pc:picChg>
        <pc:picChg chg="add mod">
          <ac:chgData name="Sharma Computer Academy" userId="08476b32c11f4418" providerId="LiveId" clId="{9F0D69E4-A51D-48E1-BE2D-FEDA21CDC2F0}" dt="2023-05-26T05:56:53.352" v="675" actId="14100"/>
          <ac:picMkLst>
            <pc:docMk/>
            <pc:sldMk cId="3281407418" sldId="936"/>
            <ac:picMk id="7" creationId="{5B20C2D9-795D-5106-F46D-DF209B9E2899}"/>
          </ac:picMkLst>
        </pc:picChg>
      </pc:sldChg>
      <pc:sldChg chg="modSp add mod modAnim">
        <pc:chgData name="Sharma Computer Academy" userId="08476b32c11f4418" providerId="LiveId" clId="{9F0D69E4-A51D-48E1-BE2D-FEDA21CDC2F0}" dt="2023-05-26T08:36:51.469" v="3010" actId="20577"/>
        <pc:sldMkLst>
          <pc:docMk/>
          <pc:sldMk cId="1514487669" sldId="937"/>
        </pc:sldMkLst>
        <pc:spChg chg="mod">
          <ac:chgData name="Sharma Computer Academy" userId="08476b32c11f4418" providerId="LiveId" clId="{9F0D69E4-A51D-48E1-BE2D-FEDA21CDC2F0}" dt="2023-05-26T08:36:51.469" v="3010" actId="20577"/>
          <ac:spMkLst>
            <pc:docMk/>
            <pc:sldMk cId="1514487669" sldId="937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5:48:28.922" v="545" actId="113"/>
          <ac:spMkLst>
            <pc:docMk/>
            <pc:sldMk cId="1514487669" sldId="937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9F0D69E4-A51D-48E1-BE2D-FEDA21CDC2F0}" dt="2023-05-26T11:29:34.664" v="3091" actId="207"/>
        <pc:sldMkLst>
          <pc:docMk/>
          <pc:sldMk cId="127978818" sldId="938"/>
        </pc:sldMkLst>
        <pc:spChg chg="mod">
          <ac:chgData name="Sharma Computer Academy" userId="08476b32c11f4418" providerId="LiveId" clId="{9F0D69E4-A51D-48E1-BE2D-FEDA21CDC2F0}" dt="2023-05-26T05:36:12.895" v="204" actId="20577"/>
          <ac:spMkLst>
            <pc:docMk/>
            <pc:sldMk cId="127978818" sldId="938"/>
            <ac:spMk id="2" creationId="{00000000-0000-0000-0000-000000000000}"/>
          </ac:spMkLst>
        </pc:spChg>
        <pc:spChg chg="del mod">
          <ac:chgData name="Sharma Computer Academy" userId="08476b32c11f4418" providerId="LiveId" clId="{9F0D69E4-A51D-48E1-BE2D-FEDA21CDC2F0}" dt="2023-05-26T05:36:34.734" v="207" actId="3680"/>
          <ac:spMkLst>
            <pc:docMk/>
            <pc:sldMk cId="127978818" sldId="93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9F0D69E4-A51D-48E1-BE2D-FEDA21CDC2F0}" dt="2023-05-26T11:29:34.664" v="3091" actId="207"/>
          <ac:graphicFrameMkLst>
            <pc:docMk/>
            <pc:sldMk cId="127978818" sldId="938"/>
            <ac:graphicFrameMk id="4" creationId="{3F4D4E1B-4724-3666-3E00-C124520A5A82}"/>
          </ac:graphicFrameMkLst>
        </pc:graphicFrameChg>
      </pc:sldChg>
      <pc:sldChg chg="modSp add mod modAnim">
        <pc:chgData name="Sharma Computer Academy" userId="08476b32c11f4418" providerId="LiveId" clId="{9F0D69E4-A51D-48E1-BE2D-FEDA21CDC2F0}" dt="2023-05-26T05:51:26.549" v="622" actId="113"/>
        <pc:sldMkLst>
          <pc:docMk/>
          <pc:sldMk cId="3769636002" sldId="939"/>
        </pc:sldMkLst>
        <pc:spChg chg="mod">
          <ac:chgData name="Sharma Computer Academy" userId="08476b32c11f4418" providerId="LiveId" clId="{9F0D69E4-A51D-48E1-BE2D-FEDA21CDC2F0}" dt="2023-05-26T05:49:53.486" v="594" actId="6549"/>
          <ac:spMkLst>
            <pc:docMk/>
            <pc:sldMk cId="3769636002" sldId="939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5:51:26.549" v="622" actId="113"/>
          <ac:spMkLst>
            <pc:docMk/>
            <pc:sldMk cId="3769636002" sldId="939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9F0D69E4-A51D-48E1-BE2D-FEDA21CDC2F0}" dt="2023-05-26T07:00:15.469" v="1647" actId="47"/>
        <pc:sldMkLst>
          <pc:docMk/>
          <pc:sldMk cId="2920859940" sldId="940"/>
        </pc:sldMkLst>
        <pc:spChg chg="mod">
          <ac:chgData name="Sharma Computer Academy" userId="08476b32c11f4418" providerId="LiveId" clId="{9F0D69E4-A51D-48E1-BE2D-FEDA21CDC2F0}" dt="2023-05-26T06:47:47.223" v="1447" actId="113"/>
          <ac:spMkLst>
            <pc:docMk/>
            <pc:sldMk cId="2920859940" sldId="940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9F0D69E4-A51D-48E1-BE2D-FEDA21CDC2F0}" dt="2023-05-26T06:59:57.511" v="1646"/>
        <pc:sldMkLst>
          <pc:docMk/>
          <pc:sldMk cId="3837746381" sldId="941"/>
        </pc:sldMkLst>
        <pc:spChg chg="mod">
          <ac:chgData name="Sharma Computer Academy" userId="08476b32c11f4418" providerId="LiveId" clId="{9F0D69E4-A51D-48E1-BE2D-FEDA21CDC2F0}" dt="2023-05-26T06:59:50.111" v="1644"/>
          <ac:spMkLst>
            <pc:docMk/>
            <pc:sldMk cId="3837746381" sldId="941"/>
            <ac:spMk id="2" creationId="{00000000-0000-0000-0000-000000000000}"/>
          </ac:spMkLst>
        </pc:spChg>
      </pc:sldChg>
      <pc:sldChg chg="modSp add del mod">
        <pc:chgData name="Sharma Computer Academy" userId="08476b32c11f4418" providerId="LiveId" clId="{9F0D69E4-A51D-48E1-BE2D-FEDA21CDC2F0}" dt="2023-05-26T08:39:08.340" v="3090" actId="2696"/>
        <pc:sldMkLst>
          <pc:docMk/>
          <pc:sldMk cId="317653417" sldId="942"/>
        </pc:sldMkLst>
        <pc:spChg chg="mod">
          <ac:chgData name="Sharma Computer Academy" userId="08476b32c11f4418" providerId="LiveId" clId="{9F0D69E4-A51D-48E1-BE2D-FEDA21CDC2F0}" dt="2023-05-26T06:57:48.161" v="1583" actId="20577"/>
          <ac:spMkLst>
            <pc:docMk/>
            <pc:sldMk cId="317653417" sldId="942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9F0D69E4-A51D-48E1-BE2D-FEDA21CDC2F0}" dt="2023-05-26T07:31:43.936" v="2214"/>
        <pc:sldMkLst>
          <pc:docMk/>
          <pc:sldMk cId="3612077054" sldId="943"/>
        </pc:sldMkLst>
        <pc:spChg chg="mod">
          <ac:chgData name="Sharma Computer Academy" userId="08476b32c11f4418" providerId="LiveId" clId="{9F0D69E4-A51D-48E1-BE2D-FEDA21CDC2F0}" dt="2023-05-26T07:07:34.235" v="1687" actId="6549"/>
          <ac:spMkLst>
            <pc:docMk/>
            <pc:sldMk cId="3612077054" sldId="943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7:31:37.863" v="2212" actId="20577"/>
          <ac:spMkLst>
            <pc:docMk/>
            <pc:sldMk cId="3612077054" sldId="94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F0D69E4-A51D-48E1-BE2D-FEDA21CDC2F0}" dt="2023-05-26T07:19:49.462" v="2067" actId="20577"/>
        <pc:sldMkLst>
          <pc:docMk/>
          <pc:sldMk cId="3423852607" sldId="944"/>
        </pc:sldMkLst>
        <pc:spChg chg="mod">
          <ac:chgData name="Sharma Computer Academy" userId="08476b32c11f4418" providerId="LiveId" clId="{9F0D69E4-A51D-48E1-BE2D-FEDA21CDC2F0}" dt="2023-05-26T07:11:02.169" v="1907" actId="20577"/>
          <ac:spMkLst>
            <pc:docMk/>
            <pc:sldMk cId="3423852607" sldId="944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7:19:49.462" v="2067" actId="20577"/>
          <ac:spMkLst>
            <pc:docMk/>
            <pc:sldMk cId="3423852607" sldId="944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9F0D69E4-A51D-48E1-BE2D-FEDA21CDC2F0}" dt="2023-05-26T07:20:24.796" v="2074" actId="14100"/>
        <pc:sldMkLst>
          <pc:docMk/>
          <pc:sldMk cId="3288235544" sldId="945"/>
        </pc:sldMkLst>
        <pc:spChg chg="del mod">
          <ac:chgData name="Sharma Computer Academy" userId="08476b32c11f4418" providerId="LiveId" clId="{9F0D69E4-A51D-48E1-BE2D-FEDA21CDC2F0}" dt="2023-05-26T07:20:10.374" v="2070" actId="931"/>
          <ac:spMkLst>
            <pc:docMk/>
            <pc:sldMk cId="3288235544" sldId="945"/>
            <ac:spMk id="3" creationId="{00000000-0000-0000-0000-000000000000}"/>
          </ac:spMkLst>
        </pc:spChg>
        <pc:picChg chg="add mod">
          <ac:chgData name="Sharma Computer Academy" userId="08476b32c11f4418" providerId="LiveId" clId="{9F0D69E4-A51D-48E1-BE2D-FEDA21CDC2F0}" dt="2023-05-26T07:20:24.796" v="2074" actId="14100"/>
          <ac:picMkLst>
            <pc:docMk/>
            <pc:sldMk cId="3288235544" sldId="945"/>
            <ac:picMk id="5" creationId="{F5188FD9-6BA9-75BF-4AD3-3CCC13D04107}"/>
          </ac:picMkLst>
        </pc:picChg>
      </pc:sldChg>
      <pc:sldChg chg="modSp mod modAnim">
        <pc:chgData name="Sharma Computer Academy" userId="08476b32c11f4418" providerId="LiveId" clId="{9F0D69E4-A51D-48E1-BE2D-FEDA21CDC2F0}" dt="2023-05-26T07:25:47.455" v="2153" actId="113"/>
        <pc:sldMkLst>
          <pc:docMk/>
          <pc:sldMk cId="1394075350" sldId="946"/>
        </pc:sldMkLst>
        <pc:spChg chg="mod">
          <ac:chgData name="Sharma Computer Academy" userId="08476b32c11f4418" providerId="LiveId" clId="{9F0D69E4-A51D-48E1-BE2D-FEDA21CDC2F0}" dt="2023-05-26T07:20:41.636" v="2079" actId="20577"/>
          <ac:spMkLst>
            <pc:docMk/>
            <pc:sldMk cId="1394075350" sldId="946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7:25:47.455" v="2153" actId="113"/>
          <ac:spMkLst>
            <pc:docMk/>
            <pc:sldMk cId="1394075350" sldId="94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F0D69E4-A51D-48E1-BE2D-FEDA21CDC2F0}" dt="2023-05-26T07:31:24.266" v="2209"/>
        <pc:sldMkLst>
          <pc:docMk/>
          <pc:sldMk cId="1888943231" sldId="947"/>
        </pc:sldMkLst>
        <pc:spChg chg="mod">
          <ac:chgData name="Sharma Computer Academy" userId="08476b32c11f4418" providerId="LiveId" clId="{9F0D69E4-A51D-48E1-BE2D-FEDA21CDC2F0}" dt="2023-05-26T07:26:01.533" v="2166" actId="20577"/>
          <ac:spMkLst>
            <pc:docMk/>
            <pc:sldMk cId="1888943231" sldId="947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7:31:14.067" v="2206" actId="113"/>
          <ac:spMkLst>
            <pc:docMk/>
            <pc:sldMk cId="1888943231" sldId="94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F0D69E4-A51D-48E1-BE2D-FEDA21CDC2F0}" dt="2023-05-26T07:43:46.834" v="2479" actId="15"/>
        <pc:sldMkLst>
          <pc:docMk/>
          <pc:sldMk cId="66495907" sldId="948"/>
        </pc:sldMkLst>
        <pc:spChg chg="mod">
          <ac:chgData name="Sharma Computer Academy" userId="08476b32c11f4418" providerId="LiveId" clId="{9F0D69E4-A51D-48E1-BE2D-FEDA21CDC2F0}" dt="2023-05-26T07:40:14.063" v="2245" actId="20577"/>
          <ac:spMkLst>
            <pc:docMk/>
            <pc:sldMk cId="66495907" sldId="948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7:43:46.834" v="2479" actId="15"/>
          <ac:spMkLst>
            <pc:docMk/>
            <pc:sldMk cId="66495907" sldId="948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9F0D69E4-A51D-48E1-BE2D-FEDA21CDC2F0}" dt="2023-05-26T07:46:51.296" v="2498" actId="14826"/>
        <pc:sldMkLst>
          <pc:docMk/>
          <pc:sldMk cId="2084987637" sldId="949"/>
        </pc:sldMkLst>
        <pc:spChg chg="mod">
          <ac:chgData name="Sharma Computer Academy" userId="08476b32c11f4418" providerId="LiveId" clId="{9F0D69E4-A51D-48E1-BE2D-FEDA21CDC2F0}" dt="2023-05-26T07:44:03.611" v="2491" actId="20577"/>
          <ac:spMkLst>
            <pc:docMk/>
            <pc:sldMk cId="2084987637" sldId="949"/>
            <ac:spMk id="2" creationId="{00000000-0000-0000-0000-000000000000}"/>
          </ac:spMkLst>
        </pc:spChg>
        <pc:spChg chg="del mod">
          <ac:chgData name="Sharma Computer Academy" userId="08476b32c11f4418" providerId="LiveId" clId="{9F0D69E4-A51D-48E1-BE2D-FEDA21CDC2F0}" dt="2023-05-26T07:44:54.266" v="2493" actId="931"/>
          <ac:spMkLst>
            <pc:docMk/>
            <pc:sldMk cId="2084987637" sldId="949"/>
            <ac:spMk id="3" creationId="{00000000-0000-0000-0000-000000000000}"/>
          </ac:spMkLst>
        </pc:spChg>
        <pc:picChg chg="add mod">
          <ac:chgData name="Sharma Computer Academy" userId="08476b32c11f4418" providerId="LiveId" clId="{9F0D69E4-A51D-48E1-BE2D-FEDA21CDC2F0}" dt="2023-05-26T07:46:51.296" v="2498" actId="14826"/>
          <ac:picMkLst>
            <pc:docMk/>
            <pc:sldMk cId="2084987637" sldId="949"/>
            <ac:picMk id="5" creationId="{83542C41-8B4B-5763-6060-6C5D52C4EBC5}"/>
          </ac:picMkLst>
        </pc:picChg>
      </pc:sldChg>
      <pc:sldChg chg="modSp mod modAnim">
        <pc:chgData name="Sharma Computer Academy" userId="08476b32c11f4418" providerId="LiveId" clId="{9F0D69E4-A51D-48E1-BE2D-FEDA21CDC2F0}" dt="2023-05-26T07:57:27.397" v="2558" actId="113"/>
        <pc:sldMkLst>
          <pc:docMk/>
          <pc:sldMk cId="3008725982" sldId="950"/>
        </pc:sldMkLst>
        <pc:spChg chg="mod">
          <ac:chgData name="Sharma Computer Academy" userId="08476b32c11f4418" providerId="LiveId" clId="{9F0D69E4-A51D-48E1-BE2D-FEDA21CDC2F0}" dt="2023-05-26T07:51:19.629" v="2503" actId="20577"/>
          <ac:spMkLst>
            <pc:docMk/>
            <pc:sldMk cId="3008725982" sldId="950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7:57:27.397" v="2558" actId="113"/>
          <ac:spMkLst>
            <pc:docMk/>
            <pc:sldMk cId="3008725982" sldId="9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F0D69E4-A51D-48E1-BE2D-FEDA21CDC2F0}" dt="2023-05-26T08:13:58.201" v="2906" actId="113"/>
        <pc:sldMkLst>
          <pc:docMk/>
          <pc:sldMk cId="1573040606" sldId="951"/>
        </pc:sldMkLst>
        <pc:spChg chg="mod">
          <ac:chgData name="Sharma Computer Academy" userId="08476b32c11f4418" providerId="LiveId" clId="{9F0D69E4-A51D-48E1-BE2D-FEDA21CDC2F0}" dt="2023-05-26T08:07:02.290" v="2563" actId="20577"/>
          <ac:spMkLst>
            <pc:docMk/>
            <pc:sldMk cId="1573040606" sldId="951"/>
            <ac:spMk id="2" creationId="{00000000-0000-0000-0000-000000000000}"/>
          </ac:spMkLst>
        </pc:spChg>
        <pc:spChg chg="mod">
          <ac:chgData name="Sharma Computer Academy" userId="08476b32c11f4418" providerId="LiveId" clId="{9F0D69E4-A51D-48E1-BE2D-FEDA21CDC2F0}" dt="2023-05-26T08:13:58.201" v="2906" actId="113"/>
          <ac:spMkLst>
            <pc:docMk/>
            <pc:sldMk cId="1573040606" sldId="951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9F0D69E4-A51D-48E1-BE2D-FEDA21CDC2F0}" dt="2023-05-26T08:33:17.759" v="2941" actId="1076"/>
        <pc:sldMkLst>
          <pc:docMk/>
          <pc:sldMk cId="220715272" sldId="952"/>
        </pc:sldMkLst>
        <pc:spChg chg="mod">
          <ac:chgData name="Sharma Computer Academy" userId="08476b32c11f4418" providerId="LiveId" clId="{9F0D69E4-A51D-48E1-BE2D-FEDA21CDC2F0}" dt="2023-05-26T08:31:59.191" v="2937" actId="20577"/>
          <ac:spMkLst>
            <pc:docMk/>
            <pc:sldMk cId="220715272" sldId="952"/>
            <ac:spMk id="2" creationId="{00000000-0000-0000-0000-000000000000}"/>
          </ac:spMkLst>
        </pc:spChg>
        <pc:spChg chg="add mod">
          <ac:chgData name="Sharma Computer Academy" userId="08476b32c11f4418" providerId="LiveId" clId="{9F0D69E4-A51D-48E1-BE2D-FEDA21CDC2F0}" dt="2023-05-26T08:16:17.421" v="2920" actId="1076"/>
          <ac:spMkLst>
            <pc:docMk/>
            <pc:sldMk cId="220715272" sldId="952"/>
            <ac:spMk id="3" creationId="{D841DB38-F5D5-4BB2-D507-B4C17608978E}"/>
          </ac:spMkLst>
        </pc:spChg>
        <pc:spChg chg="add mod">
          <ac:chgData name="Sharma Computer Academy" userId="08476b32c11f4418" providerId="LiveId" clId="{9F0D69E4-A51D-48E1-BE2D-FEDA21CDC2F0}" dt="2023-05-26T08:16:21.225" v="2921" actId="1076"/>
          <ac:spMkLst>
            <pc:docMk/>
            <pc:sldMk cId="220715272" sldId="952"/>
            <ac:spMk id="6" creationId="{A30F8C4F-F663-D0CC-082A-2B505300E797}"/>
          </ac:spMkLst>
        </pc:spChg>
        <pc:picChg chg="add mod">
          <ac:chgData name="Sharma Computer Academy" userId="08476b32c11f4418" providerId="LiveId" clId="{9F0D69E4-A51D-48E1-BE2D-FEDA21CDC2F0}" dt="2023-05-26T08:33:17.759" v="2941" actId="1076"/>
          <ac:picMkLst>
            <pc:docMk/>
            <pc:sldMk cId="220715272" sldId="952"/>
            <ac:picMk id="4" creationId="{B32A507E-CF8C-6F40-4786-BBE51A5EBE6C}"/>
          </ac:picMkLst>
        </pc:picChg>
        <pc:picChg chg="mod">
          <ac:chgData name="Sharma Computer Academy" userId="08476b32c11f4418" providerId="LiveId" clId="{9F0D69E4-A51D-48E1-BE2D-FEDA21CDC2F0}" dt="2023-05-26T08:32:05.610" v="2938" actId="14826"/>
          <ac:picMkLst>
            <pc:docMk/>
            <pc:sldMk cId="220715272" sldId="952"/>
            <ac:picMk id="5" creationId="{83542C41-8B4B-5763-6060-6C5D52C4EBC5}"/>
          </ac:picMkLst>
        </pc:picChg>
      </pc:sldChg>
      <pc:sldChg chg="modSp add mod ord">
        <pc:chgData name="Sharma Computer Academy" userId="08476b32c11f4418" providerId="LiveId" clId="{9F0D69E4-A51D-48E1-BE2D-FEDA21CDC2F0}" dt="2023-05-26T08:31:55.121" v="2934"/>
        <pc:sldMkLst>
          <pc:docMk/>
          <pc:sldMk cId="995945887" sldId="953"/>
        </pc:sldMkLst>
        <pc:spChg chg="mod">
          <ac:chgData name="Sharma Computer Academy" userId="08476b32c11f4418" providerId="LiveId" clId="{9F0D69E4-A51D-48E1-BE2D-FEDA21CDC2F0}" dt="2023-05-26T08:31:50.737" v="2932" actId="20577"/>
          <ac:spMkLst>
            <pc:docMk/>
            <pc:sldMk cId="995945887" sldId="953"/>
            <ac:spMk id="2" creationId="{00000000-0000-0000-0000-000000000000}"/>
          </ac:spMkLst>
        </pc:spChg>
      </pc:sldChg>
      <pc:sldChg chg="modSp add mod">
        <pc:chgData name="Sharma Computer Academy" userId="08476b32c11f4418" providerId="LiveId" clId="{9F0D69E4-A51D-48E1-BE2D-FEDA21CDC2F0}" dt="2023-05-26T08:35:40.836" v="2948" actId="14100"/>
        <pc:sldMkLst>
          <pc:docMk/>
          <pc:sldMk cId="571574050" sldId="954"/>
        </pc:sldMkLst>
        <pc:spChg chg="mod">
          <ac:chgData name="Sharma Computer Academy" userId="08476b32c11f4418" providerId="LiveId" clId="{9F0D69E4-A51D-48E1-BE2D-FEDA21CDC2F0}" dt="2023-05-26T08:33:27.903" v="2943" actId="20577"/>
          <ac:spMkLst>
            <pc:docMk/>
            <pc:sldMk cId="571574050" sldId="954"/>
            <ac:spMk id="2" creationId="{00000000-0000-0000-0000-000000000000}"/>
          </ac:spMkLst>
        </pc:spChg>
        <pc:picChg chg="mod">
          <ac:chgData name="Sharma Computer Academy" userId="08476b32c11f4418" providerId="LiveId" clId="{9F0D69E4-A51D-48E1-BE2D-FEDA21CDC2F0}" dt="2023-05-26T08:35:40.836" v="2948" actId="14100"/>
          <ac:picMkLst>
            <pc:docMk/>
            <pc:sldMk cId="571574050" sldId="954"/>
            <ac:picMk id="4" creationId="{B32A507E-CF8C-6F40-4786-BBE51A5EBE6C}"/>
          </ac:picMkLst>
        </pc:picChg>
        <pc:picChg chg="mod">
          <ac:chgData name="Sharma Computer Academy" userId="08476b32c11f4418" providerId="LiveId" clId="{9F0D69E4-A51D-48E1-BE2D-FEDA21CDC2F0}" dt="2023-05-26T08:34:26.949" v="2945" actId="14826"/>
          <ac:picMkLst>
            <pc:docMk/>
            <pc:sldMk cId="571574050" sldId="954"/>
            <ac:picMk id="5" creationId="{83542C41-8B4B-5763-6060-6C5D52C4EB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Running </a:t>
            </a:r>
            <a:r>
              <a:rPr lang="en-US" sz="2700" b="1" cap="none" dirty="0" err="1"/>
              <a:t>npm</a:t>
            </a:r>
            <a:r>
              <a:rPr lang="en-US" sz="2700" b="1" cap="none" dirty="0"/>
              <a:t> </a:t>
            </a:r>
            <a:r>
              <a:rPr lang="en-US" sz="2700" b="1" cap="none" dirty="0" err="1"/>
              <a:t>init</a:t>
            </a:r>
            <a:endParaRPr lang="en-US" sz="27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3EA99C-23BE-00BA-1523-231428EF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12" y="1628800"/>
            <a:ext cx="7955280" cy="4069080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Assume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1"/>
                </a:solidFill>
              </a:rPr>
              <a:t>created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app</a:t>
            </a:r>
            <a:r>
              <a:rPr lang="en-US" dirty="0"/>
              <a:t> by the </a:t>
            </a:r>
            <a:r>
              <a:rPr lang="en-US" b="1" dirty="0">
                <a:solidFill>
                  <a:srgbClr val="FFC000"/>
                </a:solidFill>
              </a:rPr>
              <a:t>name</a:t>
            </a:r>
            <a:r>
              <a:rPr lang="en-US" dirty="0"/>
              <a:t> of </a:t>
            </a:r>
            <a:r>
              <a:rPr lang="en-US" b="1" u="sng" dirty="0">
                <a:solidFill>
                  <a:srgbClr val="002060"/>
                </a:solidFill>
              </a:rPr>
              <a:t>test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cd test</a:t>
            </a:r>
          </a:p>
          <a:p>
            <a:pPr lvl="1"/>
            <a:endParaRPr lang="en-US" dirty="0"/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npm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init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0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 of  </a:t>
            </a:r>
            <a:r>
              <a:rPr lang="en-US" sz="2700" b="1" cap="none" dirty="0" err="1"/>
              <a:t>npm</a:t>
            </a:r>
            <a:r>
              <a:rPr lang="en-US" sz="2700" b="1" cap="none" dirty="0"/>
              <a:t> </a:t>
            </a:r>
            <a:r>
              <a:rPr lang="en-US" sz="2700" b="1" cap="none" dirty="0" err="1"/>
              <a:t>init</a:t>
            </a:r>
            <a:endParaRPr lang="en-US" sz="27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DDEABE-87FB-9B51-920A-4CE3A13E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1772816"/>
            <a:ext cx="8322156" cy="4680520"/>
          </a:xfrm>
        </p:spPr>
      </p:pic>
    </p:spTree>
    <p:extLst>
      <p:ext uri="{BB962C8B-B14F-4D97-AF65-F5344CB8AC3E}">
        <p14:creationId xmlns:p14="http://schemas.microsoft.com/office/powerpoint/2010/main" val="5729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cap="none" dirty="0" err="1"/>
              <a:t>package.json</a:t>
            </a:r>
            <a:r>
              <a:rPr lang="en-US" sz="2700" b="1" cap="none" dirty="0"/>
              <a:t> </a:t>
            </a:r>
            <a:r>
              <a:rPr lang="en-US" sz="27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A </a:t>
            </a:r>
            <a:r>
              <a:rPr lang="en-US" b="1" dirty="0" err="1">
                <a:solidFill>
                  <a:srgbClr val="0070C0"/>
                </a:solidFill>
              </a:rPr>
              <a:t>package.json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accent1"/>
                </a:solidFill>
              </a:rPr>
              <a:t>JSON file </a:t>
            </a: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Node JS </a:t>
            </a:r>
            <a:r>
              <a:rPr lang="en-US" dirty="0"/>
              <a:t>which is </a:t>
            </a:r>
            <a:r>
              <a:rPr lang="en-US" b="1" dirty="0">
                <a:solidFill>
                  <a:srgbClr val="FFC000"/>
                </a:solidFill>
              </a:rPr>
              <a:t>automatically created </a:t>
            </a:r>
            <a:r>
              <a:rPr lang="en-US" dirty="0"/>
              <a:t>for us when we </a:t>
            </a:r>
            <a:r>
              <a:rPr lang="en-US" b="1" dirty="0">
                <a:solidFill>
                  <a:schemeClr val="accent2"/>
                </a:solidFill>
              </a:rPr>
              <a:t>initialize</a:t>
            </a:r>
            <a:r>
              <a:rPr lang="en-US" dirty="0"/>
              <a:t> a </a:t>
            </a:r>
            <a:r>
              <a:rPr lang="en-US" b="1" dirty="0">
                <a:solidFill>
                  <a:srgbClr val="7030A0"/>
                </a:solidFill>
              </a:rPr>
              <a:t>Node JS </a:t>
            </a:r>
            <a:r>
              <a:rPr lang="en-US" dirty="0"/>
              <a:t>application using </a:t>
            </a:r>
            <a:r>
              <a:rPr lang="en-US" b="1" dirty="0">
                <a:solidFill>
                  <a:schemeClr val="accent2"/>
                </a:solidFill>
              </a:rPr>
              <a:t>NPM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00B050"/>
                </a:solidFill>
              </a:rPr>
              <a:t>called</a:t>
            </a:r>
            <a:r>
              <a:rPr lang="en-US" dirty="0"/>
              <a:t> as a </a:t>
            </a:r>
            <a:r>
              <a:rPr lang="en-US" b="1" dirty="0">
                <a:solidFill>
                  <a:schemeClr val="accent3"/>
                </a:solidFill>
              </a:rPr>
              <a:t>manifest file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stores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of 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application</a:t>
            </a:r>
            <a:r>
              <a:rPr lang="en-US" dirty="0"/>
              <a:t> like </a:t>
            </a:r>
            <a:r>
              <a:rPr lang="en-US" b="1" dirty="0">
                <a:solidFill>
                  <a:srgbClr val="FFC000"/>
                </a:solidFill>
              </a:rPr>
              <a:t>application version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license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most importantly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dependencies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</a:t>
            </a:r>
            <a:r>
              <a:rPr lang="en-US" b="1" dirty="0">
                <a:solidFill>
                  <a:schemeClr val="accent1"/>
                </a:solidFill>
              </a:rPr>
              <a:t>always stored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root directory </a:t>
            </a:r>
            <a:r>
              <a:rPr lang="en-US" dirty="0"/>
              <a:t>of 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application</a:t>
            </a:r>
            <a:r>
              <a:rPr lang="en-US" dirty="0"/>
              <a:t>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4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generated </a:t>
            </a:r>
            <a:r>
              <a:rPr lang="en-US" sz="2700" b="1" cap="none" dirty="0" err="1"/>
              <a:t>package.json</a:t>
            </a:r>
            <a:r>
              <a:rPr lang="en-US" sz="2700" b="1" cap="none" dirty="0"/>
              <a:t> </a:t>
            </a:r>
            <a:r>
              <a:rPr lang="en-US" sz="2700" b="1" dirty="0"/>
              <a:t>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CEBD1-9C4E-3C2D-287E-58B9199F0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628800"/>
            <a:ext cx="8807450" cy="4996323"/>
          </a:xfrm>
        </p:spPr>
      </p:pic>
    </p:spTree>
    <p:extLst>
      <p:ext uri="{BB962C8B-B14F-4D97-AF65-F5344CB8AC3E}">
        <p14:creationId xmlns:p14="http://schemas.microsoft.com/office/powerpoint/2010/main" val="27542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validator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Validator </a:t>
            </a:r>
            <a:r>
              <a:rPr lang="en-US" dirty="0"/>
              <a:t>module is </a:t>
            </a:r>
            <a:r>
              <a:rPr lang="en-US" b="1" dirty="0">
                <a:solidFill>
                  <a:schemeClr val="accent4"/>
                </a:solidFill>
              </a:rPr>
              <a:t>popular</a:t>
            </a:r>
            <a:r>
              <a:rPr lang="en-US" dirty="0"/>
              <a:t> for </a:t>
            </a:r>
            <a:r>
              <a:rPr lang="en-US" b="1" dirty="0">
                <a:solidFill>
                  <a:srgbClr val="00B050"/>
                </a:solidFill>
              </a:rPr>
              <a:t>validation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Validation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1"/>
                </a:solidFill>
              </a:rPr>
              <a:t>necessary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check</a:t>
            </a:r>
            <a:r>
              <a:rPr lang="en-US" dirty="0"/>
              <a:t> whether the </a:t>
            </a:r>
            <a:r>
              <a:rPr lang="en-US" b="1" dirty="0">
                <a:solidFill>
                  <a:srgbClr val="FFC000"/>
                </a:solidFill>
              </a:rPr>
              <a:t>data</a:t>
            </a:r>
            <a:r>
              <a:rPr lang="en-US" dirty="0"/>
              <a:t> is </a:t>
            </a:r>
            <a:r>
              <a:rPr lang="en-US" b="1" dirty="0">
                <a:solidFill>
                  <a:srgbClr val="92D050"/>
                </a:solidFill>
              </a:rPr>
              <a:t>correct </a:t>
            </a:r>
            <a:r>
              <a:rPr lang="en-US" dirty="0"/>
              <a:t>or not.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chemeClr val="accent3"/>
                </a:solidFill>
              </a:rPr>
              <a:t>module</a:t>
            </a:r>
            <a:r>
              <a:rPr lang="en-US" dirty="0"/>
              <a:t> exactly does that by </a:t>
            </a:r>
            <a:r>
              <a:rPr lang="en-US" b="1" dirty="0">
                <a:solidFill>
                  <a:srgbClr val="00B050"/>
                </a:solidFill>
              </a:rPr>
              <a:t>providing us </a:t>
            </a:r>
            <a:r>
              <a:rPr lang="en-US" dirty="0"/>
              <a:t>functions like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isEmail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isDate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isURL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isEmpty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 err="1"/>
              <a:t>etc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validator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install</a:t>
            </a:r>
            <a:r>
              <a:rPr lang="en-US" dirty="0"/>
              <a:t> this </a:t>
            </a:r>
            <a:r>
              <a:rPr lang="en-US" b="1" dirty="0">
                <a:solidFill>
                  <a:srgbClr val="00B050"/>
                </a:solidFill>
              </a:rPr>
              <a:t>module</a:t>
            </a:r>
            <a:r>
              <a:rPr lang="en-US" dirty="0"/>
              <a:t> by </a:t>
            </a:r>
            <a:r>
              <a:rPr lang="en-US" b="1" dirty="0">
                <a:solidFill>
                  <a:srgbClr val="7030A0"/>
                </a:solidFill>
              </a:rPr>
              <a:t>using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following command</a:t>
            </a:r>
            <a:r>
              <a:rPr lang="en-US" dirty="0"/>
              <a:t>: inside our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application folder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npm</a:t>
            </a:r>
            <a:r>
              <a:rPr lang="en-US" b="1" dirty="0">
                <a:solidFill>
                  <a:srgbClr val="00B050"/>
                </a:solidFill>
              </a:rPr>
              <a:t> install validator</a:t>
            </a:r>
          </a:p>
          <a:p>
            <a:endParaRPr lang="en-US" dirty="0"/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After installing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validator</a:t>
            </a:r>
            <a:r>
              <a:rPr lang="en-US" dirty="0"/>
              <a:t> module we will </a:t>
            </a:r>
            <a:r>
              <a:rPr lang="en-US" b="1" dirty="0">
                <a:solidFill>
                  <a:schemeClr val="accent3"/>
                </a:solidFill>
              </a:rPr>
              <a:t>automatically</a:t>
            </a:r>
            <a:r>
              <a:rPr lang="en-US" dirty="0"/>
              <a:t> get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folder </a:t>
            </a:r>
            <a:r>
              <a:rPr lang="en-US" dirty="0"/>
              <a:t>called </a:t>
            </a:r>
            <a:r>
              <a:rPr lang="en-US" b="1" dirty="0" err="1">
                <a:solidFill>
                  <a:srgbClr val="0070C0"/>
                </a:solidFill>
              </a:rPr>
              <a:t>node_modules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accent1"/>
                </a:solidFill>
              </a:rPr>
              <a:t>new file </a:t>
            </a:r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package-</a:t>
            </a:r>
            <a:r>
              <a:rPr lang="en-US" b="1" dirty="0" err="1">
                <a:solidFill>
                  <a:srgbClr val="0070C0"/>
                </a:solidFill>
              </a:rPr>
              <a:t>lock.json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5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validator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88FD9-6BA9-75BF-4AD3-3CCC13D04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700808"/>
            <a:ext cx="7848873" cy="4608512"/>
          </a:xfrm>
        </p:spPr>
      </p:pic>
    </p:spTree>
    <p:extLst>
      <p:ext uri="{BB962C8B-B14F-4D97-AF65-F5344CB8AC3E}">
        <p14:creationId xmlns:p14="http://schemas.microsoft.com/office/powerpoint/2010/main" val="32882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cap="none" dirty="0"/>
              <a:t>package-</a:t>
            </a:r>
            <a:r>
              <a:rPr lang="en-US" sz="2700" b="1" cap="none" dirty="0" err="1"/>
              <a:t>lock.json</a:t>
            </a:r>
            <a:r>
              <a:rPr lang="en-US" sz="2700" b="1" cap="none" dirty="0"/>
              <a:t> </a:t>
            </a:r>
            <a:r>
              <a:rPr lang="en-US" sz="27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package-</a:t>
            </a:r>
            <a:r>
              <a:rPr lang="en-US" b="1" dirty="0" err="1">
                <a:solidFill>
                  <a:srgbClr val="0070C0"/>
                </a:solidFill>
              </a:rPr>
              <a:t>lock.json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file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describes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exact versions </a:t>
            </a:r>
            <a:r>
              <a:rPr lang="en-US" dirty="0"/>
              <a:t>of the </a:t>
            </a:r>
            <a:r>
              <a:rPr lang="en-US" b="1" dirty="0">
                <a:solidFill>
                  <a:srgbClr val="7030A0"/>
                </a:solidFill>
              </a:rPr>
              <a:t>dependencies</a:t>
            </a:r>
            <a:r>
              <a:rPr lang="en-US" dirty="0"/>
              <a:t> as well as </a:t>
            </a:r>
            <a:r>
              <a:rPr lang="en-US" b="1" dirty="0">
                <a:solidFill>
                  <a:srgbClr val="002060"/>
                </a:solidFill>
              </a:rPr>
              <a:t>sub-dependencies</a:t>
            </a:r>
            <a:r>
              <a:rPr lang="en-US" dirty="0"/>
              <a:t> used in an </a:t>
            </a:r>
            <a:r>
              <a:rPr lang="en-US" b="1" dirty="0" err="1">
                <a:solidFill>
                  <a:srgbClr val="C00000"/>
                </a:solidFill>
              </a:rPr>
              <a:t>npm</a:t>
            </a:r>
            <a:r>
              <a:rPr lang="en-US" b="1" dirty="0">
                <a:solidFill>
                  <a:srgbClr val="C00000"/>
                </a:solidFill>
              </a:rPr>
              <a:t> JavaScript project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7030A0"/>
                </a:solidFill>
              </a:rPr>
              <a:t>generic descriptive label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package-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lock.json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is an </a:t>
            </a:r>
            <a:r>
              <a:rPr lang="en-US" b="1" dirty="0">
                <a:solidFill>
                  <a:srgbClr val="00B050"/>
                </a:solidFill>
              </a:rPr>
              <a:t>ingredients table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cap="none" dirty="0" err="1"/>
              <a:t>node_modules</a:t>
            </a:r>
            <a:r>
              <a:rPr lang="en-US" sz="27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When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1"/>
                </a:solidFill>
              </a:rPr>
              <a:t>first install </a:t>
            </a:r>
            <a:r>
              <a:rPr lang="en-US" dirty="0"/>
              <a:t>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package</a:t>
            </a:r>
            <a:r>
              <a:rPr lang="en-US" dirty="0"/>
              <a:t> to a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project, </a:t>
            </a:r>
            <a:r>
              <a:rPr lang="en-US" b="1" dirty="0" err="1">
                <a:solidFill>
                  <a:srgbClr val="C00000"/>
                </a:solidFill>
              </a:rPr>
              <a:t>npm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automatically creates </a:t>
            </a:r>
            <a:r>
              <a:rPr lang="en-US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node_modules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folder to store the </a:t>
            </a:r>
            <a:r>
              <a:rPr lang="en-US" b="1" dirty="0">
                <a:solidFill>
                  <a:schemeClr val="accent2"/>
                </a:solidFill>
              </a:rPr>
              <a:t>modules</a:t>
            </a:r>
            <a:r>
              <a:rPr lang="en-US" dirty="0"/>
              <a:t> needed for </a:t>
            </a:r>
            <a:r>
              <a:rPr lang="en-US" b="1" dirty="0">
                <a:solidFill>
                  <a:srgbClr val="002060"/>
                </a:solidFill>
              </a:rPr>
              <a:t>our project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1"/>
                </a:solidFill>
              </a:rPr>
              <a:t>package-</a:t>
            </a:r>
            <a:r>
              <a:rPr lang="en-US" b="1" dirty="0" err="1">
                <a:solidFill>
                  <a:schemeClr val="accent1"/>
                </a:solidFill>
              </a:rPr>
              <a:t>lock.json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file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node_modules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folder contains </a:t>
            </a:r>
            <a:r>
              <a:rPr lang="en-US" b="1" dirty="0">
                <a:solidFill>
                  <a:schemeClr val="accent1"/>
                </a:solidFill>
              </a:rPr>
              <a:t>every installed dependency</a:t>
            </a:r>
            <a:r>
              <a:rPr lang="en-US" dirty="0"/>
              <a:t> for </a:t>
            </a:r>
            <a:r>
              <a:rPr lang="en-US" b="1" dirty="0">
                <a:solidFill>
                  <a:srgbClr val="00B050"/>
                </a:solidFill>
              </a:rPr>
              <a:t>our project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we </a:t>
            </a:r>
            <a:r>
              <a:rPr lang="en-US" b="1" dirty="0">
                <a:solidFill>
                  <a:schemeClr val="accent3"/>
                </a:solidFill>
              </a:rPr>
              <a:t>install</a:t>
            </a:r>
            <a:r>
              <a:rPr lang="en-US" dirty="0"/>
              <a:t> more </a:t>
            </a:r>
            <a:r>
              <a:rPr lang="en-US" b="1" dirty="0">
                <a:solidFill>
                  <a:schemeClr val="accent1"/>
                </a:solidFill>
              </a:rPr>
              <a:t>dependencies</a:t>
            </a:r>
            <a:r>
              <a:rPr lang="en-US" dirty="0"/>
              <a:t>, the </a:t>
            </a:r>
            <a:r>
              <a:rPr lang="en-US" b="1" dirty="0">
                <a:solidFill>
                  <a:srgbClr val="FFC000"/>
                </a:solidFill>
              </a:rPr>
              <a:t>size</a:t>
            </a:r>
            <a:r>
              <a:rPr lang="en-US" dirty="0"/>
              <a:t> of this </a:t>
            </a:r>
            <a:r>
              <a:rPr lang="en-US" b="1" dirty="0">
                <a:solidFill>
                  <a:srgbClr val="002060"/>
                </a:solidFill>
              </a:rPr>
              <a:t>folder</a:t>
            </a:r>
            <a:r>
              <a:rPr lang="en-US" dirty="0"/>
              <a:t> will </a:t>
            </a:r>
            <a:r>
              <a:rPr lang="en-US" b="1" dirty="0">
                <a:solidFill>
                  <a:srgbClr val="FFC000"/>
                </a:solidFill>
              </a:rPr>
              <a:t>quickly grow</a:t>
            </a:r>
            <a:r>
              <a:rPr lang="en-US" dirty="0"/>
              <a:t>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validator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Validator</a:t>
            </a:r>
            <a:r>
              <a:rPr lang="en-US" dirty="0"/>
              <a:t> module </a:t>
            </a:r>
            <a:r>
              <a:rPr lang="en-US" b="1" dirty="0">
                <a:solidFill>
                  <a:srgbClr val="7030A0"/>
                </a:solidFill>
              </a:rPr>
              <a:t>provides us </a:t>
            </a:r>
            <a:r>
              <a:rPr lang="en-US" dirty="0"/>
              <a:t>following </a:t>
            </a:r>
            <a:r>
              <a:rPr lang="en-US" b="1" dirty="0">
                <a:solidFill>
                  <a:schemeClr val="accent1"/>
                </a:solidFill>
              </a:rPr>
              <a:t>important</a:t>
            </a:r>
            <a:r>
              <a:rPr lang="en-US" dirty="0"/>
              <a:t> functions: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isEmail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isLowercase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isDate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isURL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complete list </a:t>
            </a:r>
            <a:r>
              <a:rPr lang="en-US" dirty="0"/>
              <a:t>of all the </a:t>
            </a:r>
            <a:r>
              <a:rPr lang="en-US" b="1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provided by </a:t>
            </a:r>
            <a:r>
              <a:rPr lang="en-US" b="1" dirty="0">
                <a:solidFill>
                  <a:srgbClr val="00B050"/>
                </a:solidFill>
              </a:rPr>
              <a:t>Validator </a:t>
            </a:r>
            <a:r>
              <a:rPr lang="en-US" dirty="0"/>
              <a:t>module can be </a:t>
            </a:r>
            <a:r>
              <a:rPr lang="en-US" b="1" dirty="0">
                <a:solidFill>
                  <a:schemeClr val="accent1"/>
                </a:solidFill>
              </a:rPr>
              <a:t>found at 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https://www.npmjs.com/package/validator</a:t>
            </a:r>
          </a:p>
        </p:txBody>
      </p:sp>
    </p:spTree>
    <p:extLst>
      <p:ext uri="{BB962C8B-B14F-4D97-AF65-F5344CB8AC3E}">
        <p14:creationId xmlns:p14="http://schemas.microsoft.com/office/powerpoint/2010/main" val="6649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What is package manager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Introduction to NPM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Installing an NPM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Running </a:t>
            </a:r>
            <a:r>
              <a:rPr lang="en-US" b="1" dirty="0" err="1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npm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init</a:t>
            </a: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Using validator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Using chalk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42C41-8B4B-5763-6060-6C5D52C4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196752"/>
            <a:ext cx="8568951" cy="5243512"/>
          </a:xfrm>
        </p:spPr>
      </p:pic>
    </p:spTree>
    <p:extLst>
      <p:ext uri="{BB962C8B-B14F-4D97-AF65-F5344CB8AC3E}">
        <p14:creationId xmlns:p14="http://schemas.microsoft.com/office/powerpoint/2010/main" val="20849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chalk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NPM chalk </a:t>
            </a:r>
            <a:r>
              <a:rPr lang="en-US" dirty="0"/>
              <a:t>is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third-party Node.js module </a:t>
            </a:r>
            <a:r>
              <a:rPr lang="en-US" dirty="0"/>
              <a:t>that is </a:t>
            </a:r>
            <a:r>
              <a:rPr lang="en-US" b="1" dirty="0">
                <a:solidFill>
                  <a:schemeClr val="accent1"/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add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styling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text</a:t>
            </a:r>
            <a:r>
              <a:rPr lang="en-US" dirty="0"/>
              <a:t> on the </a:t>
            </a:r>
            <a:r>
              <a:rPr lang="en-US" b="1" dirty="0">
                <a:solidFill>
                  <a:srgbClr val="002060"/>
                </a:solidFill>
              </a:rPr>
              <a:t>command-line output.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Chalk</a:t>
            </a:r>
            <a:r>
              <a:rPr lang="en-US" dirty="0"/>
              <a:t> supports </a:t>
            </a:r>
            <a:r>
              <a:rPr lang="en-US" b="1" dirty="0">
                <a:solidFill>
                  <a:schemeClr val="accent1"/>
                </a:solidFill>
              </a:rPr>
              <a:t>multiple text styles </a:t>
            </a:r>
            <a:r>
              <a:rPr lang="en-US" dirty="0"/>
              <a:t>with </a:t>
            </a:r>
            <a:r>
              <a:rPr lang="en-US" b="1" dirty="0">
                <a:solidFill>
                  <a:srgbClr val="00B050"/>
                </a:solidFill>
              </a:rPr>
              <a:t>backgrounds </a:t>
            </a:r>
            <a:r>
              <a:rPr lang="en-US" dirty="0"/>
              <a:t>supporting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colors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formatting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instance</a:t>
            </a:r>
            <a:r>
              <a:rPr lang="en-US" dirty="0"/>
              <a:t>, we can show </a:t>
            </a:r>
            <a:r>
              <a:rPr lang="en-US" b="1" dirty="0">
                <a:solidFill>
                  <a:schemeClr val="accent2"/>
                </a:solidFill>
              </a:rPr>
              <a:t>text in red color </a:t>
            </a:r>
            <a:r>
              <a:rPr lang="en-US" dirty="0"/>
              <a:t>with a </a:t>
            </a:r>
            <a:r>
              <a:rPr lang="en-US" b="1" dirty="0">
                <a:solidFill>
                  <a:srgbClr val="00B050"/>
                </a:solidFill>
              </a:rPr>
              <a:t>gray background</a:t>
            </a:r>
            <a:r>
              <a:rPr lang="en-US" dirty="0"/>
              <a:t> that is </a:t>
            </a:r>
            <a:r>
              <a:rPr lang="en-US" b="1" dirty="0">
                <a:solidFill>
                  <a:srgbClr val="0070C0"/>
                </a:solidFill>
              </a:rPr>
              <a:t>bold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underlined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872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chalk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install</a:t>
            </a:r>
            <a:r>
              <a:rPr lang="en-US" dirty="0"/>
              <a:t> this </a:t>
            </a:r>
            <a:r>
              <a:rPr lang="en-US" b="1" dirty="0">
                <a:solidFill>
                  <a:srgbClr val="00B050"/>
                </a:solidFill>
              </a:rPr>
              <a:t>module</a:t>
            </a:r>
            <a:r>
              <a:rPr lang="en-US" dirty="0"/>
              <a:t> by </a:t>
            </a:r>
            <a:r>
              <a:rPr lang="en-US" b="1" dirty="0">
                <a:solidFill>
                  <a:srgbClr val="7030A0"/>
                </a:solidFill>
              </a:rPr>
              <a:t>using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following command</a:t>
            </a:r>
            <a:r>
              <a:rPr lang="en-US" dirty="0"/>
              <a:t>: inside our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application folder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npm</a:t>
            </a:r>
            <a:r>
              <a:rPr lang="en-US" b="1" dirty="0">
                <a:solidFill>
                  <a:srgbClr val="00B050"/>
                </a:solidFill>
              </a:rPr>
              <a:t> install chalk@4.1.2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Why we mentioned @4.1.2 ?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latest version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chalk</a:t>
            </a:r>
            <a:r>
              <a:rPr lang="en-US" dirty="0"/>
              <a:t> which is </a:t>
            </a:r>
            <a:r>
              <a:rPr lang="en-US" b="1" dirty="0">
                <a:solidFill>
                  <a:srgbClr val="00B050"/>
                </a:solidFill>
              </a:rPr>
              <a:t>chalk 5.2.0 </a:t>
            </a:r>
            <a:r>
              <a:rPr lang="en-US" dirty="0"/>
              <a:t>has changed to </a:t>
            </a:r>
            <a:r>
              <a:rPr lang="en-US" b="1" dirty="0">
                <a:solidFill>
                  <a:srgbClr val="7030A0"/>
                </a:solidFill>
              </a:rPr>
              <a:t>ESM</a:t>
            </a:r>
            <a:r>
              <a:rPr lang="en-US" dirty="0"/>
              <a:t> and will </a:t>
            </a:r>
            <a:r>
              <a:rPr lang="en-US" b="1" dirty="0">
                <a:solidFill>
                  <a:schemeClr val="accent2"/>
                </a:solidFill>
              </a:rPr>
              <a:t>not support require() </a:t>
            </a:r>
            <a:r>
              <a:rPr lang="en-US" dirty="0"/>
              <a:t>as it is not a </a:t>
            </a:r>
            <a:r>
              <a:rPr lang="en-US" b="1" dirty="0" err="1">
                <a:solidFill>
                  <a:srgbClr val="0070C0"/>
                </a:solidFill>
              </a:rPr>
              <a:t>CommonJS</a:t>
            </a:r>
            <a:r>
              <a:rPr lang="en-US" dirty="0"/>
              <a:t> module.</a:t>
            </a:r>
          </a:p>
          <a:p>
            <a:endParaRPr lang="en-US" dirty="0"/>
          </a:p>
          <a:p>
            <a:pPr lvl="1"/>
            <a:r>
              <a:rPr lang="en-US" dirty="0"/>
              <a:t>So we </a:t>
            </a:r>
            <a:r>
              <a:rPr lang="en-US" b="1" dirty="0">
                <a:solidFill>
                  <a:srgbClr val="0070C0"/>
                </a:solidFill>
              </a:rPr>
              <a:t>mentioned</a:t>
            </a:r>
            <a:r>
              <a:rPr lang="en-US" dirty="0"/>
              <a:t> the version </a:t>
            </a:r>
            <a:r>
              <a:rPr lang="en-US" b="1" dirty="0">
                <a:solidFill>
                  <a:srgbClr val="FFC000"/>
                </a:solidFill>
              </a:rPr>
              <a:t>4.1.2</a:t>
            </a:r>
            <a:r>
              <a:rPr lang="en-US" dirty="0"/>
              <a:t> while </a:t>
            </a:r>
            <a:r>
              <a:rPr lang="en-US" b="1" dirty="0">
                <a:solidFill>
                  <a:srgbClr val="00B050"/>
                </a:solidFill>
              </a:rPr>
              <a:t>installing chalk </a:t>
            </a:r>
            <a:r>
              <a:rPr lang="en-US" dirty="0"/>
              <a:t>as it is a </a:t>
            </a:r>
            <a:r>
              <a:rPr lang="en-US" b="1" dirty="0" err="1">
                <a:solidFill>
                  <a:srgbClr val="0070C0"/>
                </a:solidFill>
              </a:rPr>
              <a:t>CommonJS</a:t>
            </a:r>
            <a:r>
              <a:rPr lang="en-US" b="1" dirty="0">
                <a:solidFill>
                  <a:srgbClr val="0070C0"/>
                </a:solidFill>
              </a:rPr>
              <a:t> module </a:t>
            </a:r>
            <a:r>
              <a:rPr lang="en-US" dirty="0"/>
              <a:t>and will support </a:t>
            </a:r>
            <a:r>
              <a:rPr lang="en-US" b="1" dirty="0">
                <a:solidFill>
                  <a:srgbClr val="C00000"/>
                </a:solidFill>
              </a:rPr>
              <a:t>require() </a:t>
            </a:r>
            <a:r>
              <a:rPr lang="en-US" dirty="0"/>
              <a:t>.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42C41-8B4B-5763-6060-6C5D52C4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2103388"/>
            <a:ext cx="7411258" cy="26512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1DB38-F5D5-4BB2-D507-B4C17608978E}"/>
              </a:ext>
            </a:extLst>
          </p:cNvPr>
          <p:cNvSpPr txBox="1"/>
          <p:nvPr/>
        </p:nvSpPr>
        <p:spPr>
          <a:xfrm>
            <a:off x="683568" y="17105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app.js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32A507E-CF8C-6F40-4786-BBE51A5E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5263842"/>
            <a:ext cx="7411258" cy="1204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F8C4F-F663-D0CC-082A-2B505300E797}"/>
              </a:ext>
            </a:extLst>
          </p:cNvPr>
          <p:cNvSpPr txBox="1"/>
          <p:nvPr/>
        </p:nvSpPr>
        <p:spPr>
          <a:xfrm>
            <a:off x="683568" y="48945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9594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42C41-8B4B-5763-6060-6C5D52C4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2103388"/>
            <a:ext cx="7411258" cy="26512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1DB38-F5D5-4BB2-D507-B4C17608978E}"/>
              </a:ext>
            </a:extLst>
          </p:cNvPr>
          <p:cNvSpPr txBox="1"/>
          <p:nvPr/>
        </p:nvSpPr>
        <p:spPr>
          <a:xfrm>
            <a:off x="683568" y="17105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app.js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32A507E-CF8C-6F40-4786-BBE51A5E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5403740"/>
            <a:ext cx="7048909" cy="662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F8C4F-F663-D0CC-082A-2B505300E797}"/>
              </a:ext>
            </a:extLst>
          </p:cNvPr>
          <p:cNvSpPr txBox="1"/>
          <p:nvPr/>
        </p:nvSpPr>
        <p:spPr>
          <a:xfrm>
            <a:off x="683568" y="48945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071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42C41-8B4B-5763-6060-6C5D52C4E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2103388"/>
            <a:ext cx="7411258" cy="26512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41DB38-F5D5-4BB2-D507-B4C17608978E}"/>
              </a:ext>
            </a:extLst>
          </p:cNvPr>
          <p:cNvSpPr txBox="1"/>
          <p:nvPr/>
        </p:nvSpPr>
        <p:spPr>
          <a:xfrm>
            <a:off x="683568" y="17105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app.js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32A507E-CF8C-6F40-4786-BBE51A5E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5403740"/>
            <a:ext cx="7411258" cy="662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F8C4F-F663-D0CC-082A-2B505300E797}"/>
              </a:ext>
            </a:extLst>
          </p:cNvPr>
          <p:cNvSpPr txBox="1"/>
          <p:nvPr/>
        </p:nvSpPr>
        <p:spPr>
          <a:xfrm>
            <a:off x="683568" y="48945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7157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package manager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package manager </a:t>
            </a:r>
            <a:r>
              <a:rPr lang="en-US" dirty="0"/>
              <a:t>is a </a:t>
            </a:r>
            <a:r>
              <a:rPr lang="en-US" b="1" dirty="0">
                <a:solidFill>
                  <a:schemeClr val="accent1"/>
                </a:solidFill>
              </a:rPr>
              <a:t>programming language’s tool </a:t>
            </a:r>
            <a:r>
              <a:rPr lang="en-US" dirty="0"/>
              <a:t>to create </a:t>
            </a:r>
            <a:r>
              <a:rPr lang="en-US" b="1" dirty="0">
                <a:solidFill>
                  <a:srgbClr val="7030A0"/>
                </a:solidFill>
              </a:rPr>
              <a:t>project environments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easily import </a:t>
            </a:r>
            <a:r>
              <a:rPr lang="en-US" dirty="0"/>
              <a:t>all the </a:t>
            </a:r>
            <a:r>
              <a:rPr lang="en-US" b="1" dirty="0">
                <a:solidFill>
                  <a:schemeClr val="accent2"/>
                </a:solidFill>
              </a:rPr>
              <a:t>external dependencies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automates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finding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downloading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installing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configuring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upgrading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2"/>
                </a:solidFill>
              </a:rPr>
              <a:t>removing</a:t>
            </a:r>
            <a:r>
              <a:rPr lang="en-US" dirty="0"/>
              <a:t> of all the </a:t>
            </a:r>
            <a:r>
              <a:rPr lang="en-US" b="1" dirty="0">
                <a:solidFill>
                  <a:srgbClr val="FFC000"/>
                </a:solidFill>
              </a:rPr>
              <a:t>libraries</a:t>
            </a:r>
            <a:r>
              <a:rPr lang="en-US" dirty="0"/>
              <a:t> for an </a:t>
            </a:r>
            <a:r>
              <a:rPr lang="en-US" b="1" dirty="0">
                <a:solidFill>
                  <a:schemeClr val="accent3"/>
                </a:solidFill>
              </a:rPr>
              <a:t>application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also </a:t>
            </a:r>
            <a:r>
              <a:rPr lang="en-US" b="1" dirty="0">
                <a:solidFill>
                  <a:srgbClr val="0070C0"/>
                </a:solidFill>
              </a:rPr>
              <a:t>allows</a:t>
            </a:r>
            <a:r>
              <a:rPr lang="en-US" dirty="0"/>
              <a:t> us to “</a:t>
            </a:r>
            <a:r>
              <a:rPr lang="en-US" b="1" dirty="0">
                <a:solidFill>
                  <a:srgbClr val="C00000"/>
                </a:solidFill>
              </a:rPr>
              <a:t>package</a:t>
            </a:r>
            <a:r>
              <a:rPr lang="en-US" dirty="0"/>
              <a:t>” our </a:t>
            </a:r>
            <a:r>
              <a:rPr lang="en-US" b="1" dirty="0">
                <a:solidFill>
                  <a:srgbClr val="00B050"/>
                </a:solidFill>
              </a:rPr>
              <a:t>project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publish it </a:t>
            </a:r>
            <a:r>
              <a:rPr lang="en-US" dirty="0"/>
              <a:t>for </a:t>
            </a:r>
            <a:r>
              <a:rPr lang="en-US" b="1" dirty="0">
                <a:solidFill>
                  <a:srgbClr val="FFC000"/>
                </a:solidFill>
              </a:rPr>
              <a:t>others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9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Popular package managers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4D4E1B-4724-3666-3E00-C124520A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613056"/>
              </p:ext>
            </p:extLst>
          </p:nvPr>
        </p:nvGraphicFramePr>
        <p:xfrm>
          <a:off x="593725" y="2193924"/>
          <a:ext cx="7956550" cy="3827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275">
                  <a:extLst>
                    <a:ext uri="{9D8B030D-6E8A-4147-A177-3AD203B41FA5}">
                      <a16:colId xmlns:a16="http://schemas.microsoft.com/office/drawing/2014/main" val="2056640221"/>
                    </a:ext>
                  </a:extLst>
                </a:gridCol>
                <a:gridCol w="3978275">
                  <a:extLst>
                    <a:ext uri="{9D8B030D-6E8A-4147-A177-3AD203B41FA5}">
                      <a16:colId xmlns:a16="http://schemas.microsoft.com/office/drawing/2014/main" val="2009177215"/>
                    </a:ext>
                  </a:extLst>
                </a:gridCol>
              </a:tblGrid>
              <a:tr h="637894">
                <a:tc>
                  <a:txBody>
                    <a:bodyPr/>
                    <a:lstStyle/>
                    <a:p>
                      <a:r>
                        <a:rPr lang="en-US" sz="2400" dirty="0"/>
                        <a:t>Language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Package Manager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58906"/>
                  </a:ext>
                </a:extLst>
              </a:tr>
              <a:tr h="637894">
                <a:tc>
                  <a:txBody>
                    <a:bodyPr/>
                    <a:lstStyle/>
                    <a:p>
                      <a:r>
                        <a:rPr lang="en-US" sz="2000" b="1" dirty="0"/>
                        <a:t>Python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pip, </a:t>
                      </a:r>
                      <a:r>
                        <a:rPr lang="en-US" sz="2000" b="1" dirty="0" err="1"/>
                        <a:t>conda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37234"/>
                  </a:ext>
                </a:extLst>
              </a:tr>
              <a:tr h="637894">
                <a:tc>
                  <a:txBody>
                    <a:bodyPr/>
                    <a:lstStyle/>
                    <a:p>
                      <a:r>
                        <a:rPr lang="en-US" sz="2000" b="1" dirty="0"/>
                        <a:t>Java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maven ,</a:t>
                      </a:r>
                      <a:r>
                        <a:rPr lang="en-US" sz="2000" b="1" dirty="0" err="1"/>
                        <a:t>gradle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73254"/>
                  </a:ext>
                </a:extLst>
              </a:tr>
              <a:tr h="637894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Php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composer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53904"/>
                  </a:ext>
                </a:extLst>
              </a:tr>
              <a:tr h="63789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JavaScript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2060"/>
                          </a:solidFill>
                        </a:rPr>
                        <a:t>npm,yarn</a:t>
                      </a:r>
                      <a:endParaRPr lang="en-IN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16877"/>
                  </a:ext>
                </a:extLst>
              </a:tr>
              <a:tr h="637894">
                <a:tc>
                  <a:txBody>
                    <a:bodyPr/>
                    <a:lstStyle/>
                    <a:p>
                      <a:r>
                        <a:rPr lang="en-US" sz="2000" b="1" dirty="0"/>
                        <a:t>Ruby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rubygems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1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7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Introduction to </a:t>
            </a:r>
            <a:r>
              <a:rPr lang="en-US" sz="2700" b="1" dirty="0" err="1"/>
              <a:t>npm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NPM</a:t>
            </a:r>
            <a:r>
              <a:rPr lang="en-US" dirty="0"/>
              <a:t> (Node Package Manager) is the </a:t>
            </a:r>
            <a:r>
              <a:rPr lang="en-US" b="1" dirty="0">
                <a:solidFill>
                  <a:srgbClr val="00B050"/>
                </a:solidFill>
              </a:rPr>
              <a:t>default package manager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and is </a:t>
            </a:r>
            <a:r>
              <a:rPr lang="en-US" b="1" dirty="0">
                <a:solidFill>
                  <a:srgbClr val="FFC000"/>
                </a:solidFill>
              </a:rPr>
              <a:t>written</a:t>
            </a:r>
            <a:r>
              <a:rPr lang="en-US" dirty="0"/>
              <a:t> entirely in </a:t>
            </a:r>
            <a:r>
              <a:rPr lang="en-US" b="1" dirty="0" err="1">
                <a:solidFill>
                  <a:schemeClr val="accent1"/>
                </a:solidFill>
              </a:rPr>
              <a:t>Javascript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It was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developed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 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by 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Isaac Z. Schlueter, 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and was </a:t>
            </a:r>
            <a:r>
              <a:rPr lang="en-US" dirty="0">
                <a:latin typeface="+mj-lt"/>
              </a:rPr>
              <a:t>initially</a:t>
            </a:r>
            <a:r>
              <a:rPr lang="en-US" b="1" dirty="0">
                <a:solidFill>
                  <a:srgbClr val="B1717C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released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on 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January 12, 2010</a:t>
            </a:r>
            <a:r>
              <a:rPr lang="en-US" b="1" dirty="0">
                <a:solidFill>
                  <a:srgbClr val="008000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As of now </a:t>
            </a:r>
            <a:r>
              <a:rPr lang="en-US" dirty="0"/>
              <a:t>there are </a:t>
            </a:r>
            <a:r>
              <a:rPr lang="en-US" b="1" dirty="0">
                <a:solidFill>
                  <a:schemeClr val="accent2"/>
                </a:solidFill>
              </a:rPr>
              <a:t>over 20 lakh </a:t>
            </a:r>
            <a:r>
              <a:rPr lang="en-US" b="1" dirty="0" err="1">
                <a:solidFill>
                  <a:schemeClr val="accent2"/>
                </a:solidFill>
              </a:rPr>
              <a:t>npm</a:t>
            </a:r>
            <a:r>
              <a:rPr lang="en-US" b="1" dirty="0">
                <a:solidFill>
                  <a:schemeClr val="accent2"/>
                </a:solidFill>
              </a:rPr>
              <a:t> packages </a:t>
            </a:r>
            <a:r>
              <a:rPr lang="en-US" dirty="0"/>
              <a:t>available for </a:t>
            </a:r>
            <a:r>
              <a:rPr lang="en-US" b="1" dirty="0">
                <a:solidFill>
                  <a:srgbClr val="C00000"/>
                </a:solidFill>
              </a:rPr>
              <a:t>downloading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using</a:t>
            </a:r>
            <a:r>
              <a:rPr lang="en-US" dirty="0"/>
              <a:t> which </a:t>
            </a:r>
            <a:r>
              <a:rPr lang="en-US" b="1" dirty="0">
                <a:solidFill>
                  <a:srgbClr val="00B050"/>
                </a:solidFill>
              </a:rPr>
              <a:t>surpasses</a:t>
            </a:r>
            <a:r>
              <a:rPr lang="en-US" dirty="0"/>
              <a:t> any other </a:t>
            </a:r>
            <a:r>
              <a:rPr lang="en-US" b="1" dirty="0">
                <a:solidFill>
                  <a:srgbClr val="7030A0"/>
                </a:solidFill>
              </a:rPr>
              <a:t>language’s packages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4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does </a:t>
            </a:r>
            <a:r>
              <a:rPr lang="en-US" sz="2700" b="1" dirty="0" err="1"/>
              <a:t>npm</a:t>
            </a:r>
            <a:r>
              <a:rPr lang="en-US" sz="2700" b="1" dirty="0"/>
              <a:t> contain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NPM </a:t>
            </a:r>
            <a:r>
              <a:rPr lang="en-US" dirty="0"/>
              <a:t>consists of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two </a:t>
            </a:r>
            <a:r>
              <a:rPr lang="en-US" dirty="0"/>
              <a:t>main parts: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CLI </a:t>
            </a:r>
            <a:r>
              <a:rPr lang="en-US" dirty="0"/>
              <a:t>(command-line interface) tool for </a:t>
            </a:r>
            <a:r>
              <a:rPr lang="en-US" b="1" dirty="0">
                <a:solidFill>
                  <a:srgbClr val="7030A0"/>
                </a:solidFill>
              </a:rPr>
              <a:t>publishing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downloading</a:t>
            </a:r>
            <a:r>
              <a:rPr lang="en-US" dirty="0"/>
              <a:t> packages, and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online repository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hosts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JavaScript packages</a:t>
            </a:r>
          </a:p>
        </p:txBody>
      </p:sp>
    </p:spTree>
    <p:extLst>
      <p:ext uri="{BB962C8B-B14F-4D97-AF65-F5344CB8AC3E}">
        <p14:creationId xmlns:p14="http://schemas.microsoft.com/office/powerpoint/2010/main" val="376963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repository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repository</a:t>
            </a:r>
            <a:r>
              <a:rPr lang="en-US" dirty="0">
                <a:latin typeface="+mj-lt"/>
              </a:rPr>
              <a:t> is a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fulfillment center </a:t>
            </a:r>
            <a:r>
              <a:rPr lang="en-US" dirty="0">
                <a:latin typeface="+mj-lt"/>
              </a:rPr>
              <a:t>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receives packages </a:t>
            </a:r>
            <a:r>
              <a:rPr lang="en-US" dirty="0">
                <a:latin typeface="+mj-lt"/>
              </a:rPr>
              <a:t>of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goods</a:t>
            </a:r>
            <a:r>
              <a:rPr lang="en-US" dirty="0">
                <a:latin typeface="+mj-lt"/>
              </a:rPr>
              <a:t> from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sellers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package authors) and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distributes</a:t>
            </a:r>
            <a:r>
              <a:rPr lang="en-US" dirty="0">
                <a:latin typeface="+mj-lt"/>
              </a:rPr>
              <a:t> these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goods</a:t>
            </a:r>
            <a:r>
              <a:rPr lang="en-US" dirty="0">
                <a:latin typeface="+mj-lt"/>
              </a:rPr>
              <a:t> to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buyers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npm</a:t>
            </a:r>
            <a:r>
              <a:rPr lang="en-US" dirty="0">
                <a:latin typeface="+mj-lt"/>
              </a:rPr>
              <a:t> package users).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44B62-18F7-F988-4AF3-E59DF045C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68105"/>
            <a:ext cx="8250148" cy="1669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0C2D9-795D-5106-F46D-DF209B9E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" y="3358797"/>
            <a:ext cx="8424108" cy="15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Third 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+mj-lt"/>
              </a:rPr>
              <a:t>Third party modules </a:t>
            </a:r>
            <a:r>
              <a:rPr lang="en-US" dirty="0">
                <a:latin typeface="+mj-lt"/>
              </a:rPr>
              <a:t>or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+mj-lt"/>
              </a:rPr>
              <a:t>npm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 modules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are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modules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that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do not come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with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Node.js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preinstalled but we can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download/install </a:t>
            </a:r>
            <a:r>
              <a:rPr lang="en-US" dirty="0">
                <a:latin typeface="+mj-lt"/>
              </a:rPr>
              <a:t>them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npm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repo</a:t>
            </a:r>
            <a:r>
              <a:rPr lang="en-US" b="1" dirty="0">
                <a:solidFill>
                  <a:srgbClr val="00008B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use them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in our 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code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Examples</a:t>
            </a:r>
            <a:r>
              <a:rPr lang="en-US" dirty="0">
                <a:latin typeface="+mj-lt"/>
              </a:rPr>
              <a:t> would be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packages/modules </a:t>
            </a:r>
            <a:r>
              <a:rPr lang="en-US" dirty="0">
                <a:latin typeface="+mj-lt"/>
              </a:rPr>
              <a:t>which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help us </a:t>
            </a:r>
            <a:r>
              <a:rPr lang="en-US" dirty="0">
                <a:latin typeface="+mj-lt"/>
              </a:rPr>
              <a:t>in  </a:t>
            </a:r>
            <a:r>
              <a:rPr lang="en-US" b="1" dirty="0">
                <a:solidFill>
                  <a:schemeClr val="accent3"/>
                </a:solidFill>
                <a:latin typeface="+mj-lt"/>
              </a:rPr>
              <a:t>validating</a:t>
            </a:r>
            <a:r>
              <a:rPr lang="en-US" dirty="0">
                <a:latin typeface="+mj-lt"/>
              </a:rPr>
              <a:t> data like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emails</a:t>
            </a:r>
            <a:r>
              <a:rPr lang="en-US" dirty="0">
                <a:latin typeface="+mj-lt"/>
              </a:rPr>
              <a:t> and maybe even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sending</a:t>
            </a:r>
            <a:r>
              <a:rPr lang="en-US" dirty="0">
                <a:latin typeface="+mj-lt"/>
              </a:rPr>
              <a:t> an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email</a:t>
            </a:r>
            <a:r>
              <a:rPr lang="en-US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93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do we install </a:t>
            </a:r>
            <a:r>
              <a:rPr lang="en-US" sz="2700" b="1" dirty="0" err="1"/>
              <a:t>npm</a:t>
            </a:r>
            <a:r>
              <a:rPr lang="en-US" sz="2700" b="1" dirty="0"/>
              <a:t> module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 order </a:t>
            </a:r>
            <a:r>
              <a:rPr lang="en-US" dirty="0"/>
              <a:t>to install an </a:t>
            </a:r>
            <a:r>
              <a:rPr lang="en-US" b="1" dirty="0" err="1">
                <a:solidFill>
                  <a:srgbClr val="7030A0"/>
                </a:solidFill>
              </a:rPr>
              <a:t>npm</a:t>
            </a:r>
            <a:r>
              <a:rPr lang="en-US" b="1" dirty="0">
                <a:solidFill>
                  <a:srgbClr val="7030A0"/>
                </a:solidFill>
              </a:rPr>
              <a:t> module </a:t>
            </a:r>
            <a:r>
              <a:rPr lang="en-US" dirty="0"/>
              <a:t>we </a:t>
            </a:r>
            <a:r>
              <a:rPr lang="en-US" b="1" dirty="0">
                <a:solidFill>
                  <a:srgbClr val="FFC000"/>
                </a:solidFill>
              </a:rPr>
              <a:t>need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take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following steps</a:t>
            </a:r>
            <a:r>
              <a:rPr lang="en-US" dirty="0"/>
              <a:t>:</a:t>
            </a:r>
          </a:p>
          <a:p>
            <a:pPr lvl="1"/>
            <a:endParaRPr lang="en-US" sz="1600" b="1" dirty="0">
              <a:solidFill>
                <a:schemeClr val="accent1"/>
              </a:solidFill>
            </a:endParaRPr>
          </a:p>
          <a:p>
            <a:pPr lvl="1"/>
            <a:r>
              <a:rPr lang="en-US" sz="1600" b="1" dirty="0">
                <a:solidFill>
                  <a:schemeClr val="accent1"/>
                </a:solidFill>
              </a:rPr>
              <a:t>Create</a:t>
            </a:r>
            <a:r>
              <a:rPr lang="en-US" sz="1600" dirty="0"/>
              <a:t> a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application folder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>
                <a:solidFill>
                  <a:srgbClr val="FFC000"/>
                </a:solidFill>
              </a:rPr>
              <a:t>Migrate</a:t>
            </a:r>
            <a:r>
              <a:rPr lang="en-US" sz="1600" dirty="0"/>
              <a:t> into that </a:t>
            </a:r>
            <a:r>
              <a:rPr lang="en-US" sz="1600" b="1" dirty="0">
                <a:solidFill>
                  <a:schemeClr val="accent3"/>
                </a:solidFill>
              </a:rPr>
              <a:t>folder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B050"/>
                </a:solidFill>
              </a:rPr>
              <a:t>terminal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>
                <a:solidFill>
                  <a:schemeClr val="accent2"/>
                </a:solidFill>
              </a:rPr>
              <a:t>Run</a:t>
            </a:r>
            <a:r>
              <a:rPr lang="en-US" sz="1600" dirty="0"/>
              <a:t> the command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npm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init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dirty="0"/>
              <a:t>which will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create</a:t>
            </a:r>
            <a:r>
              <a:rPr lang="en-US" sz="1600" dirty="0"/>
              <a:t> a </a:t>
            </a:r>
            <a:r>
              <a:rPr lang="en-US" sz="1600" b="1" dirty="0" err="1">
                <a:solidFill>
                  <a:srgbClr val="0070C0"/>
                </a:solidFill>
              </a:rPr>
              <a:t>package.json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file in the </a:t>
            </a:r>
            <a:r>
              <a:rPr lang="en-US" sz="1600" b="1" dirty="0">
                <a:solidFill>
                  <a:schemeClr val="accent1"/>
                </a:solidFill>
              </a:rPr>
              <a:t>app</a:t>
            </a:r>
          </a:p>
          <a:p>
            <a:pPr lvl="1"/>
            <a:endParaRPr lang="en-US" sz="1600" dirty="0"/>
          </a:p>
          <a:p>
            <a:pPr lvl="1"/>
            <a:r>
              <a:rPr lang="en-US" sz="1600" b="1" dirty="0">
                <a:solidFill>
                  <a:schemeClr val="accent2"/>
                </a:solidFill>
              </a:rPr>
              <a:t>Run</a:t>
            </a:r>
            <a:r>
              <a:rPr lang="en-US" sz="1600" dirty="0"/>
              <a:t> the command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npm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 install &lt;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module_name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US" sz="1600" dirty="0"/>
              <a:t>.</a:t>
            </a:r>
          </a:p>
          <a:p>
            <a:pPr lvl="2"/>
            <a:r>
              <a:rPr lang="en-US" sz="1500" dirty="0"/>
              <a:t>For example: </a:t>
            </a:r>
            <a:r>
              <a:rPr lang="en-US" sz="1500" b="1" dirty="0" err="1">
                <a:solidFill>
                  <a:srgbClr val="00B050"/>
                </a:solidFill>
              </a:rPr>
              <a:t>npm</a:t>
            </a:r>
            <a:r>
              <a:rPr lang="en-US" sz="1500" b="1" dirty="0">
                <a:solidFill>
                  <a:srgbClr val="00B050"/>
                </a:solidFill>
              </a:rPr>
              <a:t> install validator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This will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sz="1600" dirty="0"/>
              <a:t> a </a:t>
            </a:r>
            <a:r>
              <a:rPr lang="en-US" sz="1600" b="1" dirty="0">
                <a:solidFill>
                  <a:srgbClr val="7030A0"/>
                </a:solidFill>
              </a:rPr>
              <a:t>folder</a:t>
            </a:r>
            <a:r>
              <a:rPr lang="en-US" sz="1600" dirty="0"/>
              <a:t> called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node_modules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/>
              <a:t>in our app and install the </a:t>
            </a:r>
            <a:r>
              <a:rPr lang="en-US" sz="1600" b="1" dirty="0">
                <a:solidFill>
                  <a:srgbClr val="C00000"/>
                </a:solidFill>
              </a:rPr>
              <a:t>mentioned module </a:t>
            </a:r>
            <a:r>
              <a:rPr lang="en-US" sz="1600" dirty="0"/>
              <a:t>there . It will </a:t>
            </a:r>
            <a:r>
              <a:rPr lang="en-US" sz="1600" b="1" dirty="0">
                <a:solidFill>
                  <a:srgbClr val="00B050"/>
                </a:solidFill>
              </a:rPr>
              <a:t>also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add</a:t>
            </a:r>
            <a:r>
              <a:rPr lang="en-US" sz="1600" dirty="0"/>
              <a:t> the </a:t>
            </a:r>
            <a:r>
              <a:rPr lang="en-US" sz="1600" b="1" dirty="0">
                <a:solidFill>
                  <a:srgbClr val="7030A0"/>
                </a:solidFill>
              </a:rPr>
              <a:t>dependencies</a:t>
            </a:r>
            <a:r>
              <a:rPr lang="en-US" sz="1600" dirty="0"/>
              <a:t> of the module in </a:t>
            </a:r>
            <a:r>
              <a:rPr lang="en-US" sz="1600" b="1" dirty="0" err="1">
                <a:solidFill>
                  <a:srgbClr val="0070C0"/>
                </a:solidFill>
              </a:rPr>
              <a:t>package.json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0070C0"/>
                </a:solidFill>
              </a:rPr>
              <a:t>package-</a:t>
            </a:r>
            <a:r>
              <a:rPr lang="en-US" sz="1600" b="1" dirty="0" err="1">
                <a:solidFill>
                  <a:srgbClr val="0070C0"/>
                </a:solidFill>
              </a:rPr>
              <a:t>lock.json</a:t>
            </a:r>
            <a:r>
              <a:rPr lang="en-US" sz="1600" dirty="0"/>
              <a:t> files 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2525</TotalTime>
  <Words>929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a package manager ?</vt:lpstr>
      <vt:lpstr>Popular package managers</vt:lpstr>
      <vt:lpstr>Introduction to npm</vt:lpstr>
      <vt:lpstr>What does npm contain ?</vt:lpstr>
      <vt:lpstr>What is a repository ?</vt:lpstr>
      <vt:lpstr>Third party modules</vt:lpstr>
      <vt:lpstr>How do we install npm module ?</vt:lpstr>
      <vt:lpstr>Running npm init</vt:lpstr>
      <vt:lpstr>Output of  npm init</vt:lpstr>
      <vt:lpstr>What is package.json ?</vt:lpstr>
      <vt:lpstr>The generated package.json file</vt:lpstr>
      <vt:lpstr>the validator module</vt:lpstr>
      <vt:lpstr>Installing validator module</vt:lpstr>
      <vt:lpstr>Installing validator module</vt:lpstr>
      <vt:lpstr>What is package-lock.json ?</vt:lpstr>
      <vt:lpstr>What is node_modules?</vt:lpstr>
      <vt:lpstr>Important validator functions</vt:lpstr>
      <vt:lpstr>example</vt:lpstr>
      <vt:lpstr>the chalk module</vt:lpstr>
      <vt:lpstr>Installing chalk module</vt:lpstr>
      <vt:lpstr>Example 1</vt:lpstr>
      <vt:lpstr>Example 2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254</cp:revision>
  <dcterms:created xsi:type="dcterms:W3CDTF">2015-12-21T13:46:00Z</dcterms:created>
  <dcterms:modified xsi:type="dcterms:W3CDTF">2023-05-26T11:31:27Z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