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30"/>
  </p:notesMasterIdLst>
  <p:sldIdLst>
    <p:sldId id="256" r:id="rId2"/>
    <p:sldId id="301" r:id="rId3"/>
    <p:sldId id="858" r:id="rId4"/>
    <p:sldId id="955" r:id="rId5"/>
    <p:sldId id="956" r:id="rId6"/>
    <p:sldId id="957" r:id="rId7"/>
    <p:sldId id="958" r:id="rId8"/>
    <p:sldId id="959" r:id="rId9"/>
    <p:sldId id="897" r:id="rId10"/>
    <p:sldId id="898" r:id="rId11"/>
    <p:sldId id="960" r:id="rId12"/>
    <p:sldId id="961" r:id="rId13"/>
    <p:sldId id="962" r:id="rId14"/>
    <p:sldId id="963" r:id="rId15"/>
    <p:sldId id="964" r:id="rId16"/>
    <p:sldId id="965" r:id="rId17"/>
    <p:sldId id="966" r:id="rId18"/>
    <p:sldId id="937" r:id="rId19"/>
    <p:sldId id="967" r:id="rId20"/>
    <p:sldId id="968" r:id="rId21"/>
    <p:sldId id="969" r:id="rId22"/>
    <p:sldId id="970" r:id="rId23"/>
    <p:sldId id="971" r:id="rId24"/>
    <p:sldId id="972" r:id="rId25"/>
    <p:sldId id="973" r:id="rId26"/>
    <p:sldId id="975" r:id="rId27"/>
    <p:sldId id="974" r:id="rId28"/>
    <p:sldId id="97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6E7F542-1E0F-40CC-9B54-6DCD224AC027}"/>
    <pc:docChg chg="custSel addSld delSld modSld sldOrd">
      <pc:chgData name="Sharma Computer Academy" userId="08476b32c11f4418" providerId="LiveId" clId="{66E7F542-1E0F-40CC-9B54-6DCD224AC027}" dt="2023-06-02T07:24:11.015" v="2310" actId="14100"/>
      <pc:docMkLst>
        <pc:docMk/>
      </pc:docMkLst>
      <pc:sldChg chg="modSp mod">
        <pc:chgData name="Sharma Computer Academy" userId="08476b32c11f4418" providerId="LiveId" clId="{66E7F542-1E0F-40CC-9B54-6DCD224AC027}" dt="2023-05-29T04:42:24.130" v="0" actId="20577"/>
        <pc:sldMkLst>
          <pc:docMk/>
          <pc:sldMk cId="0" sldId="256"/>
        </pc:sldMkLst>
        <pc:spChg chg="mod">
          <ac:chgData name="Sharma Computer Academy" userId="08476b32c11f4418" providerId="LiveId" clId="{66E7F542-1E0F-40CC-9B54-6DCD224AC027}" dt="2023-05-29T04:42:24.130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66E7F542-1E0F-40CC-9B54-6DCD224AC027}" dt="2023-05-29T07:34:13.453" v="1756" actId="20577"/>
        <pc:sldMkLst>
          <pc:docMk/>
          <pc:sldMk cId="0" sldId="301"/>
        </pc:sldMkLst>
        <pc:spChg chg="mod">
          <ac:chgData name="Sharma Computer Academy" userId="08476b32c11f4418" providerId="LiveId" clId="{66E7F542-1E0F-40CC-9B54-6DCD224AC027}" dt="2023-05-29T07:34:13.453" v="1756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66E7F542-1E0F-40CC-9B54-6DCD224AC027}" dt="2023-05-29T04:47:00.851" v="272" actId="20577"/>
        <pc:sldMkLst>
          <pc:docMk/>
          <pc:sldMk cId="3127985864" sldId="858"/>
        </pc:sldMkLst>
        <pc:spChg chg="mod">
          <ac:chgData name="Sharma Computer Academy" userId="08476b32c11f4418" providerId="LiveId" clId="{66E7F542-1E0F-40CC-9B54-6DCD224AC027}" dt="2023-05-29T04:43:28.051" v="48" actId="20577"/>
          <ac:spMkLst>
            <pc:docMk/>
            <pc:sldMk cId="3127985864" sldId="858"/>
            <ac:spMk id="2" creationId="{00000000-0000-0000-0000-000000000000}"/>
          </ac:spMkLst>
        </pc:spChg>
        <pc:spChg chg="mod">
          <ac:chgData name="Sharma Computer Academy" userId="08476b32c11f4418" providerId="LiveId" clId="{66E7F542-1E0F-40CC-9B54-6DCD224AC027}" dt="2023-05-29T04:47:00.851" v="272" actId="20577"/>
          <ac:spMkLst>
            <pc:docMk/>
            <pc:sldMk cId="3127985864" sldId="8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66E7F542-1E0F-40CC-9B54-6DCD224AC027}" dt="2023-05-29T05:36:44.070" v="919" actId="113"/>
        <pc:sldMkLst>
          <pc:docMk/>
          <pc:sldMk cId="3126758125" sldId="897"/>
        </pc:sldMkLst>
        <pc:spChg chg="mod">
          <ac:chgData name="Sharma Computer Academy" userId="08476b32c11f4418" providerId="LiveId" clId="{66E7F542-1E0F-40CC-9B54-6DCD224AC027}" dt="2023-05-29T05:34:12.989" v="663" actId="20577"/>
          <ac:spMkLst>
            <pc:docMk/>
            <pc:sldMk cId="3126758125" sldId="897"/>
            <ac:spMk id="2" creationId="{00000000-0000-0000-0000-000000000000}"/>
          </ac:spMkLst>
        </pc:spChg>
        <pc:spChg chg="mod">
          <ac:chgData name="Sharma Computer Academy" userId="08476b32c11f4418" providerId="LiveId" clId="{66E7F542-1E0F-40CC-9B54-6DCD224AC027}" dt="2023-05-29T05:36:44.070" v="919" actId="113"/>
          <ac:spMkLst>
            <pc:docMk/>
            <pc:sldMk cId="3126758125" sldId="89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66E7F542-1E0F-40CC-9B54-6DCD224AC027}" dt="2023-05-29T05:43:04.806" v="925" actId="14100"/>
        <pc:sldMkLst>
          <pc:docMk/>
          <pc:sldMk cId="247194836" sldId="898"/>
        </pc:sldMkLst>
        <pc:picChg chg="mod">
          <ac:chgData name="Sharma Computer Academy" userId="08476b32c11f4418" providerId="LiveId" clId="{66E7F542-1E0F-40CC-9B54-6DCD224AC027}" dt="2023-05-29T05:43:04.806" v="925" actId="14100"/>
          <ac:picMkLst>
            <pc:docMk/>
            <pc:sldMk cId="247194836" sldId="898"/>
            <ac:picMk id="5" creationId="{5284689F-12E4-24E4-62AD-1049720AF235}"/>
          </ac:picMkLst>
        </pc:picChg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3309359111" sldId="899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3801603402" sldId="915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2754286143" sldId="916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754716668" sldId="918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3281407418" sldId="936"/>
        </pc:sldMkLst>
      </pc:sldChg>
      <pc:sldChg chg="modSp mod ord modAnim">
        <pc:chgData name="Sharma Computer Academy" userId="08476b32c11f4418" providerId="LiveId" clId="{66E7F542-1E0F-40CC-9B54-6DCD224AC027}" dt="2023-05-29T06:44:14.526" v="1464" actId="20577"/>
        <pc:sldMkLst>
          <pc:docMk/>
          <pc:sldMk cId="1514487669" sldId="937"/>
        </pc:sldMkLst>
        <pc:spChg chg="mod">
          <ac:chgData name="Sharma Computer Academy" userId="08476b32c11f4418" providerId="LiveId" clId="{66E7F542-1E0F-40CC-9B54-6DCD224AC027}" dt="2023-05-29T06:33:54.187" v="1225"/>
          <ac:spMkLst>
            <pc:docMk/>
            <pc:sldMk cId="1514487669" sldId="937"/>
            <ac:spMk id="2" creationId="{00000000-0000-0000-0000-000000000000}"/>
          </ac:spMkLst>
        </pc:spChg>
        <pc:spChg chg="mod">
          <ac:chgData name="Sharma Computer Academy" userId="08476b32c11f4418" providerId="LiveId" clId="{66E7F542-1E0F-40CC-9B54-6DCD224AC027}" dt="2023-05-29T06:44:14.526" v="1464" actId="20577"/>
          <ac:spMkLst>
            <pc:docMk/>
            <pc:sldMk cId="1514487669" sldId="93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127978818" sldId="938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3769636002" sldId="939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3837746381" sldId="941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572950422" sldId="942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3612077054" sldId="943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3423852607" sldId="944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3288235544" sldId="945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1394075350" sldId="946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1888943231" sldId="947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66495907" sldId="948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2084987637" sldId="949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3008725982" sldId="950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1573040606" sldId="951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220715272" sldId="952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995945887" sldId="953"/>
        </pc:sldMkLst>
      </pc:sldChg>
      <pc:sldChg chg="del">
        <pc:chgData name="Sharma Computer Academy" userId="08476b32c11f4418" providerId="LiveId" clId="{66E7F542-1E0F-40CC-9B54-6DCD224AC027}" dt="2023-05-29T07:33:12.361" v="1670" actId="47"/>
        <pc:sldMkLst>
          <pc:docMk/>
          <pc:sldMk cId="571574050" sldId="954"/>
        </pc:sldMkLst>
      </pc:sldChg>
      <pc:sldChg chg="modSp add mod modAnim">
        <pc:chgData name="Sharma Computer Academy" userId="08476b32c11f4418" providerId="LiveId" clId="{66E7F542-1E0F-40CC-9B54-6DCD224AC027}" dt="2023-05-29T05:17:35.069" v="486" actId="20577"/>
        <pc:sldMkLst>
          <pc:docMk/>
          <pc:sldMk cId="2657716262" sldId="955"/>
        </pc:sldMkLst>
        <pc:spChg chg="mod">
          <ac:chgData name="Sharma Computer Academy" userId="08476b32c11f4418" providerId="LiveId" clId="{66E7F542-1E0F-40CC-9B54-6DCD224AC027}" dt="2023-05-29T04:47:12.047" v="296" actId="20577"/>
          <ac:spMkLst>
            <pc:docMk/>
            <pc:sldMk cId="2657716262" sldId="955"/>
            <ac:spMk id="2" creationId="{00000000-0000-0000-0000-000000000000}"/>
          </ac:spMkLst>
        </pc:spChg>
        <pc:spChg chg="mod">
          <ac:chgData name="Sharma Computer Academy" userId="08476b32c11f4418" providerId="LiveId" clId="{66E7F542-1E0F-40CC-9B54-6DCD224AC027}" dt="2023-05-29T05:17:35.069" v="486" actId="20577"/>
          <ac:spMkLst>
            <pc:docMk/>
            <pc:sldMk cId="2657716262" sldId="95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66E7F542-1E0F-40CC-9B54-6DCD224AC027}" dt="2023-05-31T11:13:15.793" v="1795" actId="113"/>
        <pc:sldMkLst>
          <pc:docMk/>
          <pc:sldMk cId="3188818676" sldId="956"/>
        </pc:sldMkLst>
        <pc:spChg chg="mod">
          <ac:chgData name="Sharma Computer Academy" userId="08476b32c11f4418" providerId="LiveId" clId="{66E7F542-1E0F-40CC-9B54-6DCD224AC027}" dt="2023-05-31T11:12:56.677" v="1792" actId="20577"/>
          <ac:spMkLst>
            <pc:docMk/>
            <pc:sldMk cId="3188818676" sldId="956"/>
            <ac:spMk id="2" creationId="{00000000-0000-0000-0000-000000000000}"/>
          </ac:spMkLst>
        </pc:spChg>
        <pc:spChg chg="mod">
          <ac:chgData name="Sharma Computer Academy" userId="08476b32c11f4418" providerId="LiveId" clId="{66E7F542-1E0F-40CC-9B54-6DCD224AC027}" dt="2023-05-31T11:13:15.793" v="1795" actId="113"/>
          <ac:spMkLst>
            <pc:docMk/>
            <pc:sldMk cId="3188818676" sldId="95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66E7F542-1E0F-40CC-9B54-6DCD224AC027}" dt="2023-05-31T05:47:18.482" v="1760" actId="115"/>
        <pc:sldMkLst>
          <pc:docMk/>
          <pc:sldMk cId="3690465116" sldId="957"/>
        </pc:sldMkLst>
        <pc:spChg chg="mod">
          <ac:chgData name="Sharma Computer Academy" userId="08476b32c11f4418" providerId="LiveId" clId="{66E7F542-1E0F-40CC-9B54-6DCD224AC027}" dt="2023-05-29T05:21:39.091" v="553"/>
          <ac:spMkLst>
            <pc:docMk/>
            <pc:sldMk cId="3690465116" sldId="957"/>
            <ac:spMk id="2" creationId="{00000000-0000-0000-0000-000000000000}"/>
          </ac:spMkLst>
        </pc:spChg>
        <pc:spChg chg="mod">
          <ac:chgData name="Sharma Computer Academy" userId="08476b32c11f4418" providerId="LiveId" clId="{66E7F542-1E0F-40CC-9B54-6DCD224AC027}" dt="2023-05-31T05:47:18.482" v="1760" actId="115"/>
          <ac:spMkLst>
            <pc:docMk/>
            <pc:sldMk cId="3690465116" sldId="95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66E7F542-1E0F-40CC-9B54-6DCD224AC027}" dt="2023-05-31T11:14:15.604" v="1796" actId="14100"/>
        <pc:sldMkLst>
          <pc:docMk/>
          <pc:sldMk cId="2677520701" sldId="958"/>
        </pc:sldMkLst>
        <pc:spChg chg="mod">
          <ac:chgData name="Sharma Computer Academy" userId="08476b32c11f4418" providerId="LiveId" clId="{66E7F542-1E0F-40CC-9B54-6DCD224AC027}" dt="2023-05-29T05:28:47.043" v="648" actId="20577"/>
          <ac:spMkLst>
            <pc:docMk/>
            <pc:sldMk cId="2677520701" sldId="958"/>
            <ac:spMk id="3" creationId="{D841DB38-F5D5-4BB2-D507-B4C17608978E}"/>
          </ac:spMkLst>
        </pc:spChg>
        <pc:spChg chg="mod">
          <ac:chgData name="Sharma Computer Academy" userId="08476b32c11f4418" providerId="LiveId" clId="{66E7F542-1E0F-40CC-9B54-6DCD224AC027}" dt="2023-05-29T05:29:33.075" v="656" actId="1037"/>
          <ac:spMkLst>
            <pc:docMk/>
            <pc:sldMk cId="2677520701" sldId="958"/>
            <ac:spMk id="6" creationId="{A30F8C4F-F663-D0CC-082A-2B505300E797}"/>
          </ac:spMkLst>
        </pc:spChg>
        <pc:picChg chg="mod">
          <ac:chgData name="Sharma Computer Academy" userId="08476b32c11f4418" providerId="LiveId" clId="{66E7F542-1E0F-40CC-9B54-6DCD224AC027}" dt="2023-05-31T11:14:15.604" v="1796" actId="14100"/>
          <ac:picMkLst>
            <pc:docMk/>
            <pc:sldMk cId="2677520701" sldId="958"/>
            <ac:picMk id="4" creationId="{B32A507E-CF8C-6F40-4786-BBE51A5EBE6C}"/>
          </ac:picMkLst>
        </pc:picChg>
        <pc:picChg chg="mod">
          <ac:chgData name="Sharma Computer Academy" userId="08476b32c11f4418" providerId="LiveId" clId="{66E7F542-1E0F-40CC-9B54-6DCD224AC027}" dt="2023-05-29T05:29:07.584" v="651" actId="1076"/>
          <ac:picMkLst>
            <pc:docMk/>
            <pc:sldMk cId="2677520701" sldId="958"/>
            <ac:picMk id="5" creationId="{83542C41-8B4B-5763-6060-6C5D52C4EBC5}"/>
          </ac:picMkLst>
        </pc:picChg>
      </pc:sldChg>
      <pc:sldChg chg="modSp add mod modAnim">
        <pc:chgData name="Sharma Computer Academy" userId="08476b32c11f4418" providerId="LiveId" clId="{66E7F542-1E0F-40CC-9B54-6DCD224AC027}" dt="2023-05-31T05:48:05.011" v="1762"/>
        <pc:sldMkLst>
          <pc:docMk/>
          <pc:sldMk cId="2473807072" sldId="959"/>
        </pc:sldMkLst>
        <pc:spChg chg="mod">
          <ac:chgData name="Sharma Computer Academy" userId="08476b32c11f4418" providerId="LiveId" clId="{66E7F542-1E0F-40CC-9B54-6DCD224AC027}" dt="2023-05-29T05:31:32.552" v="658" actId="20577"/>
          <ac:spMkLst>
            <pc:docMk/>
            <pc:sldMk cId="2473807072" sldId="959"/>
            <ac:spMk id="2" creationId="{00000000-0000-0000-0000-000000000000}"/>
          </ac:spMkLst>
        </pc:spChg>
        <pc:spChg chg="mod">
          <ac:chgData name="Sharma Computer Academy" userId="08476b32c11f4418" providerId="LiveId" clId="{66E7F542-1E0F-40CC-9B54-6DCD224AC027}" dt="2023-05-29T05:31:34.524" v="659" actId="20577"/>
          <ac:spMkLst>
            <pc:docMk/>
            <pc:sldMk cId="2473807072" sldId="959"/>
            <ac:spMk id="3" creationId="{D841DB38-F5D5-4BB2-D507-B4C17608978E}"/>
          </ac:spMkLst>
        </pc:spChg>
        <pc:picChg chg="mod">
          <ac:chgData name="Sharma Computer Academy" userId="08476b32c11f4418" providerId="LiveId" clId="{66E7F542-1E0F-40CC-9B54-6DCD224AC027}" dt="2023-05-29T05:31:52.885" v="662" actId="14100"/>
          <ac:picMkLst>
            <pc:docMk/>
            <pc:sldMk cId="2473807072" sldId="959"/>
            <ac:picMk id="4" creationId="{B32A507E-CF8C-6F40-4786-BBE51A5EBE6C}"/>
          </ac:picMkLst>
        </pc:picChg>
      </pc:sldChg>
      <pc:sldChg chg="modSp add mod modAnim">
        <pc:chgData name="Sharma Computer Academy" userId="08476b32c11f4418" providerId="LiveId" clId="{66E7F542-1E0F-40CC-9B54-6DCD224AC027}" dt="2023-05-29T06:01:16.712" v="1015" actId="20577"/>
        <pc:sldMkLst>
          <pc:docMk/>
          <pc:sldMk cId="2440864724" sldId="960"/>
        </pc:sldMkLst>
        <pc:spChg chg="mod">
          <ac:chgData name="Sharma Computer Academy" userId="08476b32c11f4418" providerId="LiveId" clId="{66E7F542-1E0F-40CC-9B54-6DCD224AC027}" dt="2023-05-29T05:59:32.966" v="928" actId="20577"/>
          <ac:spMkLst>
            <pc:docMk/>
            <pc:sldMk cId="2440864724" sldId="960"/>
            <ac:spMk id="2" creationId="{00000000-0000-0000-0000-000000000000}"/>
          </ac:spMkLst>
        </pc:spChg>
        <pc:spChg chg="mod">
          <ac:chgData name="Sharma Computer Academy" userId="08476b32c11f4418" providerId="LiveId" clId="{66E7F542-1E0F-40CC-9B54-6DCD224AC027}" dt="2023-05-29T06:01:16.712" v="1015" actId="20577"/>
          <ac:spMkLst>
            <pc:docMk/>
            <pc:sldMk cId="2440864724" sldId="960"/>
            <ac:spMk id="3" creationId="{00000000-0000-0000-0000-000000000000}"/>
          </ac:spMkLst>
        </pc:spChg>
      </pc:sldChg>
      <pc:sldChg chg="modSp add replId">
        <pc:chgData name="Sharma Computer Academy" userId="08476b32c11f4418" providerId="LiveId" clId="{66E7F542-1E0F-40CC-9B54-6DCD224AC027}" dt="2023-05-29T06:06:02.697" v="1016" actId="14826"/>
        <pc:sldMkLst>
          <pc:docMk/>
          <pc:sldMk cId="513230510" sldId="961"/>
        </pc:sldMkLst>
        <pc:picChg chg="mod">
          <ac:chgData name="Sharma Computer Academy" userId="08476b32c11f4418" providerId="LiveId" clId="{66E7F542-1E0F-40CC-9B54-6DCD224AC027}" dt="2023-05-29T06:06:02.697" v="1016" actId="14826"/>
          <ac:picMkLst>
            <pc:docMk/>
            <pc:sldMk cId="513230510" sldId="961"/>
            <ac:picMk id="5" creationId="{5284689F-12E4-24E4-62AD-1049720AF235}"/>
          </ac:picMkLst>
        </pc:picChg>
      </pc:sldChg>
      <pc:sldChg chg="modSp add mod">
        <pc:chgData name="Sharma Computer Academy" userId="08476b32c11f4418" providerId="LiveId" clId="{66E7F542-1E0F-40CC-9B54-6DCD224AC027}" dt="2023-05-29T06:06:33.036" v="1020" actId="14826"/>
        <pc:sldMkLst>
          <pc:docMk/>
          <pc:sldMk cId="501223193" sldId="962"/>
        </pc:sldMkLst>
        <pc:spChg chg="mod">
          <ac:chgData name="Sharma Computer Academy" userId="08476b32c11f4418" providerId="LiveId" clId="{66E7F542-1E0F-40CC-9B54-6DCD224AC027}" dt="2023-05-29T06:06:11.601" v="1019" actId="20577"/>
          <ac:spMkLst>
            <pc:docMk/>
            <pc:sldMk cId="501223193" sldId="962"/>
            <ac:spMk id="2" creationId="{00000000-0000-0000-0000-000000000000}"/>
          </ac:spMkLst>
        </pc:spChg>
        <pc:picChg chg="mod">
          <ac:chgData name="Sharma Computer Academy" userId="08476b32c11f4418" providerId="LiveId" clId="{66E7F542-1E0F-40CC-9B54-6DCD224AC027}" dt="2023-05-29T06:06:33.036" v="1020" actId="14826"/>
          <ac:picMkLst>
            <pc:docMk/>
            <pc:sldMk cId="501223193" sldId="962"/>
            <ac:picMk id="5" creationId="{5284689F-12E4-24E4-62AD-1049720AF235}"/>
          </ac:picMkLst>
        </pc:picChg>
      </pc:sldChg>
      <pc:sldChg chg="modSp mod modAnim">
        <pc:chgData name="Sharma Computer Academy" userId="08476b32c11f4418" providerId="LiveId" clId="{66E7F542-1E0F-40CC-9B54-6DCD224AC027}" dt="2023-05-29T06:15:35.268" v="1131" actId="20577"/>
        <pc:sldMkLst>
          <pc:docMk/>
          <pc:sldMk cId="3018675512" sldId="963"/>
        </pc:sldMkLst>
        <pc:spChg chg="mod">
          <ac:chgData name="Sharma Computer Academy" userId="08476b32c11f4418" providerId="LiveId" clId="{66E7F542-1E0F-40CC-9B54-6DCD224AC027}" dt="2023-05-29T06:13:38.180" v="1022" actId="20577"/>
          <ac:spMkLst>
            <pc:docMk/>
            <pc:sldMk cId="3018675512" sldId="963"/>
            <ac:spMk id="2" creationId="{00000000-0000-0000-0000-000000000000}"/>
          </ac:spMkLst>
        </pc:spChg>
        <pc:spChg chg="mod">
          <ac:chgData name="Sharma Computer Academy" userId="08476b32c11f4418" providerId="LiveId" clId="{66E7F542-1E0F-40CC-9B54-6DCD224AC027}" dt="2023-05-29T06:15:35.268" v="1131" actId="20577"/>
          <ac:spMkLst>
            <pc:docMk/>
            <pc:sldMk cId="3018675512" sldId="963"/>
            <ac:spMk id="3" creationId="{00000000-0000-0000-0000-000000000000}"/>
          </ac:spMkLst>
        </pc:spChg>
      </pc:sldChg>
      <pc:sldChg chg="addSp modSp mod">
        <pc:chgData name="Sharma Computer Academy" userId="08476b32c11f4418" providerId="LiveId" clId="{66E7F542-1E0F-40CC-9B54-6DCD224AC027}" dt="2023-05-29T06:26:58.001" v="1191" actId="20577"/>
        <pc:sldMkLst>
          <pc:docMk/>
          <pc:sldMk cId="1548498593" sldId="964"/>
        </pc:sldMkLst>
        <pc:spChg chg="add mod">
          <ac:chgData name="Sharma Computer Academy" userId="08476b32c11f4418" providerId="LiveId" clId="{66E7F542-1E0F-40CC-9B54-6DCD224AC027}" dt="2023-05-29T06:26:58.001" v="1191" actId="20577"/>
          <ac:spMkLst>
            <pc:docMk/>
            <pc:sldMk cId="1548498593" sldId="964"/>
            <ac:spMk id="3" creationId="{74195E05-44A2-9C29-F638-25C7249F4216}"/>
          </ac:spMkLst>
        </pc:spChg>
        <pc:picChg chg="mod">
          <ac:chgData name="Sharma Computer Academy" userId="08476b32c11f4418" providerId="LiveId" clId="{66E7F542-1E0F-40CC-9B54-6DCD224AC027}" dt="2023-05-29T06:23:52.916" v="1134" actId="14100"/>
          <ac:picMkLst>
            <pc:docMk/>
            <pc:sldMk cId="1548498593" sldId="964"/>
            <ac:picMk id="5" creationId="{5284689F-12E4-24E4-62AD-1049720AF235}"/>
          </ac:picMkLst>
        </pc:picChg>
      </pc:sldChg>
      <pc:sldChg chg="modSp add mod">
        <pc:chgData name="Sharma Computer Academy" userId="08476b32c11f4418" providerId="LiveId" clId="{66E7F542-1E0F-40CC-9B54-6DCD224AC027}" dt="2023-05-29T06:26:55.310" v="1190" actId="14100"/>
        <pc:sldMkLst>
          <pc:docMk/>
          <pc:sldMk cId="1524252247" sldId="965"/>
        </pc:sldMkLst>
        <pc:spChg chg="mod">
          <ac:chgData name="Sharma Computer Academy" userId="08476b32c11f4418" providerId="LiveId" clId="{66E7F542-1E0F-40CC-9B54-6DCD224AC027}" dt="2023-05-29T06:26:55.310" v="1190" actId="14100"/>
          <ac:spMkLst>
            <pc:docMk/>
            <pc:sldMk cId="1524252247" sldId="965"/>
            <ac:spMk id="3" creationId="{74195E05-44A2-9C29-F638-25C7249F4216}"/>
          </ac:spMkLst>
        </pc:spChg>
        <pc:picChg chg="mod">
          <ac:chgData name="Sharma Computer Academy" userId="08476b32c11f4418" providerId="LiveId" clId="{66E7F542-1E0F-40CC-9B54-6DCD224AC027}" dt="2023-05-29T06:24:46.080" v="1162" actId="14826"/>
          <ac:picMkLst>
            <pc:docMk/>
            <pc:sldMk cId="1524252247" sldId="965"/>
            <ac:picMk id="5" creationId="{5284689F-12E4-24E4-62AD-1049720AF235}"/>
          </ac:picMkLst>
        </pc:picChg>
      </pc:sldChg>
      <pc:sldChg chg="modSp mod">
        <pc:chgData name="Sharma Computer Academy" userId="08476b32c11f4418" providerId="LiveId" clId="{66E7F542-1E0F-40CC-9B54-6DCD224AC027}" dt="2023-05-29T06:26:41.210" v="1188" actId="20577"/>
        <pc:sldMkLst>
          <pc:docMk/>
          <pc:sldMk cId="2688162407" sldId="966"/>
        </pc:sldMkLst>
        <pc:spChg chg="mod">
          <ac:chgData name="Sharma Computer Academy" userId="08476b32c11f4418" providerId="LiveId" clId="{66E7F542-1E0F-40CC-9B54-6DCD224AC027}" dt="2023-05-29T06:26:41.210" v="1188" actId="20577"/>
          <ac:spMkLst>
            <pc:docMk/>
            <pc:sldMk cId="2688162407" sldId="966"/>
            <ac:spMk id="2" creationId="{00000000-0000-0000-0000-000000000000}"/>
          </ac:spMkLst>
        </pc:spChg>
        <pc:picChg chg="mod">
          <ac:chgData name="Sharma Computer Academy" userId="08476b32c11f4418" providerId="LiveId" clId="{66E7F542-1E0F-40CC-9B54-6DCD224AC027}" dt="2023-05-29T06:26:33.947" v="1185" actId="14826"/>
          <ac:picMkLst>
            <pc:docMk/>
            <pc:sldMk cId="2688162407" sldId="966"/>
            <ac:picMk id="5" creationId="{5284689F-12E4-24E4-62AD-1049720AF235}"/>
          </ac:picMkLst>
        </pc:picChg>
      </pc:sldChg>
      <pc:sldChg chg="addSp modSp add mod modAnim">
        <pc:chgData name="Sharma Computer Academy" userId="08476b32c11f4418" providerId="LiveId" clId="{66E7F542-1E0F-40CC-9B54-6DCD224AC027}" dt="2023-05-29T06:49:32.046" v="1592"/>
        <pc:sldMkLst>
          <pc:docMk/>
          <pc:sldMk cId="2204074588" sldId="967"/>
        </pc:sldMkLst>
        <pc:spChg chg="mod">
          <ac:chgData name="Sharma Computer Academy" userId="08476b32c11f4418" providerId="LiveId" clId="{66E7F542-1E0F-40CC-9B54-6DCD224AC027}" dt="2023-05-29T06:44:25.952" v="1472" actId="5793"/>
          <ac:spMkLst>
            <pc:docMk/>
            <pc:sldMk cId="2204074588" sldId="967"/>
            <ac:spMk id="2" creationId="{00000000-0000-0000-0000-000000000000}"/>
          </ac:spMkLst>
        </pc:spChg>
        <pc:spChg chg="mod">
          <ac:chgData name="Sharma Computer Academy" userId="08476b32c11f4418" providerId="LiveId" clId="{66E7F542-1E0F-40CC-9B54-6DCD224AC027}" dt="2023-05-29T06:49:16.777" v="1589" actId="113"/>
          <ac:spMkLst>
            <pc:docMk/>
            <pc:sldMk cId="2204074588" sldId="967"/>
            <ac:spMk id="3" creationId="{00000000-0000-0000-0000-000000000000}"/>
          </ac:spMkLst>
        </pc:spChg>
        <pc:picChg chg="add mod">
          <ac:chgData name="Sharma Computer Academy" userId="08476b32c11f4418" providerId="LiveId" clId="{66E7F542-1E0F-40CC-9B54-6DCD224AC027}" dt="2023-05-29T06:46:53.319" v="1560" actId="14100"/>
          <ac:picMkLst>
            <pc:docMk/>
            <pc:sldMk cId="2204074588" sldId="967"/>
            <ac:picMk id="5" creationId="{E06DC004-94AD-C314-BC5C-F75E898A7753}"/>
          </ac:picMkLst>
        </pc:picChg>
      </pc:sldChg>
      <pc:sldChg chg="modSp add mod modAnim">
        <pc:chgData name="Sharma Computer Academy" userId="08476b32c11f4418" providerId="LiveId" clId="{66E7F542-1E0F-40CC-9B54-6DCD224AC027}" dt="2023-05-29T06:53:00.071" v="1622" actId="14100"/>
        <pc:sldMkLst>
          <pc:docMk/>
          <pc:sldMk cId="2188941112" sldId="968"/>
        </pc:sldMkLst>
        <pc:spChg chg="mod">
          <ac:chgData name="Sharma Computer Academy" userId="08476b32c11f4418" providerId="LiveId" clId="{66E7F542-1E0F-40CC-9B54-6DCD224AC027}" dt="2023-05-29T06:52:56.566" v="1621" actId="20577"/>
          <ac:spMkLst>
            <pc:docMk/>
            <pc:sldMk cId="2188941112" sldId="968"/>
            <ac:spMk id="3" creationId="{00000000-0000-0000-0000-000000000000}"/>
          </ac:spMkLst>
        </pc:spChg>
        <pc:picChg chg="mod">
          <ac:chgData name="Sharma Computer Academy" userId="08476b32c11f4418" providerId="LiveId" clId="{66E7F542-1E0F-40CC-9B54-6DCD224AC027}" dt="2023-05-29T06:53:00.071" v="1622" actId="14100"/>
          <ac:picMkLst>
            <pc:docMk/>
            <pc:sldMk cId="2188941112" sldId="968"/>
            <ac:picMk id="5" creationId="{E06DC004-94AD-C314-BC5C-F75E898A7753}"/>
          </ac:picMkLst>
        </pc:picChg>
      </pc:sldChg>
      <pc:sldChg chg="modSp mod">
        <pc:chgData name="Sharma Computer Academy" userId="08476b32c11f4418" providerId="LiveId" clId="{66E7F542-1E0F-40CC-9B54-6DCD224AC027}" dt="2023-05-29T07:31:19.787" v="1625" actId="14100"/>
        <pc:sldMkLst>
          <pc:docMk/>
          <pc:sldMk cId="931834125" sldId="969"/>
        </pc:sldMkLst>
        <pc:picChg chg="mod">
          <ac:chgData name="Sharma Computer Academy" userId="08476b32c11f4418" providerId="LiveId" clId="{66E7F542-1E0F-40CC-9B54-6DCD224AC027}" dt="2023-05-29T07:31:19.787" v="1625" actId="14100"/>
          <ac:picMkLst>
            <pc:docMk/>
            <pc:sldMk cId="931834125" sldId="969"/>
            <ac:picMk id="4" creationId="{B32A507E-CF8C-6F40-4786-BBE51A5EBE6C}"/>
          </ac:picMkLst>
        </pc:picChg>
        <pc:picChg chg="mod">
          <ac:chgData name="Sharma Computer Academy" userId="08476b32c11f4418" providerId="LiveId" clId="{66E7F542-1E0F-40CC-9B54-6DCD224AC027}" dt="2023-05-29T07:31:06.367" v="1623" actId="14826"/>
          <ac:picMkLst>
            <pc:docMk/>
            <pc:sldMk cId="931834125" sldId="969"/>
            <ac:picMk id="5" creationId="{83542C41-8B4B-5763-6060-6C5D52C4EBC5}"/>
          </ac:picMkLst>
        </pc:picChg>
      </pc:sldChg>
      <pc:sldChg chg="modSp mod modAnim">
        <pc:chgData name="Sharma Computer Academy" userId="08476b32c11f4418" providerId="LiveId" clId="{66E7F542-1E0F-40CC-9B54-6DCD224AC027}" dt="2023-05-29T07:32:16.422" v="1666" actId="20577"/>
        <pc:sldMkLst>
          <pc:docMk/>
          <pc:sldMk cId="1017561693" sldId="970"/>
        </pc:sldMkLst>
        <pc:spChg chg="mod">
          <ac:chgData name="Sharma Computer Academy" userId="08476b32c11f4418" providerId="LiveId" clId="{66E7F542-1E0F-40CC-9B54-6DCD224AC027}" dt="2023-05-29T07:31:42.832" v="1627" actId="20577"/>
          <ac:spMkLst>
            <pc:docMk/>
            <pc:sldMk cId="1017561693" sldId="970"/>
            <ac:spMk id="2" creationId="{00000000-0000-0000-0000-000000000000}"/>
          </ac:spMkLst>
        </pc:spChg>
        <pc:spChg chg="mod">
          <ac:chgData name="Sharma Computer Academy" userId="08476b32c11f4418" providerId="LiveId" clId="{66E7F542-1E0F-40CC-9B54-6DCD224AC027}" dt="2023-05-29T07:32:16.422" v="1666" actId="20577"/>
          <ac:spMkLst>
            <pc:docMk/>
            <pc:sldMk cId="1017561693" sldId="970"/>
            <ac:spMk id="3" creationId="{00000000-0000-0000-0000-000000000000}"/>
          </ac:spMkLst>
        </pc:spChg>
      </pc:sldChg>
      <pc:sldChg chg="delSp modSp mod">
        <pc:chgData name="Sharma Computer Academy" userId="08476b32c11f4418" providerId="LiveId" clId="{66E7F542-1E0F-40CC-9B54-6DCD224AC027}" dt="2023-05-29T07:33:01.935" v="1669" actId="14100"/>
        <pc:sldMkLst>
          <pc:docMk/>
          <pc:sldMk cId="1270858490" sldId="971"/>
        </pc:sldMkLst>
        <pc:spChg chg="del">
          <ac:chgData name="Sharma Computer Academy" userId="08476b32c11f4418" providerId="LiveId" clId="{66E7F542-1E0F-40CC-9B54-6DCD224AC027}" dt="2023-05-29T07:32:51.804" v="1667" actId="478"/>
          <ac:spMkLst>
            <pc:docMk/>
            <pc:sldMk cId="1270858490" sldId="971"/>
            <ac:spMk id="3" creationId="{74195E05-44A2-9C29-F638-25C7249F4216}"/>
          </ac:spMkLst>
        </pc:spChg>
        <pc:picChg chg="mod">
          <ac:chgData name="Sharma Computer Academy" userId="08476b32c11f4418" providerId="LiveId" clId="{66E7F542-1E0F-40CC-9B54-6DCD224AC027}" dt="2023-05-29T07:33:01.935" v="1669" actId="14100"/>
          <ac:picMkLst>
            <pc:docMk/>
            <pc:sldMk cId="1270858490" sldId="971"/>
            <ac:picMk id="5" creationId="{5284689F-12E4-24E4-62AD-1049720AF235}"/>
          </ac:picMkLst>
        </pc:picChg>
      </pc:sldChg>
      <pc:sldChg chg="delSp modSp mod delAnim modAnim">
        <pc:chgData name="Sharma Computer Academy" userId="08476b32c11f4418" providerId="LiveId" clId="{66E7F542-1E0F-40CC-9B54-6DCD224AC027}" dt="2023-06-02T07:08:08.813" v="2029" actId="20577"/>
        <pc:sldMkLst>
          <pc:docMk/>
          <pc:sldMk cId="1779606393" sldId="972"/>
        </pc:sldMkLst>
        <pc:spChg chg="mod">
          <ac:chgData name="Sharma Computer Academy" userId="08476b32c11f4418" providerId="LiveId" clId="{66E7F542-1E0F-40CC-9B54-6DCD224AC027}" dt="2023-06-02T07:04:04.455" v="1824" actId="20577"/>
          <ac:spMkLst>
            <pc:docMk/>
            <pc:sldMk cId="1779606393" sldId="972"/>
            <ac:spMk id="2" creationId="{00000000-0000-0000-0000-000000000000}"/>
          </ac:spMkLst>
        </pc:spChg>
        <pc:spChg chg="mod">
          <ac:chgData name="Sharma Computer Academy" userId="08476b32c11f4418" providerId="LiveId" clId="{66E7F542-1E0F-40CC-9B54-6DCD224AC027}" dt="2023-06-02T07:08:08.813" v="2029" actId="20577"/>
          <ac:spMkLst>
            <pc:docMk/>
            <pc:sldMk cId="1779606393" sldId="972"/>
            <ac:spMk id="3" creationId="{00000000-0000-0000-0000-000000000000}"/>
          </ac:spMkLst>
        </pc:spChg>
        <pc:picChg chg="del mod">
          <ac:chgData name="Sharma Computer Academy" userId="08476b32c11f4418" providerId="LiveId" clId="{66E7F542-1E0F-40CC-9B54-6DCD224AC027}" dt="2023-06-02T07:05:08.571" v="1836" actId="478"/>
          <ac:picMkLst>
            <pc:docMk/>
            <pc:sldMk cId="1779606393" sldId="972"/>
            <ac:picMk id="5" creationId="{E06DC004-94AD-C314-BC5C-F75E898A7753}"/>
          </ac:picMkLst>
        </pc:picChg>
      </pc:sldChg>
      <pc:sldChg chg="addSp delSp modSp add mod modAnim">
        <pc:chgData name="Sharma Computer Academy" userId="08476b32c11f4418" providerId="LiveId" clId="{66E7F542-1E0F-40CC-9B54-6DCD224AC027}" dt="2023-06-02T07:18:26.552" v="2260" actId="113"/>
        <pc:sldMkLst>
          <pc:docMk/>
          <pc:sldMk cId="1450607624" sldId="973"/>
        </pc:sldMkLst>
        <pc:spChg chg="mod">
          <ac:chgData name="Sharma Computer Academy" userId="08476b32c11f4418" providerId="LiveId" clId="{66E7F542-1E0F-40CC-9B54-6DCD224AC027}" dt="2023-06-02T07:18:26.552" v="2260" actId="113"/>
          <ac:spMkLst>
            <pc:docMk/>
            <pc:sldMk cId="1450607624" sldId="973"/>
            <ac:spMk id="3" creationId="{00000000-0000-0000-0000-000000000000}"/>
          </ac:spMkLst>
        </pc:spChg>
        <pc:picChg chg="add del mod">
          <ac:chgData name="Sharma Computer Academy" userId="08476b32c11f4418" providerId="LiveId" clId="{66E7F542-1E0F-40CC-9B54-6DCD224AC027}" dt="2023-06-02T07:14:07.637" v="2102" actId="478"/>
          <ac:picMkLst>
            <pc:docMk/>
            <pc:sldMk cId="1450607624" sldId="973"/>
            <ac:picMk id="4" creationId="{FF4AF18A-93CF-8BBC-D5CF-68E708D704A3}"/>
          </ac:picMkLst>
        </pc:picChg>
      </pc:sldChg>
      <pc:sldChg chg="modSp add mod ord">
        <pc:chgData name="Sharma Computer Academy" userId="08476b32c11f4418" providerId="LiveId" clId="{66E7F542-1E0F-40CC-9B54-6DCD224AC027}" dt="2023-06-02T07:18:53.532" v="2287"/>
        <pc:sldMkLst>
          <pc:docMk/>
          <pc:sldMk cId="3176969360" sldId="974"/>
        </pc:sldMkLst>
        <pc:spChg chg="mod">
          <ac:chgData name="Sharma Computer Academy" userId="08476b32c11f4418" providerId="LiveId" clId="{66E7F542-1E0F-40CC-9B54-6DCD224AC027}" dt="2023-06-02T07:18:43.710" v="2284" actId="20577"/>
          <ac:spMkLst>
            <pc:docMk/>
            <pc:sldMk cId="3176969360" sldId="974"/>
            <ac:spMk id="2" creationId="{00000000-0000-0000-0000-000000000000}"/>
          </ac:spMkLst>
        </pc:spChg>
        <pc:spChg chg="mod">
          <ac:chgData name="Sharma Computer Academy" userId="08476b32c11f4418" providerId="LiveId" clId="{66E7F542-1E0F-40CC-9B54-6DCD224AC027}" dt="2023-06-02T07:18:15.693" v="2258" actId="20577"/>
          <ac:spMkLst>
            <pc:docMk/>
            <pc:sldMk cId="3176969360" sldId="974"/>
            <ac:spMk id="3" creationId="{00000000-0000-0000-0000-000000000000}"/>
          </ac:spMkLst>
        </pc:spChg>
      </pc:sldChg>
      <pc:sldChg chg="addSp modSp add mod">
        <pc:chgData name="Sharma Computer Academy" userId="08476b32c11f4418" providerId="LiveId" clId="{66E7F542-1E0F-40CC-9B54-6DCD224AC027}" dt="2023-06-02T07:16:13.428" v="2124" actId="20577"/>
        <pc:sldMkLst>
          <pc:docMk/>
          <pc:sldMk cId="2050294382" sldId="975"/>
        </pc:sldMkLst>
        <pc:spChg chg="mod">
          <ac:chgData name="Sharma Computer Academy" userId="08476b32c11f4418" providerId="LiveId" clId="{66E7F542-1E0F-40CC-9B54-6DCD224AC027}" dt="2023-06-02T07:14:12.429" v="2106" actId="20577"/>
          <ac:spMkLst>
            <pc:docMk/>
            <pc:sldMk cId="2050294382" sldId="975"/>
            <ac:spMk id="2" creationId="{00000000-0000-0000-0000-000000000000}"/>
          </ac:spMkLst>
        </pc:spChg>
        <pc:spChg chg="add mod">
          <ac:chgData name="Sharma Computer Academy" userId="08476b32c11f4418" providerId="LiveId" clId="{66E7F542-1E0F-40CC-9B54-6DCD224AC027}" dt="2023-06-02T07:16:02.393" v="2116" actId="1076"/>
          <ac:spMkLst>
            <pc:docMk/>
            <pc:sldMk cId="2050294382" sldId="975"/>
            <ac:spMk id="7" creationId="{4314B63A-8BEA-5833-4825-75AF3110E635}"/>
          </ac:spMkLst>
        </pc:spChg>
        <pc:spChg chg="add mod">
          <ac:chgData name="Sharma Computer Academy" userId="08476b32c11f4418" providerId="LiveId" clId="{66E7F542-1E0F-40CC-9B54-6DCD224AC027}" dt="2023-06-02T07:16:13.428" v="2124" actId="20577"/>
          <ac:spMkLst>
            <pc:docMk/>
            <pc:sldMk cId="2050294382" sldId="975"/>
            <ac:spMk id="9" creationId="{A18F1242-9EA4-AF76-A242-B5B1CC053F98}"/>
          </ac:spMkLst>
        </pc:spChg>
        <pc:picChg chg="add mod">
          <ac:chgData name="Sharma Computer Academy" userId="08476b32c11f4418" providerId="LiveId" clId="{66E7F542-1E0F-40CC-9B54-6DCD224AC027}" dt="2023-06-02T07:15:39.385" v="2114" actId="14100"/>
          <ac:picMkLst>
            <pc:docMk/>
            <pc:sldMk cId="2050294382" sldId="975"/>
            <ac:picMk id="4" creationId="{944FC24C-8741-298F-21F2-2E321424E491}"/>
          </ac:picMkLst>
        </pc:picChg>
        <pc:picChg chg="mod">
          <ac:chgData name="Sharma Computer Academy" userId="08476b32c11f4418" providerId="LiveId" clId="{66E7F542-1E0F-40CC-9B54-6DCD224AC027}" dt="2023-06-02T07:15:35.755" v="2113" actId="1076"/>
          <ac:picMkLst>
            <pc:docMk/>
            <pc:sldMk cId="2050294382" sldId="975"/>
            <ac:picMk id="5" creationId="{5284689F-12E4-24E4-62AD-1049720AF235}"/>
          </ac:picMkLst>
        </pc:picChg>
      </pc:sldChg>
      <pc:sldChg chg="modSp add mod">
        <pc:chgData name="Sharma Computer Academy" userId="08476b32c11f4418" providerId="LiveId" clId="{66E7F542-1E0F-40CC-9B54-6DCD224AC027}" dt="2023-06-02T07:24:11.015" v="2310" actId="14100"/>
        <pc:sldMkLst>
          <pc:docMk/>
          <pc:sldMk cId="2712797247" sldId="976"/>
        </pc:sldMkLst>
        <pc:spChg chg="mod">
          <ac:chgData name="Sharma Computer Academy" userId="08476b32c11f4418" providerId="LiveId" clId="{66E7F542-1E0F-40CC-9B54-6DCD224AC027}" dt="2023-06-02T07:18:59.940" v="2305" actId="20577"/>
          <ac:spMkLst>
            <pc:docMk/>
            <pc:sldMk cId="2712797247" sldId="976"/>
            <ac:spMk id="2" creationId="{00000000-0000-0000-0000-000000000000}"/>
          </ac:spMkLst>
        </pc:spChg>
        <pc:picChg chg="mod">
          <ac:chgData name="Sharma Computer Academy" userId="08476b32c11f4418" providerId="LiveId" clId="{66E7F542-1E0F-40CC-9B54-6DCD224AC027}" dt="2023-06-02T07:24:11.015" v="2310" actId="14100"/>
          <ac:picMkLst>
            <pc:docMk/>
            <pc:sldMk cId="2712797247" sldId="976"/>
            <ac:picMk id="4" creationId="{944FC24C-8741-298F-21F2-2E321424E491}"/>
          </ac:picMkLst>
        </pc:picChg>
        <pc:picChg chg="mod">
          <ac:chgData name="Sharma Computer Academy" userId="08476b32c11f4418" providerId="LiveId" clId="{66E7F542-1E0F-40CC-9B54-6DCD224AC027}" dt="2023-06-02T07:21:57.045" v="2307" actId="14826"/>
          <ac:picMkLst>
            <pc:docMk/>
            <pc:sldMk cId="2712797247" sldId="976"/>
            <ac:picMk id="5" creationId="{5284689F-12E4-24E4-62AD-1049720AF2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02-06-2023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eb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7" y="1525904"/>
            <a:ext cx="7776865" cy="4711407"/>
          </a:xfrm>
        </p:spPr>
      </p:pic>
    </p:spTree>
    <p:extLst>
      <p:ext uri="{BB962C8B-B14F-4D97-AF65-F5344CB8AC3E}">
        <p14:creationId xmlns:p14="http://schemas.microsoft.com/office/powerpoint/2010/main" val="24719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accept</a:t>
            </a:r>
            <a:r>
              <a:rPr lang="en-US" sz="2200" dirty="0"/>
              <a:t> some </a:t>
            </a:r>
            <a:r>
              <a:rPr lang="en-US" sz="2200" b="1" dirty="0">
                <a:solidFill>
                  <a:srgbClr val="C00000"/>
                </a:solidFill>
              </a:rPr>
              <a:t>integers </a:t>
            </a:r>
            <a:r>
              <a:rPr lang="en-US" sz="2200" dirty="0"/>
              <a:t>through </a:t>
            </a:r>
            <a:r>
              <a:rPr lang="en-US" sz="2200" b="1" dirty="0">
                <a:solidFill>
                  <a:schemeClr val="accent1"/>
                </a:solidFill>
              </a:rPr>
              <a:t>command line arguments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FFC000"/>
                </a:solidFill>
              </a:rPr>
              <a:t>display</a:t>
            </a:r>
            <a:r>
              <a:rPr lang="en-US" sz="2200" dirty="0"/>
              <a:t> their </a:t>
            </a:r>
            <a:r>
              <a:rPr lang="en-US" sz="2200" b="1" dirty="0">
                <a:solidFill>
                  <a:srgbClr val="7030A0"/>
                </a:solidFill>
              </a:rPr>
              <a:t>sum </a:t>
            </a:r>
            <a:r>
              <a:rPr lang="en-US" sz="2200" dirty="0"/>
              <a:t>and</a:t>
            </a:r>
            <a:r>
              <a:rPr lang="en-US" sz="2200" b="1" dirty="0">
                <a:solidFill>
                  <a:srgbClr val="7030A0"/>
                </a:solidFill>
              </a:rPr>
              <a:t> average.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Make sure </a:t>
            </a:r>
            <a:r>
              <a:rPr lang="en-US" sz="2200" dirty="0"/>
              <a:t>that if the </a:t>
            </a:r>
            <a:r>
              <a:rPr lang="en-US" sz="2200" b="1" dirty="0">
                <a:solidFill>
                  <a:srgbClr val="FFC000"/>
                </a:solidFill>
              </a:rPr>
              <a:t>user</a:t>
            </a:r>
            <a:r>
              <a:rPr lang="en-US" sz="2200" dirty="0"/>
              <a:t> passes </a:t>
            </a:r>
            <a:r>
              <a:rPr lang="en-US" sz="2200" b="1" dirty="0">
                <a:solidFill>
                  <a:srgbClr val="002060"/>
                </a:solidFill>
              </a:rPr>
              <a:t>less than 2 arguments </a:t>
            </a:r>
            <a:r>
              <a:rPr lang="en-US" sz="2200" dirty="0"/>
              <a:t>then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code displays </a:t>
            </a:r>
            <a:r>
              <a:rPr lang="en-US" sz="2200" dirty="0"/>
              <a:t>the message </a:t>
            </a:r>
            <a:r>
              <a:rPr lang="en-US" sz="2200" b="1" dirty="0">
                <a:solidFill>
                  <a:srgbClr val="C00000"/>
                </a:solidFill>
              </a:rPr>
              <a:t>Please pass </a:t>
            </a:r>
            <a:r>
              <a:rPr lang="en-US" sz="2200" b="1" dirty="0" err="1">
                <a:solidFill>
                  <a:srgbClr val="C00000"/>
                </a:solidFill>
              </a:rPr>
              <a:t>atleast</a:t>
            </a:r>
            <a:r>
              <a:rPr lang="en-US" sz="2200" b="1" dirty="0">
                <a:solidFill>
                  <a:srgbClr val="C00000"/>
                </a:solidFill>
              </a:rPr>
              <a:t> 2 </a:t>
            </a:r>
            <a:r>
              <a:rPr lang="en-US" sz="2200" b="1" dirty="0" err="1">
                <a:solidFill>
                  <a:srgbClr val="C00000"/>
                </a:solidFill>
              </a:rPr>
              <a:t>nos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7" y="1525904"/>
            <a:ext cx="7776865" cy="4711407"/>
          </a:xfrm>
        </p:spPr>
      </p:pic>
    </p:spTree>
    <p:extLst>
      <p:ext uri="{BB962C8B-B14F-4D97-AF65-F5344CB8AC3E}">
        <p14:creationId xmlns:p14="http://schemas.microsoft.com/office/powerpoint/2010/main" val="5132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7" y="1525904"/>
            <a:ext cx="7776865" cy="4711407"/>
          </a:xfrm>
        </p:spPr>
      </p:pic>
    </p:spTree>
    <p:extLst>
      <p:ext uri="{BB962C8B-B14F-4D97-AF65-F5344CB8AC3E}">
        <p14:creationId xmlns:p14="http://schemas.microsoft.com/office/powerpoint/2010/main" val="50122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accept</a:t>
            </a:r>
            <a:r>
              <a:rPr lang="en-US" sz="2200" dirty="0"/>
              <a:t> some </a:t>
            </a:r>
            <a:r>
              <a:rPr lang="en-US" sz="2200" b="1" dirty="0">
                <a:solidFill>
                  <a:srgbClr val="C00000"/>
                </a:solidFill>
              </a:rPr>
              <a:t>integers </a:t>
            </a:r>
            <a:r>
              <a:rPr lang="en-US" sz="2200" dirty="0"/>
              <a:t>through </a:t>
            </a:r>
            <a:r>
              <a:rPr lang="en-US" sz="2200" b="1" dirty="0">
                <a:solidFill>
                  <a:schemeClr val="accent1"/>
                </a:solidFill>
              </a:rPr>
              <a:t>command line arguments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FFC000"/>
                </a:solidFill>
              </a:rPr>
              <a:t>display</a:t>
            </a:r>
            <a:r>
              <a:rPr lang="en-US" sz="2200" dirty="0"/>
              <a:t> their </a:t>
            </a:r>
            <a:r>
              <a:rPr lang="en-US" sz="2200" b="1" dirty="0">
                <a:solidFill>
                  <a:srgbClr val="7030A0"/>
                </a:solidFill>
              </a:rPr>
              <a:t>sum </a:t>
            </a:r>
            <a:r>
              <a:rPr lang="en-US" sz="2200" dirty="0"/>
              <a:t>and</a:t>
            </a:r>
            <a:r>
              <a:rPr lang="en-US" sz="2200" b="1" dirty="0">
                <a:solidFill>
                  <a:srgbClr val="7030A0"/>
                </a:solidFill>
              </a:rPr>
              <a:t> average </a:t>
            </a:r>
            <a:r>
              <a:rPr lang="en-US" sz="2200" dirty="0"/>
              <a:t>in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92D050"/>
                </a:solidFill>
              </a:rPr>
              <a:t>green </a:t>
            </a:r>
            <a:r>
              <a:rPr lang="en-US" sz="2200" b="1" dirty="0" err="1">
                <a:solidFill>
                  <a:srgbClr val="92D050"/>
                </a:solidFill>
              </a:rPr>
              <a:t>colour</a:t>
            </a:r>
            <a:endParaRPr lang="en-US" sz="2200" b="1" dirty="0">
              <a:solidFill>
                <a:srgbClr val="92D05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Make sure </a:t>
            </a:r>
            <a:r>
              <a:rPr lang="en-US" sz="2200" dirty="0"/>
              <a:t>that if the </a:t>
            </a:r>
            <a:r>
              <a:rPr lang="en-US" sz="2200" b="1" dirty="0">
                <a:solidFill>
                  <a:srgbClr val="FFC000"/>
                </a:solidFill>
              </a:rPr>
              <a:t>user</a:t>
            </a:r>
            <a:r>
              <a:rPr lang="en-US" sz="2200" dirty="0"/>
              <a:t> passes </a:t>
            </a:r>
            <a:r>
              <a:rPr lang="en-US" sz="2200" b="1" dirty="0">
                <a:solidFill>
                  <a:srgbClr val="002060"/>
                </a:solidFill>
              </a:rPr>
              <a:t>less than 2 arguments </a:t>
            </a:r>
            <a:r>
              <a:rPr lang="en-US" sz="2200" dirty="0"/>
              <a:t>then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code displays </a:t>
            </a:r>
            <a:r>
              <a:rPr lang="en-US" sz="2200" dirty="0"/>
              <a:t>the message </a:t>
            </a:r>
            <a:r>
              <a:rPr lang="en-US" sz="2200" b="1" dirty="0">
                <a:solidFill>
                  <a:srgbClr val="C00000"/>
                </a:solidFill>
              </a:rPr>
              <a:t>Please pass </a:t>
            </a:r>
            <a:r>
              <a:rPr lang="en-US" sz="2200" b="1" dirty="0" err="1">
                <a:solidFill>
                  <a:srgbClr val="C00000"/>
                </a:solidFill>
              </a:rPr>
              <a:t>atleast</a:t>
            </a:r>
            <a:r>
              <a:rPr lang="en-US" sz="2200" b="1" dirty="0">
                <a:solidFill>
                  <a:srgbClr val="C00000"/>
                </a:solidFill>
              </a:rPr>
              <a:t> 2 </a:t>
            </a:r>
            <a:r>
              <a:rPr lang="en-US" sz="2200" b="1" dirty="0" err="1">
                <a:solidFill>
                  <a:srgbClr val="C00000"/>
                </a:solidFill>
              </a:rPr>
              <a:t>nos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/>
              <a:t>in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>
                <a:solidFill>
                  <a:srgbClr val="0070C0"/>
                </a:solidFill>
              </a:rPr>
              <a:t>blue </a:t>
            </a:r>
            <a:r>
              <a:rPr lang="en-US" sz="2200" b="1" dirty="0" err="1">
                <a:solidFill>
                  <a:srgbClr val="0070C0"/>
                </a:solidFill>
              </a:rPr>
              <a:t>colour</a:t>
            </a:r>
            <a:endParaRPr 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Also make sure </a:t>
            </a:r>
            <a:r>
              <a:rPr lang="en-US" sz="2200" dirty="0"/>
              <a:t>that if the </a:t>
            </a:r>
            <a:r>
              <a:rPr lang="en-US" sz="2200" b="1" dirty="0">
                <a:solidFill>
                  <a:srgbClr val="FFC000"/>
                </a:solidFill>
              </a:rPr>
              <a:t>user</a:t>
            </a:r>
            <a:r>
              <a:rPr lang="en-US" sz="2200" dirty="0"/>
              <a:t> passes </a:t>
            </a:r>
            <a:r>
              <a:rPr lang="en-US" sz="2200" b="1" dirty="0">
                <a:solidFill>
                  <a:srgbClr val="002060"/>
                </a:solidFill>
              </a:rPr>
              <a:t>any non-integer value </a:t>
            </a:r>
            <a:r>
              <a:rPr lang="en-US" sz="2200" dirty="0"/>
              <a:t>then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code displays </a:t>
            </a:r>
            <a:r>
              <a:rPr lang="en-US" sz="2200" dirty="0"/>
              <a:t>the message </a:t>
            </a:r>
            <a:r>
              <a:rPr lang="en-US" sz="2200" b="1" dirty="0">
                <a:solidFill>
                  <a:srgbClr val="C00000"/>
                </a:solidFill>
              </a:rPr>
              <a:t>Please pass integers only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FF0000"/>
                </a:solidFill>
              </a:rPr>
              <a:t>red </a:t>
            </a:r>
            <a:r>
              <a:rPr lang="en-US" sz="2200" b="1" dirty="0" err="1">
                <a:solidFill>
                  <a:srgbClr val="FF0000"/>
                </a:solidFill>
              </a:rPr>
              <a:t>colour</a:t>
            </a:r>
            <a:r>
              <a:rPr lang="en-US" sz="22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67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7" y="2492896"/>
            <a:ext cx="7776865" cy="37444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195E05-44A2-9C29-F638-25C7249F4216}"/>
              </a:ext>
            </a:extLst>
          </p:cNvPr>
          <p:cNvSpPr txBox="1"/>
          <p:nvPr/>
        </p:nvSpPr>
        <p:spPr>
          <a:xfrm>
            <a:off x="683568" y="17105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</a:rPr>
              <a:t>Run the 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npm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init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accent3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15484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7" y="2492896"/>
            <a:ext cx="7776865" cy="37444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195E05-44A2-9C29-F638-25C7249F4216}"/>
              </a:ext>
            </a:extLst>
          </p:cNvPr>
          <p:cNvSpPr txBox="1"/>
          <p:nvPr/>
        </p:nvSpPr>
        <p:spPr>
          <a:xfrm>
            <a:off x="683568" y="1710571"/>
            <a:ext cx="5328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</a:rPr>
              <a:t>Run the 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npm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install chalk@4.1.2. </a:t>
            </a:r>
            <a:r>
              <a:rPr lang="en-US" sz="1800" b="1" dirty="0">
                <a:solidFill>
                  <a:schemeClr val="accent3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15242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7" y="1525904"/>
            <a:ext cx="7776865" cy="4711407"/>
          </a:xfrm>
        </p:spPr>
      </p:pic>
    </p:spTree>
    <p:extLst>
      <p:ext uri="{BB962C8B-B14F-4D97-AF65-F5344CB8AC3E}">
        <p14:creationId xmlns:p14="http://schemas.microsoft.com/office/powerpoint/2010/main" val="268816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Introduction to </a:t>
            </a:r>
            <a:r>
              <a:rPr lang="en-US" sz="2700" b="1" cap="none" dirty="0"/>
              <a:t>prompt-sync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prompt-sync</a:t>
            </a:r>
            <a:r>
              <a:rPr lang="en-US" dirty="0"/>
              <a:t> module is a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baseline="30000" dirty="0">
                <a:solidFill>
                  <a:srgbClr val="7030A0"/>
                </a:solidFill>
              </a:rPr>
              <a:t>rd</a:t>
            </a:r>
            <a:r>
              <a:rPr lang="en-US" b="1" dirty="0">
                <a:solidFill>
                  <a:srgbClr val="7030A0"/>
                </a:solidFill>
              </a:rPr>
              <a:t> party module </a:t>
            </a:r>
            <a:r>
              <a:rPr lang="en-US" dirty="0"/>
              <a:t>and it </a:t>
            </a:r>
            <a:r>
              <a:rPr lang="en-US" b="1" dirty="0">
                <a:solidFill>
                  <a:srgbClr val="C00000"/>
                </a:solidFill>
              </a:rPr>
              <a:t>provides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simplest way </a:t>
            </a:r>
            <a:r>
              <a:rPr lang="en-US" dirty="0"/>
              <a:t>to take </a:t>
            </a:r>
            <a:r>
              <a:rPr lang="en-US" b="1" dirty="0">
                <a:solidFill>
                  <a:srgbClr val="002060"/>
                </a:solidFill>
              </a:rPr>
              <a:t>inputs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accent1"/>
                </a:solidFill>
              </a:rPr>
              <a:t>user</a:t>
            </a:r>
            <a:r>
              <a:rPr lang="en-US" dirty="0"/>
              <a:t> in a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command line application.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But since </a:t>
            </a:r>
            <a:r>
              <a:rPr lang="en-US" dirty="0"/>
              <a:t>it is not a core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module , so we </a:t>
            </a:r>
            <a:r>
              <a:rPr lang="en-US" b="1" dirty="0">
                <a:solidFill>
                  <a:schemeClr val="accent2"/>
                </a:solidFill>
              </a:rPr>
              <a:t>first need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install</a:t>
            </a:r>
            <a:r>
              <a:rPr lang="en-US" dirty="0"/>
              <a:t> it as </a:t>
            </a:r>
            <a:r>
              <a:rPr lang="en-US" b="1" dirty="0">
                <a:solidFill>
                  <a:srgbClr val="C00000"/>
                </a:solidFill>
              </a:rPr>
              <a:t>follows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2"/>
                </a:solidFill>
              </a:rPr>
              <a:t>npm</a:t>
            </a:r>
            <a:r>
              <a:rPr lang="en-US" b="1" dirty="0">
                <a:solidFill>
                  <a:schemeClr val="accent2"/>
                </a:solidFill>
              </a:rPr>
              <a:t> install prompt-sync</a:t>
            </a:r>
          </a:p>
        </p:txBody>
      </p:sp>
    </p:spTree>
    <p:extLst>
      <p:ext uri="{BB962C8B-B14F-4D97-AF65-F5344CB8AC3E}">
        <p14:creationId xmlns:p14="http://schemas.microsoft.com/office/powerpoint/2010/main" val="15144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prompt-sync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first step </a:t>
            </a:r>
            <a:r>
              <a:rPr lang="en-US" dirty="0"/>
              <a:t>in using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prompt-sync</a:t>
            </a:r>
            <a:r>
              <a:rPr lang="en-US" dirty="0"/>
              <a:t> module is </a:t>
            </a:r>
            <a:r>
              <a:rPr lang="en-US" b="1" dirty="0">
                <a:solidFill>
                  <a:srgbClr val="00B050"/>
                </a:solidFill>
              </a:rPr>
              <a:t>load and run </a:t>
            </a:r>
            <a:r>
              <a:rPr lang="en-US" dirty="0"/>
              <a:t>its </a:t>
            </a:r>
            <a:r>
              <a:rPr lang="en-US" b="1" dirty="0">
                <a:solidFill>
                  <a:srgbClr val="002060"/>
                </a:solidFill>
              </a:rPr>
              <a:t>setup function </a:t>
            </a:r>
            <a:r>
              <a:rPr lang="en-US" dirty="0"/>
              <a:t>as shown below: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Make sure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add</a:t>
            </a:r>
            <a:r>
              <a:rPr lang="en-US" dirty="0"/>
              <a:t> a </a:t>
            </a:r>
            <a:r>
              <a:rPr lang="en-US" b="1" dirty="0">
                <a:solidFill>
                  <a:srgbClr val="00B050"/>
                </a:solidFill>
              </a:rPr>
              <a:t>pair of brackets </a:t>
            </a:r>
            <a:r>
              <a:rPr lang="en-US" dirty="0"/>
              <a:t>after </a:t>
            </a:r>
            <a:r>
              <a:rPr lang="en-US" b="1" dirty="0">
                <a:solidFill>
                  <a:srgbClr val="0070C0"/>
                </a:solidFill>
              </a:rPr>
              <a:t>importing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/>
                </a:solidFill>
              </a:rPr>
              <a:t>module</a:t>
            </a:r>
            <a:r>
              <a:rPr lang="en-US" dirty="0"/>
              <a:t>, which </a:t>
            </a:r>
            <a:r>
              <a:rPr lang="en-US" b="1" dirty="0">
                <a:solidFill>
                  <a:srgbClr val="00B050"/>
                </a:solidFill>
              </a:rPr>
              <a:t>causes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module</a:t>
            </a:r>
            <a:r>
              <a:rPr lang="en-US" dirty="0"/>
              <a:t> to </a:t>
            </a:r>
            <a:r>
              <a:rPr lang="en-US" b="1" dirty="0">
                <a:solidFill>
                  <a:srgbClr val="7030A0"/>
                </a:solidFill>
              </a:rPr>
              <a:t>run</a:t>
            </a:r>
            <a:r>
              <a:rPr lang="en-US" dirty="0"/>
              <a:t> a </a:t>
            </a:r>
            <a:r>
              <a:rPr lang="en-US" b="1" dirty="0">
                <a:solidFill>
                  <a:srgbClr val="FFC000"/>
                </a:solidFill>
              </a:rPr>
              <a:t>setup function </a:t>
            </a:r>
            <a:r>
              <a:rPr lang="en-US" dirty="0"/>
              <a:t>automatically.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DC004-94AD-C314-BC5C-F75E898A7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34672"/>
            <a:ext cx="6860581" cy="6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Accepting user input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Introduction to Command Line Arguments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Using </a:t>
            </a:r>
            <a:r>
              <a:rPr lang="en-US" sz="2000" b="1" dirty="0" err="1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argv</a:t>
            </a: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Introduction to prompt-sync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Using prompt-sync for user input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prompt-sync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We can </a:t>
            </a:r>
            <a:r>
              <a:rPr lang="en-US" dirty="0"/>
              <a:t>now </a:t>
            </a:r>
            <a:r>
              <a:rPr lang="en-US" b="1" dirty="0">
                <a:solidFill>
                  <a:srgbClr val="7030A0"/>
                </a:solidFill>
              </a:rPr>
              <a:t>declare variables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receive user input </a:t>
            </a:r>
            <a:r>
              <a:rPr lang="en-US" dirty="0"/>
              <a:t>easily, using the </a:t>
            </a:r>
            <a:r>
              <a:rPr lang="en-US" b="1" dirty="0">
                <a:solidFill>
                  <a:srgbClr val="FFC000"/>
                </a:solidFill>
              </a:rPr>
              <a:t>template</a:t>
            </a:r>
            <a:r>
              <a:rPr lang="en-US" dirty="0"/>
              <a:t> :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const variable = prompt(message);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DC004-94AD-C314-BC5C-F75E898A7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4221088"/>
            <a:ext cx="763284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4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42C41-8B4B-5763-6060-6C5D52C4E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142" y="2195925"/>
            <a:ext cx="7411258" cy="16136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41DB38-F5D5-4BB2-D507-B4C17608978E}"/>
              </a:ext>
            </a:extLst>
          </p:cNvPr>
          <p:cNvSpPr txBox="1"/>
          <p:nvPr/>
        </p:nvSpPr>
        <p:spPr>
          <a:xfrm>
            <a:off x="683568" y="17105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example1.js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32A507E-CF8C-6F40-4786-BBE51A5E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142" y="5085184"/>
            <a:ext cx="7256257" cy="1204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F8C4F-F663-D0CC-082A-2B505300E797}"/>
              </a:ext>
            </a:extLst>
          </p:cNvPr>
          <p:cNvSpPr txBox="1"/>
          <p:nvPr/>
        </p:nvSpPr>
        <p:spPr>
          <a:xfrm>
            <a:off x="683568" y="45934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18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accept</a:t>
            </a:r>
            <a:r>
              <a:rPr lang="en-US" sz="2200" dirty="0"/>
              <a:t> 2 </a:t>
            </a:r>
            <a:r>
              <a:rPr lang="en-US" sz="2200" b="1" dirty="0">
                <a:solidFill>
                  <a:srgbClr val="C00000"/>
                </a:solidFill>
              </a:rPr>
              <a:t>integers </a:t>
            </a:r>
            <a:r>
              <a:rPr lang="en-US" sz="2200" dirty="0"/>
              <a:t>from the user and </a:t>
            </a:r>
            <a:r>
              <a:rPr lang="en-US" sz="2200" b="1" dirty="0">
                <a:solidFill>
                  <a:srgbClr val="FFC000"/>
                </a:solidFill>
              </a:rPr>
              <a:t>display</a:t>
            </a:r>
            <a:r>
              <a:rPr lang="en-US" sz="2200" dirty="0"/>
              <a:t> their </a:t>
            </a:r>
            <a:r>
              <a:rPr lang="en-US" sz="2200" b="1" dirty="0">
                <a:solidFill>
                  <a:srgbClr val="7030A0"/>
                </a:solidFill>
              </a:rPr>
              <a:t>sum </a:t>
            </a:r>
            <a:r>
              <a:rPr lang="en-US" sz="2200" dirty="0"/>
              <a:t>in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92D050"/>
                </a:solidFill>
              </a:rPr>
              <a:t>green </a:t>
            </a:r>
            <a:r>
              <a:rPr lang="en-US" sz="2200" b="1" dirty="0" err="1">
                <a:solidFill>
                  <a:srgbClr val="92D050"/>
                </a:solidFill>
              </a:rPr>
              <a:t>colour</a:t>
            </a:r>
            <a:r>
              <a:rPr lang="en-US" sz="2200" b="1" dirty="0">
                <a:solidFill>
                  <a:srgbClr val="92D05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Make sure </a:t>
            </a:r>
            <a:r>
              <a:rPr lang="en-US" sz="2200" dirty="0"/>
              <a:t>that if the </a:t>
            </a:r>
            <a:r>
              <a:rPr lang="en-US" sz="2200" b="1" dirty="0">
                <a:solidFill>
                  <a:srgbClr val="FFC000"/>
                </a:solidFill>
              </a:rPr>
              <a:t>user</a:t>
            </a:r>
            <a:r>
              <a:rPr lang="en-US" sz="2200" dirty="0"/>
              <a:t> passes </a:t>
            </a:r>
            <a:r>
              <a:rPr lang="en-US" sz="2200" b="1" dirty="0">
                <a:solidFill>
                  <a:srgbClr val="002060"/>
                </a:solidFill>
              </a:rPr>
              <a:t>any non-integer value </a:t>
            </a:r>
            <a:r>
              <a:rPr lang="en-US" sz="2200" dirty="0"/>
              <a:t>then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code displays </a:t>
            </a:r>
            <a:r>
              <a:rPr lang="en-US" sz="2200" dirty="0"/>
              <a:t>the message </a:t>
            </a:r>
            <a:r>
              <a:rPr lang="en-US" sz="2200" b="1" dirty="0">
                <a:solidFill>
                  <a:srgbClr val="C00000"/>
                </a:solidFill>
              </a:rPr>
              <a:t>Please pass integers only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FF0000"/>
                </a:solidFill>
              </a:rPr>
              <a:t>red </a:t>
            </a:r>
            <a:r>
              <a:rPr lang="en-US" sz="2200" b="1" dirty="0" err="1">
                <a:solidFill>
                  <a:srgbClr val="FF0000"/>
                </a:solidFill>
              </a:rPr>
              <a:t>colour</a:t>
            </a:r>
            <a:r>
              <a:rPr lang="en-US" sz="22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6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7" y="1628800"/>
            <a:ext cx="7776865" cy="4608511"/>
          </a:xfrm>
        </p:spPr>
      </p:pic>
    </p:spTree>
    <p:extLst>
      <p:ext uri="{BB962C8B-B14F-4D97-AF65-F5344CB8AC3E}">
        <p14:creationId xmlns:p14="http://schemas.microsoft.com/office/powerpoint/2010/main" val="127085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Letting the user 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By default</a:t>
            </a:r>
            <a:r>
              <a:rPr lang="en-US" dirty="0"/>
              <a:t>, most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terminal programs </a:t>
            </a:r>
            <a:r>
              <a:rPr lang="en-US" dirty="0"/>
              <a:t>will </a:t>
            </a:r>
            <a:r>
              <a:rPr lang="en-US" b="1" dirty="0">
                <a:solidFill>
                  <a:srgbClr val="FFC000"/>
                </a:solidFill>
              </a:rPr>
              <a:t>exit</a:t>
            </a:r>
            <a:r>
              <a:rPr lang="en-US" dirty="0"/>
              <a:t> with </a:t>
            </a:r>
            <a:r>
              <a:rPr lang="en-US" b="1" dirty="0">
                <a:solidFill>
                  <a:srgbClr val="002060"/>
                </a:solidFill>
              </a:rPr>
              <a:t>Ctrl + C 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is </a:t>
            </a:r>
            <a:r>
              <a:rPr lang="en-US" b="1" dirty="0">
                <a:solidFill>
                  <a:schemeClr val="accent2"/>
                </a:solidFill>
              </a:rPr>
              <a:t>because</a:t>
            </a:r>
            <a:r>
              <a:rPr lang="en-US" dirty="0"/>
              <a:t> it sends a </a:t>
            </a:r>
            <a:r>
              <a:rPr lang="en-US" b="1" dirty="0">
                <a:solidFill>
                  <a:srgbClr val="0070C0"/>
                </a:solidFill>
              </a:rPr>
              <a:t>SIGINT</a:t>
            </a:r>
            <a:r>
              <a:rPr lang="en-US" dirty="0"/>
              <a:t>, or “</a:t>
            </a:r>
            <a:r>
              <a:rPr lang="en-US" b="1" dirty="0">
                <a:solidFill>
                  <a:schemeClr val="accent1"/>
                </a:solidFill>
              </a:rPr>
              <a:t>signal interrupt</a:t>
            </a:r>
            <a:r>
              <a:rPr lang="en-US" dirty="0"/>
              <a:t>” message </a:t>
            </a:r>
            <a:r>
              <a:rPr lang="en-US" b="1" dirty="0">
                <a:solidFill>
                  <a:srgbClr val="00B050"/>
                </a:solidFill>
              </a:rPr>
              <a:t>indicating</a:t>
            </a:r>
            <a:r>
              <a:rPr lang="en-US" dirty="0"/>
              <a:t> that a </a:t>
            </a:r>
            <a:r>
              <a:rPr lang="en-US" b="1" dirty="0">
                <a:solidFill>
                  <a:srgbClr val="7030A0"/>
                </a:solidFill>
              </a:rPr>
              <a:t>user</a:t>
            </a:r>
            <a:r>
              <a:rPr lang="en-US" dirty="0"/>
              <a:t> wants to </a:t>
            </a:r>
            <a:r>
              <a:rPr lang="en-US" b="1" dirty="0">
                <a:solidFill>
                  <a:srgbClr val="FFC000"/>
                </a:solidFill>
              </a:rPr>
              <a:t>exit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program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Letting the user 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With </a:t>
            </a:r>
            <a:r>
              <a:rPr lang="en-US" b="1" dirty="0">
                <a:solidFill>
                  <a:schemeClr val="accent2"/>
                </a:solidFill>
              </a:rPr>
              <a:t>prompt-sync</a:t>
            </a:r>
            <a:r>
              <a:rPr lang="en-US" dirty="0"/>
              <a:t>, by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default</a:t>
            </a:r>
            <a:r>
              <a:rPr lang="en-US" dirty="0"/>
              <a:t> the code </a:t>
            </a:r>
            <a:r>
              <a:rPr lang="en-US" b="1" dirty="0">
                <a:solidFill>
                  <a:srgbClr val="00B050"/>
                </a:solidFill>
              </a:rPr>
              <a:t>continues</a:t>
            </a:r>
            <a:r>
              <a:rPr lang="en-US" dirty="0"/>
              <a:t> even if the </a:t>
            </a:r>
            <a:r>
              <a:rPr lang="en-US" b="1" dirty="0">
                <a:solidFill>
                  <a:srgbClr val="7030A0"/>
                </a:solidFill>
              </a:rPr>
              <a:t>user</a:t>
            </a:r>
            <a:r>
              <a:rPr lang="en-US" dirty="0"/>
              <a:t> presses </a:t>
            </a:r>
            <a:r>
              <a:rPr lang="en-US" b="1" dirty="0">
                <a:solidFill>
                  <a:srgbClr val="002060"/>
                </a:solidFill>
              </a:rPr>
              <a:t>CTRL+C 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07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916832"/>
            <a:ext cx="7128792" cy="32643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4FC24C-8741-298F-21F2-2E321424E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805263"/>
            <a:ext cx="7128792" cy="819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14B63A-8BEA-5833-4825-75AF3110E635}"/>
              </a:ext>
            </a:extLst>
          </p:cNvPr>
          <p:cNvSpPr txBox="1"/>
          <p:nvPr/>
        </p:nvSpPr>
        <p:spPr>
          <a:xfrm>
            <a:off x="519433" y="1292763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F1242-9EA4-AF76-A242-B5B1CC053F98}"/>
              </a:ext>
            </a:extLst>
          </p:cNvPr>
          <p:cNvSpPr txBox="1"/>
          <p:nvPr/>
        </p:nvSpPr>
        <p:spPr>
          <a:xfrm>
            <a:off x="539552" y="5230217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20502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solve this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change</a:t>
            </a:r>
            <a:r>
              <a:rPr lang="en-US" dirty="0"/>
              <a:t> this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behavior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make sure </a:t>
            </a:r>
            <a:r>
              <a:rPr lang="en-US" dirty="0"/>
              <a:t>that our </a:t>
            </a:r>
            <a:r>
              <a:rPr lang="en-US" b="1" dirty="0">
                <a:solidFill>
                  <a:srgbClr val="7030A0"/>
                </a:solidFill>
              </a:rPr>
              <a:t>users</a:t>
            </a:r>
            <a:r>
              <a:rPr lang="en-US" dirty="0"/>
              <a:t> can </a:t>
            </a:r>
            <a:r>
              <a:rPr lang="en-US" b="1" dirty="0">
                <a:solidFill>
                  <a:srgbClr val="00B050"/>
                </a:solidFill>
              </a:rPr>
              <a:t>exit</a:t>
            </a:r>
            <a:r>
              <a:rPr lang="en-US" dirty="0"/>
              <a:t> at </a:t>
            </a:r>
            <a:r>
              <a:rPr lang="en-US" b="1" dirty="0">
                <a:solidFill>
                  <a:schemeClr val="accent2"/>
                </a:solidFill>
              </a:rPr>
              <a:t>will</a:t>
            </a:r>
            <a:r>
              <a:rPr lang="en-US" dirty="0"/>
              <a:t>, we need to </a:t>
            </a:r>
            <a:r>
              <a:rPr lang="en-US" b="1" dirty="0">
                <a:solidFill>
                  <a:srgbClr val="0070C0"/>
                </a:solidFill>
              </a:rPr>
              <a:t>add</a:t>
            </a:r>
            <a:r>
              <a:rPr lang="en-US" dirty="0"/>
              <a:t> a </a:t>
            </a:r>
            <a:r>
              <a:rPr lang="en-US" b="1" dirty="0">
                <a:solidFill>
                  <a:srgbClr val="92D050"/>
                </a:solidFill>
              </a:rPr>
              <a:t>configuration object </a:t>
            </a:r>
            <a:r>
              <a:rPr lang="en-US" dirty="0"/>
              <a:t>while </a:t>
            </a:r>
            <a:r>
              <a:rPr lang="en-US" b="1" dirty="0">
                <a:solidFill>
                  <a:schemeClr val="accent1"/>
                </a:solidFill>
              </a:rPr>
              <a:t>calling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prompt-sync</a:t>
            </a:r>
            <a:r>
              <a:rPr lang="en-US" dirty="0"/>
              <a:t> function.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</a:t>
            </a:r>
            <a:r>
              <a:rPr lang="en-US" b="1" dirty="0">
                <a:solidFill>
                  <a:srgbClr val="92D050"/>
                </a:solidFill>
              </a:rPr>
              <a:t>object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created </a:t>
            </a:r>
            <a:r>
              <a:rPr lang="en-US" dirty="0"/>
              <a:t>with just one </a:t>
            </a:r>
            <a:r>
              <a:rPr lang="en-US" b="1" dirty="0">
                <a:solidFill>
                  <a:schemeClr val="accent1"/>
                </a:solidFill>
              </a:rPr>
              <a:t>property</a:t>
            </a:r>
            <a:r>
              <a:rPr lang="en-US" dirty="0"/>
              <a:t> called </a:t>
            </a:r>
            <a:r>
              <a:rPr lang="en-US" b="1" dirty="0">
                <a:solidFill>
                  <a:srgbClr val="002060"/>
                </a:solidFill>
              </a:rPr>
              <a:t>sigint</a:t>
            </a:r>
            <a:r>
              <a:rPr lang="en-US" dirty="0"/>
              <a:t> with the value </a:t>
            </a:r>
            <a:r>
              <a:rPr lang="en-US" b="1" dirty="0">
                <a:solidFill>
                  <a:srgbClr val="002060"/>
                </a:solidFill>
              </a:rPr>
              <a:t>true</a:t>
            </a:r>
            <a:r>
              <a:rPr lang="en-US" dirty="0"/>
              <a:t> 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6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Letting user exit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916832"/>
            <a:ext cx="7128792" cy="32643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4FC24C-8741-298F-21F2-2E321424E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5805263"/>
            <a:ext cx="7128792" cy="819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14B63A-8BEA-5833-4825-75AF3110E635}"/>
              </a:ext>
            </a:extLst>
          </p:cNvPr>
          <p:cNvSpPr txBox="1"/>
          <p:nvPr/>
        </p:nvSpPr>
        <p:spPr>
          <a:xfrm>
            <a:off x="519433" y="1292763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F1242-9EA4-AF76-A242-B5B1CC053F98}"/>
              </a:ext>
            </a:extLst>
          </p:cNvPr>
          <p:cNvSpPr txBox="1"/>
          <p:nvPr/>
        </p:nvSpPr>
        <p:spPr>
          <a:xfrm>
            <a:off x="539552" y="5230217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271279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Accepting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provides us </a:t>
            </a:r>
            <a:r>
              <a:rPr lang="en-US" b="1" dirty="0">
                <a:solidFill>
                  <a:schemeClr val="accent1"/>
                </a:solidFill>
              </a:rPr>
              <a:t>many ways </a:t>
            </a:r>
            <a:r>
              <a:rPr lang="en-US" dirty="0"/>
              <a:t>to accept </a:t>
            </a:r>
            <a:r>
              <a:rPr lang="en-US" b="1" dirty="0">
                <a:solidFill>
                  <a:srgbClr val="7030A0"/>
                </a:solidFill>
              </a:rPr>
              <a:t>user input </a:t>
            </a:r>
            <a:r>
              <a:rPr lang="en-US" dirty="0"/>
              <a:t>from </a:t>
            </a:r>
            <a:r>
              <a:rPr lang="en-US" b="1" dirty="0">
                <a:solidFill>
                  <a:srgbClr val="00B050"/>
                </a:solidFill>
              </a:rPr>
              <a:t>console</a:t>
            </a:r>
            <a:r>
              <a:rPr lang="en-US" dirty="0"/>
              <a:t> 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two </a:t>
            </a:r>
            <a:r>
              <a:rPr lang="en-US" b="1" dirty="0">
                <a:solidFill>
                  <a:schemeClr val="accent2"/>
                </a:solidFill>
              </a:rPr>
              <a:t>very popular approaches </a:t>
            </a:r>
            <a:r>
              <a:rPr lang="en-US" dirty="0"/>
              <a:t>are: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Command line arguments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prompt-sync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1279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Command-line arguments </a:t>
            </a:r>
            <a:r>
              <a:rPr lang="en-US" dirty="0"/>
              <a:t>(CLI) are </a:t>
            </a:r>
            <a:r>
              <a:rPr lang="en-US" b="1" dirty="0">
                <a:solidFill>
                  <a:srgbClr val="0070C0"/>
                </a:solidFill>
              </a:rPr>
              <a:t>strings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text</a:t>
            </a:r>
            <a:r>
              <a:rPr lang="en-US" dirty="0"/>
              <a:t> used to </a:t>
            </a:r>
            <a:r>
              <a:rPr lang="en-US" b="1" dirty="0">
                <a:solidFill>
                  <a:schemeClr val="accent1"/>
                </a:solidFill>
              </a:rPr>
              <a:t>pass additional information </a:t>
            </a:r>
            <a:r>
              <a:rPr lang="en-US" dirty="0"/>
              <a:t>to a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script when it is </a:t>
            </a:r>
            <a:r>
              <a:rPr lang="en-US" b="1" dirty="0">
                <a:solidFill>
                  <a:srgbClr val="00B050"/>
                </a:solidFill>
              </a:rPr>
              <a:t>executed</a:t>
            </a:r>
            <a:r>
              <a:rPr lang="en-US" dirty="0"/>
              <a:t> through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console window </a:t>
            </a:r>
            <a:r>
              <a:rPr lang="en-US" dirty="0"/>
              <a:t>or </a:t>
            </a:r>
            <a:r>
              <a:rPr lang="en-US" b="1" dirty="0">
                <a:solidFill>
                  <a:srgbClr val="002060"/>
                </a:solidFill>
              </a:rPr>
              <a:t>terminal</a:t>
            </a:r>
            <a:r>
              <a:rPr lang="en-US" dirty="0"/>
              <a:t> 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node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script_name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&gt; </a:t>
            </a:r>
            <a:r>
              <a:rPr lang="en-US" b="1" dirty="0">
                <a:solidFill>
                  <a:srgbClr val="00B050"/>
                </a:solidFill>
              </a:rPr>
              <a:t>&lt;arg1&gt; &lt;arg2&gt; . . . &lt;</a:t>
            </a:r>
            <a:r>
              <a:rPr lang="en-US" b="1" dirty="0" err="1">
                <a:solidFill>
                  <a:srgbClr val="00B050"/>
                </a:solidFill>
              </a:rPr>
              <a:t>argn</a:t>
            </a:r>
            <a:r>
              <a:rPr lang="en-US" b="1" dirty="0">
                <a:solidFill>
                  <a:srgbClr val="00B05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577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Retrieving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simplest way </a:t>
            </a:r>
            <a:r>
              <a:rPr lang="en-US" dirty="0"/>
              <a:t>of </a:t>
            </a:r>
            <a:r>
              <a:rPr lang="en-US" b="1" dirty="0">
                <a:solidFill>
                  <a:srgbClr val="92D050"/>
                </a:solidFill>
              </a:rPr>
              <a:t>retrieving arguments </a:t>
            </a:r>
            <a:r>
              <a:rPr lang="en-US" dirty="0"/>
              <a:t>in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is via the </a:t>
            </a:r>
            <a:r>
              <a:rPr lang="en-US" b="1" dirty="0" err="1">
                <a:solidFill>
                  <a:schemeClr val="accent1"/>
                </a:solidFill>
              </a:rPr>
              <a:t>process.argv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array.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process</a:t>
            </a:r>
            <a:r>
              <a:rPr lang="en-US" dirty="0"/>
              <a:t> is a </a:t>
            </a:r>
            <a:r>
              <a:rPr lang="en-US" b="1" dirty="0">
                <a:solidFill>
                  <a:schemeClr val="accent2"/>
                </a:solidFill>
              </a:rPr>
              <a:t>global object </a:t>
            </a:r>
            <a:r>
              <a:rPr lang="en-US" dirty="0"/>
              <a:t>that we can </a:t>
            </a:r>
            <a:r>
              <a:rPr lang="en-US" b="1" dirty="0">
                <a:solidFill>
                  <a:srgbClr val="002060"/>
                </a:solidFill>
              </a:rPr>
              <a:t>use</a:t>
            </a:r>
            <a:r>
              <a:rPr lang="en-US" dirty="0"/>
              <a:t> without </a:t>
            </a:r>
            <a:r>
              <a:rPr lang="en-US" b="1" dirty="0">
                <a:solidFill>
                  <a:schemeClr val="accent3"/>
                </a:solidFill>
              </a:rPr>
              <a:t>importing</a:t>
            </a:r>
            <a:r>
              <a:rPr lang="en-US" dirty="0"/>
              <a:t> any </a:t>
            </a:r>
            <a:r>
              <a:rPr lang="en-US" b="1" dirty="0">
                <a:solidFill>
                  <a:schemeClr val="accent1"/>
                </a:solidFill>
              </a:rPr>
              <a:t>additional libraries 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</a:t>
            </a:r>
            <a:r>
              <a:rPr lang="en-US" b="1" dirty="0">
                <a:solidFill>
                  <a:srgbClr val="00B050"/>
                </a:solidFill>
              </a:rPr>
              <a:t>simply need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pass arguments </a:t>
            </a:r>
            <a:r>
              <a:rPr lang="en-US" dirty="0"/>
              <a:t>to a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application, and </a:t>
            </a:r>
            <a:r>
              <a:rPr lang="en-US" b="1" dirty="0">
                <a:solidFill>
                  <a:srgbClr val="7030A0"/>
                </a:solidFill>
              </a:rPr>
              <a:t>these arguments </a:t>
            </a:r>
            <a:r>
              <a:rPr lang="en-US" dirty="0"/>
              <a:t>can be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accessed</a:t>
            </a:r>
            <a:r>
              <a:rPr lang="en-US" dirty="0"/>
              <a:t> within the application via the </a:t>
            </a:r>
            <a:r>
              <a:rPr lang="en-US" b="1" dirty="0" err="1">
                <a:solidFill>
                  <a:schemeClr val="accent1"/>
                </a:solidFill>
              </a:rPr>
              <a:t>process.argv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array.</a:t>
            </a:r>
          </a:p>
        </p:txBody>
      </p:sp>
    </p:spTree>
    <p:extLst>
      <p:ext uri="{BB962C8B-B14F-4D97-AF65-F5344CB8AC3E}">
        <p14:creationId xmlns:p14="http://schemas.microsoft.com/office/powerpoint/2010/main" val="318881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</a:t>
            </a:r>
            <a:r>
              <a:rPr lang="en-US" sz="2700" b="1" cap="none" dirty="0" err="1"/>
              <a:t>argv</a:t>
            </a:r>
            <a:r>
              <a:rPr lang="en-US" sz="2700" b="1" dirty="0"/>
              <a:t> holds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chemeClr val="accent2"/>
                </a:solidFill>
              </a:rPr>
              <a:t>argv</a:t>
            </a:r>
            <a:r>
              <a:rPr lang="en-US" dirty="0"/>
              <a:t> array </a:t>
            </a:r>
            <a:r>
              <a:rPr lang="en-US" b="1" dirty="0">
                <a:solidFill>
                  <a:srgbClr val="0070C0"/>
                </a:solidFill>
              </a:rPr>
              <a:t>holds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following values </a:t>
            </a:r>
            <a:r>
              <a:rPr lang="en-US" dirty="0"/>
              <a:t>as</a:t>
            </a:r>
            <a:r>
              <a:rPr lang="en-US" b="1" dirty="0">
                <a:solidFill>
                  <a:srgbClr val="C00000"/>
                </a:solidFill>
              </a:rPr>
              <a:t> string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u="sng" dirty="0">
                <a:solidFill>
                  <a:srgbClr val="7030A0"/>
                </a:solidFill>
              </a:rPr>
              <a:t>first element </a:t>
            </a:r>
            <a:r>
              <a:rPr lang="en-US" dirty="0"/>
              <a:t>of the </a:t>
            </a:r>
            <a:r>
              <a:rPr lang="en-US" b="1" dirty="0" err="1">
                <a:solidFill>
                  <a:schemeClr val="accent1"/>
                </a:solidFill>
              </a:rPr>
              <a:t>process.argv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array will </a:t>
            </a:r>
            <a:r>
              <a:rPr lang="en-US" b="1" dirty="0">
                <a:solidFill>
                  <a:srgbClr val="00B050"/>
                </a:solidFill>
              </a:rPr>
              <a:t>always be </a:t>
            </a:r>
            <a:r>
              <a:rPr lang="en-US" dirty="0"/>
              <a:t>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file system path </a:t>
            </a:r>
            <a:r>
              <a:rPr lang="en-US" dirty="0"/>
              <a:t>pointing to the </a:t>
            </a:r>
            <a:r>
              <a:rPr lang="en-US" b="1" dirty="0">
                <a:solidFill>
                  <a:schemeClr val="accent2"/>
                </a:solidFill>
              </a:rPr>
              <a:t>node executable</a:t>
            </a:r>
            <a:r>
              <a:rPr lang="en-US" dirty="0"/>
              <a:t>.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u="sng" dirty="0">
                <a:solidFill>
                  <a:srgbClr val="7030A0"/>
                </a:solidFill>
              </a:rPr>
              <a:t>second element </a:t>
            </a:r>
            <a:r>
              <a:rPr lang="en-US" dirty="0"/>
              <a:t>is the </a:t>
            </a:r>
            <a:r>
              <a:rPr lang="en-US" b="1" dirty="0">
                <a:solidFill>
                  <a:srgbClr val="00B050"/>
                </a:solidFill>
              </a:rPr>
              <a:t>name</a:t>
            </a:r>
            <a:r>
              <a:rPr lang="en-US" dirty="0"/>
              <a:t> of the </a:t>
            </a:r>
            <a:r>
              <a:rPr lang="en-US" b="1" dirty="0">
                <a:solidFill>
                  <a:srgbClr val="FFC000"/>
                </a:solidFill>
              </a:rPr>
              <a:t>JavaScript file </a:t>
            </a:r>
            <a:r>
              <a:rPr lang="en-US" dirty="0"/>
              <a:t>that is being </a:t>
            </a:r>
            <a:r>
              <a:rPr lang="en-US" b="1" dirty="0">
                <a:solidFill>
                  <a:srgbClr val="C00000"/>
                </a:solidFill>
              </a:rPr>
              <a:t>executed</a:t>
            </a:r>
            <a:r>
              <a:rPr lang="en-US" dirty="0"/>
              <a:t>.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And the </a:t>
            </a:r>
            <a:r>
              <a:rPr lang="en-US" b="1" u="sng" dirty="0">
                <a:solidFill>
                  <a:srgbClr val="7030A0"/>
                </a:solidFill>
              </a:rPr>
              <a:t>third element </a:t>
            </a:r>
            <a:r>
              <a:rPr lang="en-US" dirty="0"/>
              <a:t>is the </a:t>
            </a:r>
            <a:r>
              <a:rPr lang="en-US" b="1" dirty="0">
                <a:solidFill>
                  <a:srgbClr val="00B050"/>
                </a:solidFill>
              </a:rPr>
              <a:t>first argument </a:t>
            </a:r>
            <a:r>
              <a:rPr lang="en-US" dirty="0"/>
              <a:t>that was </a:t>
            </a:r>
            <a:r>
              <a:rPr lang="en-US" b="1" dirty="0">
                <a:solidFill>
                  <a:srgbClr val="002060"/>
                </a:solidFill>
              </a:rPr>
              <a:t>actually passed </a:t>
            </a:r>
            <a:r>
              <a:rPr lang="en-US" dirty="0"/>
              <a:t>by the </a:t>
            </a:r>
            <a:r>
              <a:rPr lang="en-US" b="1" dirty="0">
                <a:solidFill>
                  <a:srgbClr val="C00000"/>
                </a:solidFill>
              </a:rPr>
              <a:t>user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04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42C41-8B4B-5763-6060-6C5D52C4E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142" y="2195925"/>
            <a:ext cx="7411258" cy="16136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41DB38-F5D5-4BB2-D507-B4C17608978E}"/>
              </a:ext>
            </a:extLst>
          </p:cNvPr>
          <p:cNvSpPr txBox="1"/>
          <p:nvPr/>
        </p:nvSpPr>
        <p:spPr>
          <a:xfrm>
            <a:off x="683568" y="17105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example1.js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32A507E-CF8C-6F40-4786-BBE51A5E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142" y="5085184"/>
            <a:ext cx="7411258" cy="1204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F8C4F-F663-D0CC-082A-2B505300E797}"/>
              </a:ext>
            </a:extLst>
          </p:cNvPr>
          <p:cNvSpPr txBox="1"/>
          <p:nvPr/>
        </p:nvSpPr>
        <p:spPr>
          <a:xfrm>
            <a:off x="683568" y="45934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7752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42C41-8B4B-5763-6060-6C5D52C4E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142" y="2195925"/>
            <a:ext cx="7411258" cy="16136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41DB38-F5D5-4BB2-D507-B4C17608978E}"/>
              </a:ext>
            </a:extLst>
          </p:cNvPr>
          <p:cNvSpPr txBox="1"/>
          <p:nvPr/>
        </p:nvSpPr>
        <p:spPr>
          <a:xfrm>
            <a:off x="683568" y="17105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example2.js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32A507E-CF8C-6F40-4786-BBE51A5E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142" y="5085184"/>
            <a:ext cx="7411258" cy="1204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F8C4F-F663-D0CC-082A-2B505300E797}"/>
              </a:ext>
            </a:extLst>
          </p:cNvPr>
          <p:cNvSpPr txBox="1"/>
          <p:nvPr/>
        </p:nvSpPr>
        <p:spPr>
          <a:xfrm>
            <a:off x="683568" y="45934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7380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accept</a:t>
            </a:r>
            <a:r>
              <a:rPr lang="en-US" sz="2200" dirty="0"/>
              <a:t> some </a:t>
            </a:r>
            <a:r>
              <a:rPr lang="en-US" sz="2200" b="1" dirty="0">
                <a:solidFill>
                  <a:srgbClr val="C00000"/>
                </a:solidFill>
              </a:rPr>
              <a:t>names </a:t>
            </a:r>
            <a:r>
              <a:rPr lang="en-US" sz="2200" dirty="0"/>
              <a:t>through </a:t>
            </a:r>
            <a:r>
              <a:rPr lang="en-US" sz="2200" b="1" dirty="0">
                <a:solidFill>
                  <a:schemeClr val="accent1"/>
                </a:solidFill>
              </a:rPr>
              <a:t>command line arguments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display them </a:t>
            </a:r>
            <a:r>
              <a:rPr lang="en-US" sz="2200" dirty="0"/>
              <a:t>prefixed with a </a:t>
            </a:r>
            <a:r>
              <a:rPr lang="en-US" sz="2200" b="1" dirty="0">
                <a:solidFill>
                  <a:srgbClr val="0070C0"/>
                </a:solidFill>
              </a:rPr>
              <a:t>Good Evening </a:t>
            </a:r>
            <a:r>
              <a:rPr lang="en-US" sz="2200" dirty="0"/>
              <a:t>message.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Make sure </a:t>
            </a:r>
            <a:r>
              <a:rPr lang="en-US" sz="2200" dirty="0"/>
              <a:t>that if the </a:t>
            </a:r>
            <a:r>
              <a:rPr lang="en-US" sz="2200" b="1" dirty="0">
                <a:solidFill>
                  <a:srgbClr val="FFC000"/>
                </a:solidFill>
              </a:rPr>
              <a:t>user</a:t>
            </a:r>
            <a:r>
              <a:rPr lang="en-US" sz="2200" dirty="0"/>
              <a:t> doesn’t pass </a:t>
            </a:r>
            <a:r>
              <a:rPr lang="en-US" sz="2200" b="1" dirty="0">
                <a:solidFill>
                  <a:srgbClr val="002060"/>
                </a:solidFill>
              </a:rPr>
              <a:t>any arguments </a:t>
            </a:r>
            <a:r>
              <a:rPr lang="en-US" sz="2200" dirty="0"/>
              <a:t>then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code displays </a:t>
            </a:r>
            <a:r>
              <a:rPr lang="en-US" sz="2200" dirty="0"/>
              <a:t>the message </a:t>
            </a:r>
            <a:r>
              <a:rPr lang="en-US" sz="2200" b="1" dirty="0">
                <a:solidFill>
                  <a:srgbClr val="C00000"/>
                </a:solidFill>
              </a:rPr>
              <a:t>Good Evening guest</a:t>
            </a:r>
          </a:p>
        </p:txBody>
      </p:sp>
    </p:spTree>
    <p:extLst>
      <p:ext uri="{BB962C8B-B14F-4D97-AF65-F5344CB8AC3E}">
        <p14:creationId xmlns:p14="http://schemas.microsoft.com/office/powerpoint/2010/main" val="31267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2721</TotalTime>
  <Words>724</Words>
  <Application>Microsoft Office PowerPoint</Application>
  <PresentationFormat>On-screen Show (4:3)</PresentationFormat>
  <Paragraphs>120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Accepting user input</vt:lpstr>
      <vt:lpstr>Command line arguments</vt:lpstr>
      <vt:lpstr>Retrieving arguments</vt:lpstr>
      <vt:lpstr>What argv holds ?</vt:lpstr>
      <vt:lpstr>Example 1</vt:lpstr>
      <vt:lpstr>Example 2</vt:lpstr>
      <vt:lpstr>Exercise 26</vt:lpstr>
      <vt:lpstr>Solution</vt:lpstr>
      <vt:lpstr>Exercise 27</vt:lpstr>
      <vt:lpstr>Solution</vt:lpstr>
      <vt:lpstr>Solution 2</vt:lpstr>
      <vt:lpstr>Exercise 28</vt:lpstr>
      <vt:lpstr>Solution</vt:lpstr>
      <vt:lpstr>Solution</vt:lpstr>
      <vt:lpstr>Solution</vt:lpstr>
      <vt:lpstr>Introduction to prompt-sync</vt:lpstr>
      <vt:lpstr>Using prompt-sync</vt:lpstr>
      <vt:lpstr>Using prompt-sync</vt:lpstr>
      <vt:lpstr>Example 1</vt:lpstr>
      <vt:lpstr>Exercise 29</vt:lpstr>
      <vt:lpstr>Solution</vt:lpstr>
      <vt:lpstr>Letting the user exit</vt:lpstr>
      <vt:lpstr>Letting the user exit</vt:lpstr>
      <vt:lpstr>demo</vt:lpstr>
      <vt:lpstr>How to solve this ?</vt:lpstr>
      <vt:lpstr>Letting user exit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255</cp:revision>
  <dcterms:created xsi:type="dcterms:W3CDTF">2015-12-21T13:46:00Z</dcterms:created>
  <dcterms:modified xsi:type="dcterms:W3CDTF">2023-06-02T07:24:13Z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