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41"/>
  </p:notesMasterIdLst>
  <p:sldIdLst>
    <p:sldId id="256" r:id="rId2"/>
    <p:sldId id="301" r:id="rId3"/>
    <p:sldId id="858" r:id="rId4"/>
    <p:sldId id="955" r:id="rId5"/>
    <p:sldId id="987" r:id="rId6"/>
    <p:sldId id="956" r:id="rId7"/>
    <p:sldId id="988" r:id="rId8"/>
    <p:sldId id="989" r:id="rId9"/>
    <p:sldId id="990" r:id="rId10"/>
    <p:sldId id="991" r:id="rId11"/>
    <p:sldId id="992" r:id="rId12"/>
    <p:sldId id="993" r:id="rId13"/>
    <p:sldId id="994" r:id="rId14"/>
    <p:sldId id="1016" r:id="rId15"/>
    <p:sldId id="995" r:id="rId16"/>
    <p:sldId id="996" r:id="rId17"/>
    <p:sldId id="997" r:id="rId18"/>
    <p:sldId id="998" r:id="rId19"/>
    <p:sldId id="999" r:id="rId20"/>
    <p:sldId id="1000" r:id="rId21"/>
    <p:sldId id="1001" r:id="rId22"/>
    <p:sldId id="1002" r:id="rId23"/>
    <p:sldId id="1003" r:id="rId24"/>
    <p:sldId id="1004" r:id="rId25"/>
    <p:sldId id="1005" r:id="rId26"/>
    <p:sldId id="1006" r:id="rId27"/>
    <p:sldId id="1007" r:id="rId28"/>
    <p:sldId id="1008" r:id="rId29"/>
    <p:sldId id="1009" r:id="rId30"/>
    <p:sldId id="1011" r:id="rId31"/>
    <p:sldId id="1012" r:id="rId32"/>
    <p:sldId id="1013" r:id="rId33"/>
    <p:sldId id="888" r:id="rId34"/>
    <p:sldId id="1014" r:id="rId35"/>
    <p:sldId id="887" r:id="rId36"/>
    <p:sldId id="1015" r:id="rId37"/>
    <p:sldId id="1017" r:id="rId38"/>
    <p:sldId id="1018" r:id="rId39"/>
    <p:sldId id="101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AE2C45FE-9031-4DF7-8344-1580EF71F6D4}"/>
    <pc:docChg chg="undo custSel addSld delSld modSld sldOrd">
      <pc:chgData name="Sharma Computer Academy" userId="08476b32c11f4418" providerId="LiveId" clId="{AE2C45FE-9031-4DF7-8344-1580EF71F6D4}" dt="2023-06-02T08:30:40.537" v="7377" actId="20577"/>
      <pc:docMkLst>
        <pc:docMk/>
      </pc:docMkLst>
      <pc:sldChg chg="modSp mod">
        <pc:chgData name="Sharma Computer Academy" userId="08476b32c11f4418" providerId="LiveId" clId="{AE2C45FE-9031-4DF7-8344-1580EF71F6D4}" dt="2023-05-31T04:10:01.270" v="0" actId="20577"/>
        <pc:sldMkLst>
          <pc:docMk/>
          <pc:sldMk cId="0" sldId="256"/>
        </pc:sldMkLst>
        <pc:spChg chg="mod">
          <ac:chgData name="Sharma Computer Academy" userId="08476b32c11f4418" providerId="LiveId" clId="{AE2C45FE-9031-4DF7-8344-1580EF71F6D4}" dt="2023-05-31T04:10:01.270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AE2C45FE-9031-4DF7-8344-1580EF71F6D4}" dt="2023-06-02T08:30:40.537" v="7377" actId="20577"/>
        <pc:sldMkLst>
          <pc:docMk/>
          <pc:sldMk cId="0" sldId="301"/>
        </pc:sldMkLst>
        <pc:spChg chg="mod">
          <ac:chgData name="Sharma Computer Academy" userId="08476b32c11f4418" providerId="LiveId" clId="{AE2C45FE-9031-4DF7-8344-1580EF71F6D4}" dt="2023-06-02T08:30:40.537" v="7377" actId="20577"/>
          <ac:spMkLst>
            <pc:docMk/>
            <pc:sldMk cId="0" sldId="30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E2C45FE-9031-4DF7-8344-1580EF71F6D4}" dt="2023-06-01T06:05:41.108" v="1788" actId="20577"/>
        <pc:sldMkLst>
          <pc:docMk/>
          <pc:sldMk cId="3127985864" sldId="858"/>
        </pc:sldMkLst>
        <pc:spChg chg="mod">
          <ac:chgData name="Sharma Computer Academy" userId="08476b32c11f4418" providerId="LiveId" clId="{AE2C45FE-9031-4DF7-8344-1580EF71F6D4}" dt="2023-06-01T05:53:47.188" v="1653"/>
          <ac:spMkLst>
            <pc:docMk/>
            <pc:sldMk cId="3127985864" sldId="858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6-01T06:05:41.108" v="1788" actId="20577"/>
          <ac:spMkLst>
            <pc:docMk/>
            <pc:sldMk cId="3127985864" sldId="85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AE2C45FE-9031-4DF7-8344-1580EF71F6D4}" dt="2023-06-02T06:56:17.879" v="5682" actId="47"/>
        <pc:sldMkLst>
          <pc:docMk/>
          <pc:sldMk cId="153659310" sldId="886"/>
        </pc:sldMkLst>
      </pc:sldChg>
      <pc:sldChg chg="modSp mod">
        <pc:chgData name="Sharma Computer Academy" userId="08476b32c11f4418" providerId="LiveId" clId="{AE2C45FE-9031-4DF7-8344-1580EF71F6D4}" dt="2023-06-02T06:56:59.065" v="5700" actId="1076"/>
        <pc:sldMkLst>
          <pc:docMk/>
          <pc:sldMk cId="1163317034" sldId="887"/>
        </pc:sldMkLst>
        <pc:spChg chg="mod">
          <ac:chgData name="Sharma Computer Academy" userId="08476b32c11f4418" providerId="LiveId" clId="{AE2C45FE-9031-4DF7-8344-1580EF71F6D4}" dt="2023-06-02T06:56:53.377" v="5698" actId="20577"/>
          <ac:spMkLst>
            <pc:docMk/>
            <pc:sldMk cId="1163317034" sldId="887"/>
            <ac:spMk id="2" creationId="{00000000-0000-0000-0000-000000000000}"/>
          </ac:spMkLst>
        </pc:spChg>
        <pc:picChg chg="mod">
          <ac:chgData name="Sharma Computer Academy" userId="08476b32c11f4418" providerId="LiveId" clId="{AE2C45FE-9031-4DF7-8344-1580EF71F6D4}" dt="2023-06-02T06:56:59.065" v="5700" actId="1076"/>
          <ac:picMkLst>
            <pc:docMk/>
            <pc:sldMk cId="1163317034" sldId="887"/>
            <ac:picMk id="5" creationId="{548DB079-E8C3-2D0D-4665-30D023F0A54D}"/>
          </ac:picMkLst>
        </pc:picChg>
      </pc:sldChg>
      <pc:sldChg chg="modSp mod modAnim">
        <pc:chgData name="Sharma Computer Academy" userId="08476b32c11f4418" providerId="LiveId" clId="{AE2C45FE-9031-4DF7-8344-1580EF71F6D4}" dt="2023-06-02T08:27:45.883" v="7363" actId="113"/>
        <pc:sldMkLst>
          <pc:docMk/>
          <pc:sldMk cId="2369336792" sldId="888"/>
        </pc:sldMkLst>
        <pc:spChg chg="mod">
          <ac:chgData name="Sharma Computer Academy" userId="08476b32c11f4418" providerId="LiveId" clId="{AE2C45FE-9031-4DF7-8344-1580EF71F6D4}" dt="2023-06-02T05:05:32.595" v="4672" actId="20577"/>
          <ac:spMkLst>
            <pc:docMk/>
            <pc:sldMk cId="2369336792" sldId="888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6-02T08:27:45.883" v="7363" actId="113"/>
          <ac:spMkLst>
            <pc:docMk/>
            <pc:sldMk cId="2369336792" sldId="88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AE2C45FE-9031-4DF7-8344-1580EF71F6D4}" dt="2023-06-02T06:56:17.879" v="5682" actId="47"/>
        <pc:sldMkLst>
          <pc:docMk/>
          <pc:sldMk cId="139924450" sldId="889"/>
        </pc:sldMkLst>
      </pc:sldChg>
      <pc:sldChg chg="del">
        <pc:chgData name="Sharma Computer Academy" userId="08476b32c11f4418" providerId="LiveId" clId="{AE2C45FE-9031-4DF7-8344-1580EF71F6D4}" dt="2023-05-31T05:31:26.554" v="1542" actId="47"/>
        <pc:sldMkLst>
          <pc:docMk/>
          <pc:sldMk cId="3126758125" sldId="897"/>
        </pc:sldMkLst>
      </pc:sldChg>
      <pc:sldChg chg="del">
        <pc:chgData name="Sharma Computer Academy" userId="08476b32c11f4418" providerId="LiveId" clId="{AE2C45FE-9031-4DF7-8344-1580EF71F6D4}" dt="2023-05-31T05:31:26.554" v="1542" actId="47"/>
        <pc:sldMkLst>
          <pc:docMk/>
          <pc:sldMk cId="247194836" sldId="898"/>
        </pc:sldMkLst>
      </pc:sldChg>
      <pc:sldChg chg="del">
        <pc:chgData name="Sharma Computer Academy" userId="08476b32c11f4418" providerId="LiveId" clId="{AE2C45FE-9031-4DF7-8344-1580EF71F6D4}" dt="2023-05-31T05:31:26.554" v="1542" actId="47"/>
        <pc:sldMkLst>
          <pc:docMk/>
          <pc:sldMk cId="1514487669" sldId="937"/>
        </pc:sldMkLst>
      </pc:sldChg>
      <pc:sldChg chg="addSp delSp modSp mod modAnim">
        <pc:chgData name="Sharma Computer Academy" userId="08476b32c11f4418" providerId="LiveId" clId="{AE2C45FE-9031-4DF7-8344-1580EF71F6D4}" dt="2023-06-01T06:14:26.361" v="2320" actId="113"/>
        <pc:sldMkLst>
          <pc:docMk/>
          <pc:sldMk cId="2657716262" sldId="955"/>
        </pc:sldMkLst>
        <pc:spChg chg="mod">
          <ac:chgData name="Sharma Computer Academy" userId="08476b32c11f4418" providerId="LiveId" clId="{AE2C45FE-9031-4DF7-8344-1580EF71F6D4}" dt="2023-06-01T06:03:34.166" v="1768"/>
          <ac:spMkLst>
            <pc:docMk/>
            <pc:sldMk cId="2657716262" sldId="955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6-01T06:14:26.361" v="2320" actId="113"/>
          <ac:spMkLst>
            <pc:docMk/>
            <pc:sldMk cId="2657716262" sldId="955"/>
            <ac:spMk id="3" creationId="{00000000-0000-0000-0000-000000000000}"/>
          </ac:spMkLst>
        </pc:spChg>
        <pc:spChg chg="add del">
          <ac:chgData name="Sharma Computer Academy" userId="08476b32c11f4418" providerId="LiveId" clId="{AE2C45FE-9031-4DF7-8344-1580EF71F6D4}" dt="2023-05-31T04:14:23.460" v="147" actId="478"/>
          <ac:spMkLst>
            <pc:docMk/>
            <pc:sldMk cId="2657716262" sldId="955"/>
            <ac:spMk id="4" creationId="{44348921-231C-33F4-1DA1-2128449C4A65}"/>
          </ac:spMkLst>
        </pc:spChg>
      </pc:sldChg>
      <pc:sldChg chg="addSp modSp mod modAnim">
        <pc:chgData name="Sharma Computer Academy" userId="08476b32c11f4418" providerId="LiveId" clId="{AE2C45FE-9031-4DF7-8344-1580EF71F6D4}" dt="2023-06-01T07:16:51.706" v="3229" actId="14100"/>
        <pc:sldMkLst>
          <pc:docMk/>
          <pc:sldMk cId="3188818676" sldId="956"/>
        </pc:sldMkLst>
        <pc:spChg chg="mod">
          <ac:chgData name="Sharma Computer Academy" userId="08476b32c11f4418" providerId="LiveId" clId="{AE2C45FE-9031-4DF7-8344-1580EF71F6D4}" dt="2023-06-01T06:23:03.375" v="2359" actId="20577"/>
          <ac:spMkLst>
            <pc:docMk/>
            <pc:sldMk cId="3188818676" sldId="956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6-01T06:25:07.505" v="2399" actId="6549"/>
          <ac:spMkLst>
            <pc:docMk/>
            <pc:sldMk cId="3188818676" sldId="956"/>
            <ac:spMk id="3" creationId="{00000000-0000-0000-0000-000000000000}"/>
          </ac:spMkLst>
        </pc:spChg>
        <pc:picChg chg="add mod">
          <ac:chgData name="Sharma Computer Academy" userId="08476b32c11f4418" providerId="LiveId" clId="{AE2C45FE-9031-4DF7-8344-1580EF71F6D4}" dt="2023-06-01T07:15:55.178" v="3226" actId="14100"/>
          <ac:picMkLst>
            <pc:docMk/>
            <pc:sldMk cId="3188818676" sldId="956"/>
            <ac:picMk id="5" creationId="{4AA3EFB7-D0F7-D016-86A4-F287D5834362}"/>
          </ac:picMkLst>
        </pc:picChg>
        <pc:picChg chg="add mod">
          <ac:chgData name="Sharma Computer Academy" userId="08476b32c11f4418" providerId="LiveId" clId="{AE2C45FE-9031-4DF7-8344-1580EF71F6D4}" dt="2023-06-01T07:16:51.706" v="3229" actId="14100"/>
          <ac:picMkLst>
            <pc:docMk/>
            <pc:sldMk cId="3188818676" sldId="956"/>
            <ac:picMk id="6" creationId="{4FD45D19-C53F-F72D-1FCF-2DAEA1733901}"/>
          </ac:picMkLst>
        </pc:picChg>
      </pc:sldChg>
      <pc:sldChg chg="addSp delSp modSp del mod modAnim">
        <pc:chgData name="Sharma Computer Academy" userId="08476b32c11f4418" providerId="LiveId" clId="{AE2C45FE-9031-4DF7-8344-1580EF71F6D4}" dt="2023-06-01T08:55:23.157" v="4517" actId="47"/>
        <pc:sldMkLst>
          <pc:docMk/>
          <pc:sldMk cId="3690465116" sldId="957"/>
        </pc:sldMkLst>
        <pc:spChg chg="mod">
          <ac:chgData name="Sharma Computer Academy" userId="08476b32c11f4418" providerId="LiveId" clId="{AE2C45FE-9031-4DF7-8344-1580EF71F6D4}" dt="2023-05-31T04:43:30.564" v="554" actId="20577"/>
          <ac:spMkLst>
            <pc:docMk/>
            <pc:sldMk cId="3690465116" sldId="957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5-31T04:51:01.327" v="637" actId="113"/>
          <ac:spMkLst>
            <pc:docMk/>
            <pc:sldMk cId="3690465116" sldId="957"/>
            <ac:spMk id="3" creationId="{00000000-0000-0000-0000-000000000000}"/>
          </ac:spMkLst>
        </pc:spChg>
        <pc:spChg chg="add del mod">
          <ac:chgData name="Sharma Computer Academy" userId="08476b32c11f4418" providerId="LiveId" clId="{AE2C45FE-9031-4DF7-8344-1580EF71F6D4}" dt="2023-05-31T04:47:48.199" v="611" actId="478"/>
          <ac:spMkLst>
            <pc:docMk/>
            <pc:sldMk cId="3690465116" sldId="957"/>
            <ac:spMk id="7" creationId="{22647B97-D117-0C3C-BDC2-5C67FC2A9D0E}"/>
          </ac:spMkLst>
        </pc:spChg>
        <pc:picChg chg="add mod">
          <ac:chgData name="Sharma Computer Academy" userId="08476b32c11f4418" providerId="LiveId" clId="{AE2C45FE-9031-4DF7-8344-1580EF71F6D4}" dt="2023-05-31T04:48:20.308" v="622" actId="14100"/>
          <ac:picMkLst>
            <pc:docMk/>
            <pc:sldMk cId="3690465116" sldId="957"/>
            <ac:picMk id="5" creationId="{E9D70D4E-AAED-0F5C-8A7E-0CE1B16A2B1E}"/>
          </ac:picMkLst>
        </pc:picChg>
      </pc:sldChg>
      <pc:sldChg chg="del">
        <pc:chgData name="Sharma Computer Academy" userId="08476b32c11f4418" providerId="LiveId" clId="{AE2C45FE-9031-4DF7-8344-1580EF71F6D4}" dt="2023-05-31T05:31:26.554" v="1542" actId="47"/>
        <pc:sldMkLst>
          <pc:docMk/>
          <pc:sldMk cId="2677520701" sldId="958"/>
        </pc:sldMkLst>
      </pc:sldChg>
      <pc:sldChg chg="del">
        <pc:chgData name="Sharma Computer Academy" userId="08476b32c11f4418" providerId="LiveId" clId="{AE2C45FE-9031-4DF7-8344-1580EF71F6D4}" dt="2023-05-31T05:31:26.554" v="1542" actId="47"/>
        <pc:sldMkLst>
          <pc:docMk/>
          <pc:sldMk cId="2473807072" sldId="959"/>
        </pc:sldMkLst>
      </pc:sldChg>
      <pc:sldChg chg="del">
        <pc:chgData name="Sharma Computer Academy" userId="08476b32c11f4418" providerId="LiveId" clId="{AE2C45FE-9031-4DF7-8344-1580EF71F6D4}" dt="2023-05-31T05:31:26.554" v="1542" actId="47"/>
        <pc:sldMkLst>
          <pc:docMk/>
          <pc:sldMk cId="2440864724" sldId="960"/>
        </pc:sldMkLst>
      </pc:sldChg>
      <pc:sldChg chg="del">
        <pc:chgData name="Sharma Computer Academy" userId="08476b32c11f4418" providerId="LiveId" clId="{AE2C45FE-9031-4DF7-8344-1580EF71F6D4}" dt="2023-05-31T05:31:26.554" v="1542" actId="47"/>
        <pc:sldMkLst>
          <pc:docMk/>
          <pc:sldMk cId="513230510" sldId="961"/>
        </pc:sldMkLst>
      </pc:sldChg>
      <pc:sldChg chg="del">
        <pc:chgData name="Sharma Computer Academy" userId="08476b32c11f4418" providerId="LiveId" clId="{AE2C45FE-9031-4DF7-8344-1580EF71F6D4}" dt="2023-05-31T05:31:26.554" v="1542" actId="47"/>
        <pc:sldMkLst>
          <pc:docMk/>
          <pc:sldMk cId="501223193" sldId="962"/>
        </pc:sldMkLst>
      </pc:sldChg>
      <pc:sldChg chg="del">
        <pc:chgData name="Sharma Computer Academy" userId="08476b32c11f4418" providerId="LiveId" clId="{AE2C45FE-9031-4DF7-8344-1580EF71F6D4}" dt="2023-05-31T05:31:26.554" v="1542" actId="47"/>
        <pc:sldMkLst>
          <pc:docMk/>
          <pc:sldMk cId="3018675512" sldId="963"/>
        </pc:sldMkLst>
      </pc:sldChg>
      <pc:sldChg chg="del">
        <pc:chgData name="Sharma Computer Academy" userId="08476b32c11f4418" providerId="LiveId" clId="{AE2C45FE-9031-4DF7-8344-1580EF71F6D4}" dt="2023-05-31T05:31:26.554" v="1542" actId="47"/>
        <pc:sldMkLst>
          <pc:docMk/>
          <pc:sldMk cId="1548498593" sldId="964"/>
        </pc:sldMkLst>
      </pc:sldChg>
      <pc:sldChg chg="del">
        <pc:chgData name="Sharma Computer Academy" userId="08476b32c11f4418" providerId="LiveId" clId="{AE2C45FE-9031-4DF7-8344-1580EF71F6D4}" dt="2023-05-31T05:31:26.554" v="1542" actId="47"/>
        <pc:sldMkLst>
          <pc:docMk/>
          <pc:sldMk cId="1524252247" sldId="965"/>
        </pc:sldMkLst>
      </pc:sldChg>
      <pc:sldChg chg="del">
        <pc:chgData name="Sharma Computer Academy" userId="08476b32c11f4418" providerId="LiveId" clId="{AE2C45FE-9031-4DF7-8344-1580EF71F6D4}" dt="2023-05-31T05:31:26.554" v="1542" actId="47"/>
        <pc:sldMkLst>
          <pc:docMk/>
          <pc:sldMk cId="2688162407" sldId="966"/>
        </pc:sldMkLst>
      </pc:sldChg>
      <pc:sldChg chg="del">
        <pc:chgData name="Sharma Computer Academy" userId="08476b32c11f4418" providerId="LiveId" clId="{AE2C45FE-9031-4DF7-8344-1580EF71F6D4}" dt="2023-05-31T05:31:26.554" v="1542" actId="47"/>
        <pc:sldMkLst>
          <pc:docMk/>
          <pc:sldMk cId="2204074588" sldId="967"/>
        </pc:sldMkLst>
      </pc:sldChg>
      <pc:sldChg chg="del">
        <pc:chgData name="Sharma Computer Academy" userId="08476b32c11f4418" providerId="LiveId" clId="{AE2C45FE-9031-4DF7-8344-1580EF71F6D4}" dt="2023-05-31T05:31:26.554" v="1542" actId="47"/>
        <pc:sldMkLst>
          <pc:docMk/>
          <pc:sldMk cId="2188941112" sldId="968"/>
        </pc:sldMkLst>
      </pc:sldChg>
      <pc:sldChg chg="del">
        <pc:chgData name="Sharma Computer Academy" userId="08476b32c11f4418" providerId="LiveId" clId="{AE2C45FE-9031-4DF7-8344-1580EF71F6D4}" dt="2023-05-31T05:31:26.554" v="1542" actId="47"/>
        <pc:sldMkLst>
          <pc:docMk/>
          <pc:sldMk cId="931834125" sldId="969"/>
        </pc:sldMkLst>
      </pc:sldChg>
      <pc:sldChg chg="del">
        <pc:chgData name="Sharma Computer Academy" userId="08476b32c11f4418" providerId="LiveId" clId="{AE2C45FE-9031-4DF7-8344-1580EF71F6D4}" dt="2023-05-31T05:31:26.554" v="1542" actId="47"/>
        <pc:sldMkLst>
          <pc:docMk/>
          <pc:sldMk cId="1017561693" sldId="970"/>
        </pc:sldMkLst>
      </pc:sldChg>
      <pc:sldChg chg="del">
        <pc:chgData name="Sharma Computer Academy" userId="08476b32c11f4418" providerId="LiveId" clId="{AE2C45FE-9031-4DF7-8344-1580EF71F6D4}" dt="2023-05-31T05:31:26.554" v="1542" actId="47"/>
        <pc:sldMkLst>
          <pc:docMk/>
          <pc:sldMk cId="1270858490" sldId="971"/>
        </pc:sldMkLst>
      </pc:sldChg>
      <pc:sldChg chg="modSp add del mod">
        <pc:chgData name="Sharma Computer Academy" userId="08476b32c11f4418" providerId="LiveId" clId="{AE2C45FE-9031-4DF7-8344-1580EF71F6D4}" dt="2023-06-01T08:55:23.157" v="4517" actId="47"/>
        <pc:sldMkLst>
          <pc:docMk/>
          <pc:sldMk cId="1821161017" sldId="972"/>
        </pc:sldMkLst>
        <pc:spChg chg="mod">
          <ac:chgData name="Sharma Computer Academy" userId="08476b32c11f4418" providerId="LiveId" clId="{AE2C45FE-9031-4DF7-8344-1580EF71F6D4}" dt="2023-05-31T04:26:16.361" v="323" actId="20577"/>
          <ac:spMkLst>
            <pc:docMk/>
            <pc:sldMk cId="1821161017" sldId="972"/>
            <ac:spMk id="3" creationId="{00000000-0000-0000-0000-000000000000}"/>
          </ac:spMkLst>
        </pc:spChg>
        <pc:picChg chg="mod">
          <ac:chgData name="Sharma Computer Academy" userId="08476b32c11f4418" providerId="LiveId" clId="{AE2C45FE-9031-4DF7-8344-1580EF71F6D4}" dt="2023-05-31T04:25:45.598" v="308" actId="14100"/>
          <ac:picMkLst>
            <pc:docMk/>
            <pc:sldMk cId="1821161017" sldId="972"/>
            <ac:picMk id="5" creationId="{4AA3EFB7-D0F7-D016-86A4-F287D5834362}"/>
          </ac:picMkLst>
        </pc:picChg>
      </pc:sldChg>
      <pc:sldChg chg="modSp del mod modAnim">
        <pc:chgData name="Sharma Computer Academy" userId="08476b32c11f4418" providerId="LiveId" clId="{AE2C45FE-9031-4DF7-8344-1580EF71F6D4}" dt="2023-06-01T08:55:23.157" v="4517" actId="47"/>
        <pc:sldMkLst>
          <pc:docMk/>
          <pc:sldMk cId="492916569" sldId="973"/>
        </pc:sldMkLst>
        <pc:spChg chg="mod">
          <ac:chgData name="Sharma Computer Academy" userId="08476b32c11f4418" providerId="LiveId" clId="{AE2C45FE-9031-4DF7-8344-1580EF71F6D4}" dt="2023-05-31T04:28:17.823" v="335" actId="20577"/>
          <ac:spMkLst>
            <pc:docMk/>
            <pc:sldMk cId="492916569" sldId="973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5-31T04:35:52.825" v="466" actId="20577"/>
          <ac:spMkLst>
            <pc:docMk/>
            <pc:sldMk cId="492916569" sldId="973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AE2C45FE-9031-4DF7-8344-1580EF71F6D4}" dt="2023-06-01T08:55:23.157" v="4517" actId="47"/>
        <pc:sldMkLst>
          <pc:docMk/>
          <pc:sldMk cId="3856009040" sldId="974"/>
        </pc:sldMkLst>
        <pc:spChg chg="mod">
          <ac:chgData name="Sharma Computer Academy" userId="08476b32c11f4418" providerId="LiveId" clId="{AE2C45FE-9031-4DF7-8344-1580EF71F6D4}" dt="2023-05-31T04:38:51.014" v="500" actId="20577"/>
          <ac:spMkLst>
            <pc:docMk/>
            <pc:sldMk cId="3856009040" sldId="974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5-31T04:42:43.216" v="533" actId="113"/>
          <ac:spMkLst>
            <pc:docMk/>
            <pc:sldMk cId="3856009040" sldId="974"/>
            <ac:spMk id="3" creationId="{00000000-0000-0000-0000-000000000000}"/>
          </ac:spMkLst>
        </pc:spChg>
      </pc:sldChg>
      <pc:sldChg chg="modSp add del">
        <pc:chgData name="Sharma Computer Academy" userId="08476b32c11f4418" providerId="LiveId" clId="{AE2C45FE-9031-4DF7-8344-1580EF71F6D4}" dt="2023-06-01T08:55:23.157" v="4517" actId="47"/>
        <pc:sldMkLst>
          <pc:docMk/>
          <pc:sldMk cId="579156922" sldId="975"/>
        </pc:sldMkLst>
        <pc:spChg chg="mod">
          <ac:chgData name="Sharma Computer Academy" userId="08476b32c11f4418" providerId="LiveId" clId="{AE2C45FE-9031-4DF7-8344-1580EF71F6D4}" dt="2023-05-31T04:51:06.647" v="639" actId="113"/>
          <ac:spMkLst>
            <pc:docMk/>
            <pc:sldMk cId="579156922" sldId="975"/>
            <ac:spMk id="3" creationId="{00000000-0000-0000-0000-000000000000}"/>
          </ac:spMkLst>
        </pc:spChg>
        <pc:picChg chg="mod">
          <ac:chgData name="Sharma Computer Academy" userId="08476b32c11f4418" providerId="LiveId" clId="{AE2C45FE-9031-4DF7-8344-1580EF71F6D4}" dt="2023-05-31T04:50:28.697" v="635" actId="14826"/>
          <ac:picMkLst>
            <pc:docMk/>
            <pc:sldMk cId="579156922" sldId="975"/>
            <ac:picMk id="5" creationId="{E9D70D4E-AAED-0F5C-8A7E-0CE1B16A2B1E}"/>
          </ac:picMkLst>
        </pc:picChg>
      </pc:sldChg>
      <pc:sldChg chg="addSp delSp modSp add del mod delAnim modAnim">
        <pc:chgData name="Sharma Computer Academy" userId="08476b32c11f4418" providerId="LiveId" clId="{AE2C45FE-9031-4DF7-8344-1580EF71F6D4}" dt="2023-06-01T08:55:23.157" v="4517" actId="47"/>
        <pc:sldMkLst>
          <pc:docMk/>
          <pc:sldMk cId="2327738280" sldId="976"/>
        </pc:sldMkLst>
        <pc:spChg chg="mod">
          <ac:chgData name="Sharma Computer Academy" userId="08476b32c11f4418" providerId="LiveId" clId="{AE2C45FE-9031-4DF7-8344-1580EF71F6D4}" dt="2023-05-31T04:52:45.651" v="663" actId="20577"/>
          <ac:spMkLst>
            <pc:docMk/>
            <pc:sldMk cId="2327738280" sldId="976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5-31T04:59:38.273" v="831"/>
          <ac:spMkLst>
            <pc:docMk/>
            <pc:sldMk cId="2327738280" sldId="976"/>
            <ac:spMk id="3" creationId="{00000000-0000-0000-0000-000000000000}"/>
          </ac:spMkLst>
        </pc:spChg>
        <pc:spChg chg="add del">
          <ac:chgData name="Sharma Computer Academy" userId="08476b32c11f4418" providerId="LiveId" clId="{AE2C45FE-9031-4DF7-8344-1580EF71F6D4}" dt="2023-05-31T05:00:09.156" v="834" actId="22"/>
          <ac:spMkLst>
            <pc:docMk/>
            <pc:sldMk cId="2327738280" sldId="976"/>
            <ac:spMk id="6" creationId="{4A015F8B-CCED-5998-0CC4-AA280A4748A5}"/>
          </ac:spMkLst>
        </pc:spChg>
        <pc:picChg chg="del">
          <ac:chgData name="Sharma Computer Academy" userId="08476b32c11f4418" providerId="LiveId" clId="{AE2C45FE-9031-4DF7-8344-1580EF71F6D4}" dt="2023-05-31T04:54:53.435" v="703" actId="478"/>
          <ac:picMkLst>
            <pc:docMk/>
            <pc:sldMk cId="2327738280" sldId="976"/>
            <ac:picMk id="5" creationId="{E9D70D4E-AAED-0F5C-8A7E-0CE1B16A2B1E}"/>
          </ac:picMkLst>
        </pc:picChg>
      </pc:sldChg>
      <pc:sldChg chg="add del">
        <pc:chgData name="Sharma Computer Academy" userId="08476b32c11f4418" providerId="LiveId" clId="{AE2C45FE-9031-4DF7-8344-1580EF71F6D4}" dt="2023-05-31T11:15:17.266" v="1614" actId="47"/>
        <pc:sldMkLst>
          <pc:docMk/>
          <pc:sldMk cId="673058709" sldId="977"/>
        </pc:sldMkLst>
      </pc:sldChg>
      <pc:sldChg chg="modSp del mod modAnim">
        <pc:chgData name="Sharma Computer Academy" userId="08476b32c11f4418" providerId="LiveId" clId="{AE2C45FE-9031-4DF7-8344-1580EF71F6D4}" dt="2023-06-01T08:55:23.157" v="4517" actId="47"/>
        <pc:sldMkLst>
          <pc:docMk/>
          <pc:sldMk cId="3821334186" sldId="978"/>
        </pc:sldMkLst>
        <pc:spChg chg="mod">
          <ac:chgData name="Sharma Computer Academy" userId="08476b32c11f4418" providerId="LiveId" clId="{AE2C45FE-9031-4DF7-8344-1580EF71F6D4}" dt="2023-05-31T05:00:34.607" v="852" actId="20577"/>
          <ac:spMkLst>
            <pc:docMk/>
            <pc:sldMk cId="3821334186" sldId="978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5-31T05:03:02.406" v="879" actId="113"/>
          <ac:spMkLst>
            <pc:docMk/>
            <pc:sldMk cId="3821334186" sldId="978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AE2C45FE-9031-4DF7-8344-1580EF71F6D4}" dt="2023-06-01T08:55:23.157" v="4517" actId="47"/>
        <pc:sldMkLst>
          <pc:docMk/>
          <pc:sldMk cId="1312027265" sldId="979"/>
        </pc:sldMkLst>
        <pc:spChg chg="mod">
          <ac:chgData name="Sharma Computer Academy" userId="08476b32c11f4418" providerId="LiveId" clId="{AE2C45FE-9031-4DF7-8344-1580EF71F6D4}" dt="2023-05-31T05:10:58.164" v="1048" actId="20577"/>
          <ac:spMkLst>
            <pc:docMk/>
            <pc:sldMk cId="1312027265" sldId="979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5-31T05:09:34.109" v="1002" actId="113"/>
          <ac:spMkLst>
            <pc:docMk/>
            <pc:sldMk cId="1312027265" sldId="979"/>
            <ac:spMk id="3" creationId="{00000000-0000-0000-0000-000000000000}"/>
          </ac:spMkLst>
        </pc:spChg>
      </pc:sldChg>
      <pc:sldChg chg="modSp add del mod ord">
        <pc:chgData name="Sharma Computer Academy" userId="08476b32c11f4418" providerId="LiveId" clId="{AE2C45FE-9031-4DF7-8344-1580EF71F6D4}" dt="2023-06-01T08:55:23.157" v="4517" actId="47"/>
        <pc:sldMkLst>
          <pc:docMk/>
          <pc:sldMk cId="3199404573" sldId="980"/>
        </pc:sldMkLst>
        <pc:spChg chg="mod">
          <ac:chgData name="Sharma Computer Academy" userId="08476b32c11f4418" providerId="LiveId" clId="{AE2C45FE-9031-4DF7-8344-1580EF71F6D4}" dt="2023-05-31T05:03:52.405" v="886" actId="20577"/>
          <ac:spMkLst>
            <pc:docMk/>
            <pc:sldMk cId="3199404573" sldId="980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5-31T05:04:31.707" v="931" actId="20577"/>
          <ac:spMkLst>
            <pc:docMk/>
            <pc:sldMk cId="3199404573" sldId="980"/>
            <ac:spMk id="3" creationId="{00000000-0000-0000-0000-000000000000}"/>
          </ac:spMkLst>
        </pc:spChg>
      </pc:sldChg>
      <pc:sldChg chg="modSp add del mod ord modAnim">
        <pc:chgData name="Sharma Computer Academy" userId="08476b32c11f4418" providerId="LiveId" clId="{AE2C45FE-9031-4DF7-8344-1580EF71F6D4}" dt="2023-06-01T08:55:23.157" v="4517" actId="47"/>
        <pc:sldMkLst>
          <pc:docMk/>
          <pc:sldMk cId="3180403407" sldId="981"/>
        </pc:sldMkLst>
        <pc:spChg chg="mod">
          <ac:chgData name="Sharma Computer Academy" userId="08476b32c11f4418" providerId="LiveId" clId="{AE2C45FE-9031-4DF7-8344-1580EF71F6D4}" dt="2023-05-31T05:10:40.693" v="1029" actId="313"/>
          <ac:spMkLst>
            <pc:docMk/>
            <pc:sldMk cId="3180403407" sldId="981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5-31T05:07:22.527" v="958" actId="113"/>
          <ac:spMkLst>
            <pc:docMk/>
            <pc:sldMk cId="3180403407" sldId="981"/>
            <ac:spMk id="3" creationId="{00000000-0000-0000-0000-000000000000}"/>
          </ac:spMkLst>
        </pc:spChg>
      </pc:sldChg>
      <pc:sldChg chg="modSp add del mod addAnim delAnim modAnim">
        <pc:chgData name="Sharma Computer Academy" userId="08476b32c11f4418" providerId="LiveId" clId="{AE2C45FE-9031-4DF7-8344-1580EF71F6D4}" dt="2023-06-01T08:55:23.157" v="4517" actId="47"/>
        <pc:sldMkLst>
          <pc:docMk/>
          <pc:sldMk cId="1891844171" sldId="982"/>
        </pc:sldMkLst>
        <pc:spChg chg="mod">
          <ac:chgData name="Sharma Computer Academy" userId="08476b32c11f4418" providerId="LiveId" clId="{AE2C45FE-9031-4DF7-8344-1580EF71F6D4}" dt="2023-05-31T05:11:24.560" v="1092" actId="20577"/>
          <ac:spMkLst>
            <pc:docMk/>
            <pc:sldMk cId="1891844171" sldId="982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5-31T05:14:36.660" v="1194" actId="113"/>
          <ac:spMkLst>
            <pc:docMk/>
            <pc:sldMk cId="1891844171" sldId="982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AE2C45FE-9031-4DF7-8344-1580EF71F6D4}" dt="2023-06-01T08:55:23.157" v="4517" actId="47"/>
        <pc:sldMkLst>
          <pc:docMk/>
          <pc:sldMk cId="2133063986" sldId="983"/>
        </pc:sldMkLst>
        <pc:spChg chg="mod">
          <ac:chgData name="Sharma Computer Academy" userId="08476b32c11f4418" providerId="LiveId" clId="{AE2C45FE-9031-4DF7-8344-1580EF71F6D4}" dt="2023-05-31T05:16:07.046" v="1213" actId="20577"/>
          <ac:spMkLst>
            <pc:docMk/>
            <pc:sldMk cId="2133063986" sldId="983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5-31T05:17:24.392" v="1226" actId="20577"/>
          <ac:spMkLst>
            <pc:docMk/>
            <pc:sldMk cId="2133063986" sldId="983"/>
            <ac:spMk id="3" creationId="{00000000-0000-0000-0000-000000000000}"/>
          </ac:spMkLst>
        </pc:spChg>
      </pc:sldChg>
      <pc:sldChg chg="addSp modSp add del mod modAnim">
        <pc:chgData name="Sharma Computer Academy" userId="08476b32c11f4418" providerId="LiveId" clId="{AE2C45FE-9031-4DF7-8344-1580EF71F6D4}" dt="2023-06-01T08:55:23.157" v="4517" actId="47"/>
        <pc:sldMkLst>
          <pc:docMk/>
          <pc:sldMk cId="1141335538" sldId="984"/>
        </pc:sldMkLst>
        <pc:spChg chg="mod">
          <ac:chgData name="Sharma Computer Academy" userId="08476b32c11f4418" providerId="LiveId" clId="{AE2C45FE-9031-4DF7-8344-1580EF71F6D4}" dt="2023-05-31T05:23:32.524" v="1375" actId="20577"/>
          <ac:spMkLst>
            <pc:docMk/>
            <pc:sldMk cId="1141335538" sldId="984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5-31T05:24:13.545" v="1386" actId="20577"/>
          <ac:spMkLst>
            <pc:docMk/>
            <pc:sldMk cId="1141335538" sldId="984"/>
            <ac:spMk id="3" creationId="{00000000-0000-0000-0000-000000000000}"/>
          </ac:spMkLst>
        </pc:spChg>
        <pc:picChg chg="add mod">
          <ac:chgData name="Sharma Computer Academy" userId="08476b32c11f4418" providerId="LiveId" clId="{AE2C45FE-9031-4DF7-8344-1580EF71F6D4}" dt="2023-05-31T05:23:56.699" v="1379" actId="14100"/>
          <ac:picMkLst>
            <pc:docMk/>
            <pc:sldMk cId="1141335538" sldId="984"/>
            <ac:picMk id="5" creationId="{70C52C4B-B02A-5B02-6D38-AC715EB81183}"/>
          </ac:picMkLst>
        </pc:picChg>
      </pc:sldChg>
      <pc:sldChg chg="addSp modSp add del mod modAnim">
        <pc:chgData name="Sharma Computer Academy" userId="08476b32c11f4418" providerId="LiveId" clId="{AE2C45FE-9031-4DF7-8344-1580EF71F6D4}" dt="2023-06-01T08:55:23.157" v="4517" actId="47"/>
        <pc:sldMkLst>
          <pc:docMk/>
          <pc:sldMk cId="1063228141" sldId="985"/>
        </pc:sldMkLst>
        <pc:spChg chg="mod">
          <ac:chgData name="Sharma Computer Academy" userId="08476b32c11f4418" providerId="LiveId" clId="{AE2C45FE-9031-4DF7-8344-1580EF71F6D4}" dt="2023-05-31T05:24:48.437" v="1396" actId="20577"/>
          <ac:spMkLst>
            <pc:docMk/>
            <pc:sldMk cId="1063228141" sldId="985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5-31T05:24:53.399" v="1399" actId="6549"/>
          <ac:spMkLst>
            <pc:docMk/>
            <pc:sldMk cId="1063228141" sldId="985"/>
            <ac:spMk id="3" creationId="{00000000-0000-0000-0000-000000000000}"/>
          </ac:spMkLst>
        </pc:spChg>
        <pc:picChg chg="add mod">
          <ac:chgData name="Sharma Computer Academy" userId="08476b32c11f4418" providerId="LiveId" clId="{AE2C45FE-9031-4DF7-8344-1580EF71F6D4}" dt="2023-05-31T05:27:05.396" v="1409" actId="14100"/>
          <ac:picMkLst>
            <pc:docMk/>
            <pc:sldMk cId="1063228141" sldId="985"/>
            <ac:picMk id="5" creationId="{AF93925A-FEBE-D826-5D99-A24D00B63F36}"/>
          </ac:picMkLst>
        </pc:picChg>
        <pc:picChg chg="add mod">
          <ac:chgData name="Sharma Computer Academy" userId="08476b32c11f4418" providerId="LiveId" clId="{AE2C45FE-9031-4DF7-8344-1580EF71F6D4}" dt="2023-05-31T05:27:02.454" v="1408" actId="14100"/>
          <ac:picMkLst>
            <pc:docMk/>
            <pc:sldMk cId="1063228141" sldId="985"/>
            <ac:picMk id="7" creationId="{E2F288C0-E2A8-202A-EBDA-E7D14006E696}"/>
          </ac:picMkLst>
        </pc:picChg>
      </pc:sldChg>
      <pc:sldChg chg="modSp add del mod">
        <pc:chgData name="Sharma Computer Academy" userId="08476b32c11f4418" providerId="LiveId" clId="{AE2C45FE-9031-4DF7-8344-1580EF71F6D4}" dt="2023-06-01T08:55:23.157" v="4517" actId="47"/>
        <pc:sldMkLst>
          <pc:docMk/>
          <pc:sldMk cId="2328826240" sldId="986"/>
        </pc:sldMkLst>
        <pc:spChg chg="mod">
          <ac:chgData name="Sharma Computer Academy" userId="08476b32c11f4418" providerId="LiveId" clId="{AE2C45FE-9031-4DF7-8344-1580EF71F6D4}" dt="2023-05-31T05:30:57.329" v="1541" actId="113"/>
          <ac:spMkLst>
            <pc:docMk/>
            <pc:sldMk cId="2328826240" sldId="986"/>
            <ac:spMk id="3" creationId="{00000000-0000-0000-0000-000000000000}"/>
          </ac:spMkLst>
        </pc:spChg>
        <pc:picChg chg="mod">
          <ac:chgData name="Sharma Computer Academy" userId="08476b32c11f4418" providerId="LiveId" clId="{AE2C45FE-9031-4DF7-8344-1580EF71F6D4}" dt="2023-05-31T05:30:11.852" v="1528" actId="14100"/>
          <ac:picMkLst>
            <pc:docMk/>
            <pc:sldMk cId="2328826240" sldId="986"/>
            <ac:picMk id="5" creationId="{AF93925A-FEBE-D826-5D99-A24D00B63F36}"/>
          </ac:picMkLst>
        </pc:picChg>
        <pc:picChg chg="mod">
          <ac:chgData name="Sharma Computer Academy" userId="08476b32c11f4418" providerId="LiveId" clId="{AE2C45FE-9031-4DF7-8344-1580EF71F6D4}" dt="2023-05-31T05:30:27.946" v="1531" actId="14100"/>
          <ac:picMkLst>
            <pc:docMk/>
            <pc:sldMk cId="2328826240" sldId="986"/>
            <ac:picMk id="7" creationId="{E2F288C0-E2A8-202A-EBDA-E7D14006E696}"/>
          </ac:picMkLst>
        </pc:picChg>
      </pc:sldChg>
      <pc:sldChg chg="addSp delSp modSp add mod modAnim">
        <pc:chgData name="Sharma Computer Academy" userId="08476b32c11f4418" providerId="LiveId" clId="{AE2C45FE-9031-4DF7-8344-1580EF71F6D4}" dt="2023-06-01T06:17:03.281" v="2356" actId="14100"/>
        <pc:sldMkLst>
          <pc:docMk/>
          <pc:sldMk cId="3759626879" sldId="987"/>
        </pc:sldMkLst>
        <pc:spChg chg="mod">
          <ac:chgData name="Sharma Computer Academy" userId="08476b32c11f4418" providerId="LiveId" clId="{AE2C45FE-9031-4DF7-8344-1580EF71F6D4}" dt="2023-06-01T06:15:04.257" v="2349"/>
          <ac:spMkLst>
            <pc:docMk/>
            <pc:sldMk cId="3759626879" sldId="987"/>
            <ac:spMk id="2" creationId="{00000000-0000-0000-0000-000000000000}"/>
          </ac:spMkLst>
        </pc:spChg>
        <pc:spChg chg="del mod">
          <ac:chgData name="Sharma Computer Academy" userId="08476b32c11f4418" providerId="LiveId" clId="{AE2C45FE-9031-4DF7-8344-1580EF71F6D4}" dt="2023-06-01T06:16:53.317" v="2353" actId="931"/>
          <ac:spMkLst>
            <pc:docMk/>
            <pc:sldMk cId="3759626879" sldId="987"/>
            <ac:spMk id="3" creationId="{00000000-0000-0000-0000-000000000000}"/>
          </ac:spMkLst>
        </pc:spChg>
        <pc:picChg chg="add mod">
          <ac:chgData name="Sharma Computer Academy" userId="08476b32c11f4418" providerId="LiveId" clId="{AE2C45FE-9031-4DF7-8344-1580EF71F6D4}" dt="2023-06-01T06:17:03.281" v="2356" actId="14100"/>
          <ac:picMkLst>
            <pc:docMk/>
            <pc:sldMk cId="3759626879" sldId="987"/>
            <ac:picMk id="5" creationId="{A153CCB2-BC24-3C63-976F-C8C02D3CDBA7}"/>
          </ac:picMkLst>
        </pc:picChg>
      </pc:sldChg>
      <pc:sldChg chg="modSp mod modAnim">
        <pc:chgData name="Sharma Computer Academy" userId="08476b32c11f4418" providerId="LiveId" clId="{AE2C45FE-9031-4DF7-8344-1580EF71F6D4}" dt="2023-06-01T06:34:55.265" v="3033" actId="113"/>
        <pc:sldMkLst>
          <pc:docMk/>
          <pc:sldMk cId="2992028091" sldId="988"/>
        </pc:sldMkLst>
        <pc:spChg chg="mod">
          <ac:chgData name="Sharma Computer Academy" userId="08476b32c11f4418" providerId="LiveId" clId="{AE2C45FE-9031-4DF7-8344-1580EF71F6D4}" dt="2023-06-01T06:27:08.984" v="2420" actId="20577"/>
          <ac:spMkLst>
            <pc:docMk/>
            <pc:sldMk cId="2992028091" sldId="988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6-01T06:34:55.265" v="3033" actId="113"/>
          <ac:spMkLst>
            <pc:docMk/>
            <pc:sldMk cId="2992028091" sldId="98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AE2C45FE-9031-4DF7-8344-1580EF71F6D4}" dt="2023-06-01T07:08:45.244" v="3178" actId="113"/>
        <pc:sldMkLst>
          <pc:docMk/>
          <pc:sldMk cId="4046417268" sldId="989"/>
        </pc:sldMkLst>
        <pc:spChg chg="mod">
          <ac:chgData name="Sharma Computer Academy" userId="08476b32c11f4418" providerId="LiveId" clId="{AE2C45FE-9031-4DF7-8344-1580EF71F6D4}" dt="2023-06-01T07:08:45.244" v="3178" actId="113"/>
          <ac:spMkLst>
            <pc:docMk/>
            <pc:sldMk cId="4046417268" sldId="98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E2C45FE-9031-4DF7-8344-1580EF71F6D4}" dt="2023-06-01T07:21:23.776" v="3450" actId="113"/>
        <pc:sldMkLst>
          <pc:docMk/>
          <pc:sldMk cId="3058136303" sldId="990"/>
        </pc:sldMkLst>
        <pc:spChg chg="mod">
          <ac:chgData name="Sharma Computer Academy" userId="08476b32c11f4418" providerId="LiveId" clId="{AE2C45FE-9031-4DF7-8344-1580EF71F6D4}" dt="2023-06-01T07:09:27.796" v="3203" actId="20577"/>
          <ac:spMkLst>
            <pc:docMk/>
            <pc:sldMk cId="3058136303" sldId="990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6-01T07:21:23.776" v="3450" actId="113"/>
          <ac:spMkLst>
            <pc:docMk/>
            <pc:sldMk cId="3058136303" sldId="990"/>
            <ac:spMk id="3" creationId="{00000000-0000-0000-0000-000000000000}"/>
          </ac:spMkLst>
        </pc:spChg>
      </pc:sldChg>
      <pc:sldChg chg="addSp modSp mod modAnim">
        <pc:chgData name="Sharma Computer Academy" userId="08476b32c11f4418" providerId="LiveId" clId="{AE2C45FE-9031-4DF7-8344-1580EF71F6D4}" dt="2023-06-01T07:22:53.490" v="3464"/>
        <pc:sldMkLst>
          <pc:docMk/>
          <pc:sldMk cId="3177144853" sldId="991"/>
        </pc:sldMkLst>
        <pc:spChg chg="mod">
          <ac:chgData name="Sharma Computer Academy" userId="08476b32c11f4418" providerId="LiveId" clId="{AE2C45FE-9031-4DF7-8344-1580EF71F6D4}" dt="2023-06-01T07:21:44.233" v="3451" actId="20577"/>
          <ac:spMkLst>
            <pc:docMk/>
            <pc:sldMk cId="3177144853" sldId="991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6-01T07:22:08.320" v="3456" actId="6549"/>
          <ac:spMkLst>
            <pc:docMk/>
            <pc:sldMk cId="3177144853" sldId="991"/>
            <ac:spMk id="3" creationId="{00000000-0000-0000-0000-000000000000}"/>
          </ac:spMkLst>
        </pc:spChg>
        <pc:picChg chg="mod">
          <ac:chgData name="Sharma Computer Academy" userId="08476b32c11f4418" providerId="LiveId" clId="{AE2C45FE-9031-4DF7-8344-1580EF71F6D4}" dt="2023-06-01T07:22:04.911" v="3455" actId="14100"/>
          <ac:picMkLst>
            <pc:docMk/>
            <pc:sldMk cId="3177144853" sldId="991"/>
            <ac:picMk id="5" creationId="{4AA3EFB7-D0F7-D016-86A4-F287D5834362}"/>
          </ac:picMkLst>
        </pc:picChg>
        <pc:picChg chg="mod">
          <ac:chgData name="Sharma Computer Academy" userId="08476b32c11f4418" providerId="LiveId" clId="{AE2C45FE-9031-4DF7-8344-1580EF71F6D4}" dt="2023-06-01T07:22:27.625" v="3460" actId="14100"/>
          <ac:picMkLst>
            <pc:docMk/>
            <pc:sldMk cId="3177144853" sldId="991"/>
            <ac:picMk id="6" creationId="{4FD45D19-C53F-F72D-1FCF-2DAEA1733901}"/>
          </ac:picMkLst>
        </pc:picChg>
        <pc:picChg chg="add mod">
          <ac:chgData name="Sharma Computer Academy" userId="08476b32c11f4418" providerId="LiveId" clId="{AE2C45FE-9031-4DF7-8344-1580EF71F6D4}" dt="2023-06-01T07:22:46.680" v="3463" actId="14100"/>
          <ac:picMkLst>
            <pc:docMk/>
            <pc:sldMk cId="3177144853" sldId="991"/>
            <ac:picMk id="7" creationId="{7A7E2743-AF27-CF62-7981-378E511713EA}"/>
          </ac:picMkLst>
        </pc:picChg>
      </pc:sldChg>
      <pc:sldChg chg="modSp add mod ord modAnim">
        <pc:chgData name="Sharma Computer Academy" userId="08476b32c11f4418" providerId="LiveId" clId="{AE2C45FE-9031-4DF7-8344-1580EF71F6D4}" dt="2023-06-01T07:26:39.841" v="3574" actId="20577"/>
        <pc:sldMkLst>
          <pc:docMk/>
          <pc:sldMk cId="2050649399" sldId="992"/>
        </pc:sldMkLst>
        <pc:spChg chg="mod">
          <ac:chgData name="Sharma Computer Academy" userId="08476b32c11f4418" providerId="LiveId" clId="{AE2C45FE-9031-4DF7-8344-1580EF71F6D4}" dt="2023-06-01T07:24:09.522" v="3495" actId="20577"/>
          <ac:spMkLst>
            <pc:docMk/>
            <pc:sldMk cId="2050649399" sldId="992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6-01T07:26:39.841" v="3574" actId="20577"/>
          <ac:spMkLst>
            <pc:docMk/>
            <pc:sldMk cId="2050649399" sldId="99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E2C45FE-9031-4DF7-8344-1580EF71F6D4}" dt="2023-06-01T07:30:45.435" v="3582" actId="14100"/>
        <pc:sldMkLst>
          <pc:docMk/>
          <pc:sldMk cId="464681806" sldId="993"/>
        </pc:sldMkLst>
        <pc:spChg chg="mod">
          <ac:chgData name="Sharma Computer Academy" userId="08476b32c11f4418" providerId="LiveId" clId="{AE2C45FE-9031-4DF7-8344-1580EF71F6D4}" dt="2023-06-01T07:30:14.760" v="3575" actId="20577"/>
          <ac:spMkLst>
            <pc:docMk/>
            <pc:sldMk cId="464681806" sldId="993"/>
            <ac:spMk id="2" creationId="{00000000-0000-0000-0000-000000000000}"/>
          </ac:spMkLst>
        </pc:spChg>
        <pc:picChg chg="mod">
          <ac:chgData name="Sharma Computer Academy" userId="08476b32c11f4418" providerId="LiveId" clId="{AE2C45FE-9031-4DF7-8344-1580EF71F6D4}" dt="2023-06-01T07:30:30.815" v="3579" actId="14100"/>
          <ac:picMkLst>
            <pc:docMk/>
            <pc:sldMk cId="464681806" sldId="993"/>
            <ac:picMk id="5" creationId="{4AA3EFB7-D0F7-D016-86A4-F287D5834362}"/>
          </ac:picMkLst>
        </pc:picChg>
        <pc:picChg chg="mod">
          <ac:chgData name="Sharma Computer Academy" userId="08476b32c11f4418" providerId="LiveId" clId="{AE2C45FE-9031-4DF7-8344-1580EF71F6D4}" dt="2023-06-01T07:30:45.435" v="3582" actId="14100"/>
          <ac:picMkLst>
            <pc:docMk/>
            <pc:sldMk cId="464681806" sldId="993"/>
            <ac:picMk id="6" creationId="{4FD45D19-C53F-F72D-1FCF-2DAEA1733901}"/>
          </ac:picMkLst>
        </pc:picChg>
      </pc:sldChg>
      <pc:sldChg chg="modSp mod modAnim">
        <pc:chgData name="Sharma Computer Academy" userId="08476b32c11f4418" providerId="LiveId" clId="{AE2C45FE-9031-4DF7-8344-1580EF71F6D4}" dt="2023-06-02T07:29:58.851" v="5934" actId="20577"/>
        <pc:sldMkLst>
          <pc:docMk/>
          <pc:sldMk cId="1132300016" sldId="994"/>
        </pc:sldMkLst>
        <pc:spChg chg="mod">
          <ac:chgData name="Sharma Computer Academy" userId="08476b32c11f4418" providerId="LiveId" clId="{AE2C45FE-9031-4DF7-8344-1580EF71F6D4}" dt="2023-06-01T07:40:04.604" v="3602" actId="20577"/>
          <ac:spMkLst>
            <pc:docMk/>
            <pc:sldMk cId="1132300016" sldId="994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6-02T07:29:58.851" v="5934" actId="20577"/>
          <ac:spMkLst>
            <pc:docMk/>
            <pc:sldMk cId="1132300016" sldId="99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AE2C45FE-9031-4DF7-8344-1580EF71F6D4}" dt="2023-06-01T07:45:32.248" v="3793" actId="113"/>
        <pc:sldMkLst>
          <pc:docMk/>
          <pc:sldMk cId="3382788219" sldId="995"/>
        </pc:sldMkLst>
        <pc:spChg chg="mod">
          <ac:chgData name="Sharma Computer Academy" userId="08476b32c11f4418" providerId="LiveId" clId="{AE2C45FE-9031-4DF7-8344-1580EF71F6D4}" dt="2023-06-01T07:43:21.309" v="3693"/>
          <ac:spMkLst>
            <pc:docMk/>
            <pc:sldMk cId="3382788219" sldId="995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6-01T07:45:32.248" v="3793" actId="113"/>
          <ac:spMkLst>
            <pc:docMk/>
            <pc:sldMk cId="3382788219" sldId="995"/>
            <ac:spMk id="3" creationId="{00000000-0000-0000-0000-000000000000}"/>
          </ac:spMkLst>
        </pc:spChg>
      </pc:sldChg>
      <pc:sldChg chg="addSp modSp mod modAnim">
        <pc:chgData name="Sharma Computer Academy" userId="08476b32c11f4418" providerId="LiveId" clId="{AE2C45FE-9031-4DF7-8344-1580EF71F6D4}" dt="2023-06-01T07:48:14.364" v="3808"/>
        <pc:sldMkLst>
          <pc:docMk/>
          <pc:sldMk cId="3964638999" sldId="996"/>
        </pc:sldMkLst>
        <pc:spChg chg="mod">
          <ac:chgData name="Sharma Computer Academy" userId="08476b32c11f4418" providerId="LiveId" clId="{AE2C45FE-9031-4DF7-8344-1580EF71F6D4}" dt="2023-06-01T07:46:30.283" v="3795" actId="20577"/>
          <ac:spMkLst>
            <pc:docMk/>
            <pc:sldMk cId="3964638999" sldId="996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6-01T07:47:49.328" v="3803" actId="6549"/>
          <ac:spMkLst>
            <pc:docMk/>
            <pc:sldMk cId="3964638999" sldId="996"/>
            <ac:spMk id="3" creationId="{00000000-0000-0000-0000-000000000000}"/>
          </ac:spMkLst>
        </pc:spChg>
        <pc:picChg chg="mod">
          <ac:chgData name="Sharma Computer Academy" userId="08476b32c11f4418" providerId="LiveId" clId="{AE2C45FE-9031-4DF7-8344-1580EF71F6D4}" dt="2023-06-01T07:47:46.630" v="3802" actId="14100"/>
          <ac:picMkLst>
            <pc:docMk/>
            <pc:sldMk cId="3964638999" sldId="996"/>
            <ac:picMk id="5" creationId="{4AA3EFB7-D0F7-D016-86A4-F287D5834362}"/>
          </ac:picMkLst>
        </pc:picChg>
        <pc:picChg chg="mod">
          <ac:chgData name="Sharma Computer Academy" userId="08476b32c11f4418" providerId="LiveId" clId="{AE2C45FE-9031-4DF7-8344-1580EF71F6D4}" dt="2023-06-01T07:47:52.687" v="3804" actId="1076"/>
          <ac:picMkLst>
            <pc:docMk/>
            <pc:sldMk cId="3964638999" sldId="996"/>
            <ac:picMk id="6" creationId="{4FD45D19-C53F-F72D-1FCF-2DAEA1733901}"/>
          </ac:picMkLst>
        </pc:picChg>
        <pc:picChg chg="add mod">
          <ac:chgData name="Sharma Computer Academy" userId="08476b32c11f4418" providerId="LiveId" clId="{AE2C45FE-9031-4DF7-8344-1580EF71F6D4}" dt="2023-06-01T07:48:08.469" v="3807" actId="14100"/>
          <ac:picMkLst>
            <pc:docMk/>
            <pc:sldMk cId="3964638999" sldId="996"/>
            <ac:picMk id="7" creationId="{EFE87944-2420-1001-2839-7BE8528984DA}"/>
          </ac:picMkLst>
        </pc:picChg>
      </pc:sldChg>
      <pc:sldChg chg="modSp add mod">
        <pc:chgData name="Sharma Computer Academy" userId="08476b32c11f4418" providerId="LiveId" clId="{AE2C45FE-9031-4DF7-8344-1580EF71F6D4}" dt="2023-06-01T07:52:32.422" v="3846" actId="14100"/>
        <pc:sldMkLst>
          <pc:docMk/>
          <pc:sldMk cId="738051540" sldId="997"/>
        </pc:sldMkLst>
        <pc:spChg chg="mod">
          <ac:chgData name="Sharma Computer Academy" userId="08476b32c11f4418" providerId="LiveId" clId="{AE2C45FE-9031-4DF7-8344-1580EF71F6D4}" dt="2023-06-01T07:50:47.261" v="3837" actId="20577"/>
          <ac:spMkLst>
            <pc:docMk/>
            <pc:sldMk cId="738051540" sldId="997"/>
            <ac:spMk id="2" creationId="{00000000-0000-0000-0000-000000000000}"/>
          </ac:spMkLst>
        </pc:spChg>
        <pc:picChg chg="mod">
          <ac:chgData name="Sharma Computer Academy" userId="08476b32c11f4418" providerId="LiveId" clId="{AE2C45FE-9031-4DF7-8344-1580EF71F6D4}" dt="2023-06-01T07:51:22.717" v="3840" actId="14100"/>
          <ac:picMkLst>
            <pc:docMk/>
            <pc:sldMk cId="738051540" sldId="997"/>
            <ac:picMk id="5" creationId="{4AA3EFB7-D0F7-D016-86A4-F287D5834362}"/>
          </ac:picMkLst>
        </pc:picChg>
        <pc:picChg chg="mod">
          <ac:chgData name="Sharma Computer Academy" userId="08476b32c11f4418" providerId="LiveId" clId="{AE2C45FE-9031-4DF7-8344-1580EF71F6D4}" dt="2023-06-01T07:51:39.934" v="3843" actId="14100"/>
          <ac:picMkLst>
            <pc:docMk/>
            <pc:sldMk cId="738051540" sldId="997"/>
            <ac:picMk id="6" creationId="{4FD45D19-C53F-F72D-1FCF-2DAEA1733901}"/>
          </ac:picMkLst>
        </pc:picChg>
        <pc:picChg chg="mod">
          <ac:chgData name="Sharma Computer Academy" userId="08476b32c11f4418" providerId="LiveId" clId="{AE2C45FE-9031-4DF7-8344-1580EF71F6D4}" dt="2023-06-01T07:52:32.422" v="3846" actId="14100"/>
          <ac:picMkLst>
            <pc:docMk/>
            <pc:sldMk cId="738051540" sldId="997"/>
            <ac:picMk id="7" creationId="{EFE87944-2420-1001-2839-7BE8528984DA}"/>
          </ac:picMkLst>
        </pc:picChg>
      </pc:sldChg>
      <pc:sldChg chg="modSp modAnim">
        <pc:chgData name="Sharma Computer Academy" userId="08476b32c11f4418" providerId="LiveId" clId="{AE2C45FE-9031-4DF7-8344-1580EF71F6D4}" dt="2023-06-01T07:54:32.777" v="3895" actId="20577"/>
        <pc:sldMkLst>
          <pc:docMk/>
          <pc:sldMk cId="2711013805" sldId="998"/>
        </pc:sldMkLst>
        <pc:spChg chg="mod">
          <ac:chgData name="Sharma Computer Academy" userId="08476b32c11f4418" providerId="LiveId" clId="{AE2C45FE-9031-4DF7-8344-1580EF71F6D4}" dt="2023-06-01T07:53:15.261" v="3850" actId="20577"/>
          <ac:spMkLst>
            <pc:docMk/>
            <pc:sldMk cId="2711013805" sldId="998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6-01T07:54:32.777" v="3895" actId="20577"/>
          <ac:spMkLst>
            <pc:docMk/>
            <pc:sldMk cId="2711013805" sldId="998"/>
            <ac:spMk id="3" creationId="{00000000-0000-0000-0000-000000000000}"/>
          </ac:spMkLst>
        </pc:spChg>
      </pc:sldChg>
      <pc:sldChg chg="delSp modSp mod delAnim modAnim">
        <pc:chgData name="Sharma Computer Academy" userId="08476b32c11f4418" providerId="LiveId" clId="{AE2C45FE-9031-4DF7-8344-1580EF71F6D4}" dt="2023-06-01T08:32:54.611" v="4279" actId="14100"/>
        <pc:sldMkLst>
          <pc:docMk/>
          <pc:sldMk cId="3755942979" sldId="999"/>
        </pc:sldMkLst>
        <pc:spChg chg="mod">
          <ac:chgData name="Sharma Computer Academy" userId="08476b32c11f4418" providerId="LiveId" clId="{AE2C45FE-9031-4DF7-8344-1580EF71F6D4}" dt="2023-06-01T07:58:02.293" v="3896" actId="20577"/>
          <ac:spMkLst>
            <pc:docMk/>
            <pc:sldMk cId="3755942979" sldId="999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6-01T08:03:22.672" v="3905" actId="20577"/>
          <ac:spMkLst>
            <pc:docMk/>
            <pc:sldMk cId="3755942979" sldId="999"/>
            <ac:spMk id="3" creationId="{00000000-0000-0000-0000-000000000000}"/>
          </ac:spMkLst>
        </pc:spChg>
        <pc:picChg chg="mod">
          <ac:chgData name="Sharma Computer Academy" userId="08476b32c11f4418" providerId="LiveId" clId="{AE2C45FE-9031-4DF7-8344-1580EF71F6D4}" dt="2023-06-01T08:32:54.611" v="4279" actId="14100"/>
          <ac:picMkLst>
            <pc:docMk/>
            <pc:sldMk cId="3755942979" sldId="999"/>
            <ac:picMk id="5" creationId="{4AA3EFB7-D0F7-D016-86A4-F287D5834362}"/>
          </ac:picMkLst>
        </pc:picChg>
        <pc:picChg chg="del">
          <ac:chgData name="Sharma Computer Academy" userId="08476b32c11f4418" providerId="LiveId" clId="{AE2C45FE-9031-4DF7-8344-1580EF71F6D4}" dt="2023-06-01T08:03:19.622" v="3904" actId="478"/>
          <ac:picMkLst>
            <pc:docMk/>
            <pc:sldMk cId="3755942979" sldId="999"/>
            <ac:picMk id="6" creationId="{4FD45D19-C53F-F72D-1FCF-2DAEA1733901}"/>
          </ac:picMkLst>
        </pc:picChg>
        <pc:picChg chg="del">
          <ac:chgData name="Sharma Computer Academy" userId="08476b32c11f4418" providerId="LiveId" clId="{AE2C45FE-9031-4DF7-8344-1580EF71F6D4}" dt="2023-06-01T08:03:19.622" v="3904" actId="478"/>
          <ac:picMkLst>
            <pc:docMk/>
            <pc:sldMk cId="3755942979" sldId="999"/>
            <ac:picMk id="7" creationId="{EFE87944-2420-1001-2839-7BE8528984DA}"/>
          </ac:picMkLst>
        </pc:picChg>
      </pc:sldChg>
      <pc:sldChg chg="addSp delSp modSp add mod delAnim modAnim">
        <pc:chgData name="Sharma Computer Academy" userId="08476b32c11f4418" providerId="LiveId" clId="{AE2C45FE-9031-4DF7-8344-1580EF71F6D4}" dt="2023-06-01T08:33:46.665" v="4281" actId="1076"/>
        <pc:sldMkLst>
          <pc:docMk/>
          <pc:sldMk cId="273244712" sldId="1000"/>
        </pc:sldMkLst>
        <pc:spChg chg="mod">
          <ac:chgData name="Sharma Computer Academy" userId="08476b32c11f4418" providerId="LiveId" clId="{AE2C45FE-9031-4DF7-8344-1580EF71F6D4}" dt="2023-06-01T08:03:37.352" v="3912" actId="6549"/>
          <ac:spMkLst>
            <pc:docMk/>
            <pc:sldMk cId="273244712" sldId="1000"/>
            <ac:spMk id="3" creationId="{00000000-0000-0000-0000-000000000000}"/>
          </ac:spMkLst>
        </pc:spChg>
        <pc:picChg chg="del">
          <ac:chgData name="Sharma Computer Academy" userId="08476b32c11f4418" providerId="LiveId" clId="{AE2C45FE-9031-4DF7-8344-1580EF71F6D4}" dt="2023-06-01T08:03:34.030" v="3908" actId="478"/>
          <ac:picMkLst>
            <pc:docMk/>
            <pc:sldMk cId="273244712" sldId="1000"/>
            <ac:picMk id="5" creationId="{4AA3EFB7-D0F7-D016-86A4-F287D5834362}"/>
          </ac:picMkLst>
        </pc:picChg>
        <pc:picChg chg="mod">
          <ac:chgData name="Sharma Computer Academy" userId="08476b32c11f4418" providerId="LiveId" clId="{AE2C45FE-9031-4DF7-8344-1580EF71F6D4}" dt="2023-06-01T08:05:49.773" v="3919" actId="14100"/>
          <ac:picMkLst>
            <pc:docMk/>
            <pc:sldMk cId="273244712" sldId="1000"/>
            <ac:picMk id="6" creationId="{4FD45D19-C53F-F72D-1FCF-2DAEA1733901}"/>
          </ac:picMkLst>
        </pc:picChg>
        <pc:picChg chg="mod">
          <ac:chgData name="Sharma Computer Academy" userId="08476b32c11f4418" providerId="LiveId" clId="{AE2C45FE-9031-4DF7-8344-1580EF71F6D4}" dt="2023-06-01T08:06:07.158" v="3924" actId="1076"/>
          <ac:picMkLst>
            <pc:docMk/>
            <pc:sldMk cId="273244712" sldId="1000"/>
            <ac:picMk id="7" creationId="{EFE87944-2420-1001-2839-7BE8528984DA}"/>
          </ac:picMkLst>
        </pc:picChg>
        <pc:picChg chg="add mod">
          <ac:chgData name="Sharma Computer Academy" userId="08476b32c11f4418" providerId="LiveId" clId="{AE2C45FE-9031-4DF7-8344-1580EF71F6D4}" dt="2023-06-01T08:33:46.665" v="4281" actId="1076"/>
          <ac:picMkLst>
            <pc:docMk/>
            <pc:sldMk cId="273244712" sldId="1000"/>
            <ac:picMk id="8" creationId="{12F38792-83F2-0D75-543A-4DC8DE36E1B2}"/>
          </ac:picMkLst>
        </pc:picChg>
      </pc:sldChg>
      <pc:sldChg chg="modSp mod ord modAnim">
        <pc:chgData name="Sharma Computer Academy" userId="08476b32c11f4418" providerId="LiveId" clId="{AE2C45FE-9031-4DF7-8344-1580EF71F6D4}" dt="2023-06-01T08:14:48.926" v="4194"/>
        <pc:sldMkLst>
          <pc:docMk/>
          <pc:sldMk cId="1326263348" sldId="1001"/>
        </pc:sldMkLst>
        <pc:spChg chg="mod">
          <ac:chgData name="Sharma Computer Academy" userId="08476b32c11f4418" providerId="LiveId" clId="{AE2C45FE-9031-4DF7-8344-1580EF71F6D4}" dt="2023-06-01T08:07:00.603" v="3943" actId="20577"/>
          <ac:spMkLst>
            <pc:docMk/>
            <pc:sldMk cId="1326263348" sldId="1001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6-01T08:09:27.369" v="4191" actId="20577"/>
          <ac:spMkLst>
            <pc:docMk/>
            <pc:sldMk cId="1326263348" sldId="1001"/>
            <ac:spMk id="3" creationId="{00000000-0000-0000-0000-000000000000}"/>
          </ac:spMkLst>
        </pc:spChg>
      </pc:sldChg>
      <pc:sldChg chg="delSp modSp add mod delAnim">
        <pc:chgData name="Sharma Computer Academy" userId="08476b32c11f4418" providerId="LiveId" clId="{AE2C45FE-9031-4DF7-8344-1580EF71F6D4}" dt="2023-06-01T08:16:03.901" v="4205" actId="1076"/>
        <pc:sldMkLst>
          <pc:docMk/>
          <pc:sldMk cId="2476525296" sldId="1002"/>
        </pc:sldMkLst>
        <pc:picChg chg="mod">
          <ac:chgData name="Sharma Computer Academy" userId="08476b32c11f4418" providerId="LiveId" clId="{AE2C45FE-9031-4DF7-8344-1580EF71F6D4}" dt="2023-06-01T08:15:06.596" v="4197" actId="14100"/>
          <ac:picMkLst>
            <pc:docMk/>
            <pc:sldMk cId="2476525296" sldId="1002"/>
            <ac:picMk id="6" creationId="{4FD45D19-C53F-F72D-1FCF-2DAEA1733901}"/>
          </ac:picMkLst>
        </pc:picChg>
        <pc:picChg chg="mod">
          <ac:chgData name="Sharma Computer Academy" userId="08476b32c11f4418" providerId="LiveId" clId="{AE2C45FE-9031-4DF7-8344-1580EF71F6D4}" dt="2023-06-01T08:16:03.901" v="4205" actId="1076"/>
          <ac:picMkLst>
            <pc:docMk/>
            <pc:sldMk cId="2476525296" sldId="1002"/>
            <ac:picMk id="7" creationId="{EFE87944-2420-1001-2839-7BE8528984DA}"/>
          </ac:picMkLst>
        </pc:picChg>
        <pc:picChg chg="del mod">
          <ac:chgData name="Sharma Computer Academy" userId="08476b32c11f4418" providerId="LiveId" clId="{AE2C45FE-9031-4DF7-8344-1580EF71F6D4}" dt="2023-06-01T08:16:01.373" v="4204" actId="478"/>
          <ac:picMkLst>
            <pc:docMk/>
            <pc:sldMk cId="2476525296" sldId="1002"/>
            <ac:picMk id="8" creationId="{12F38792-83F2-0D75-543A-4DC8DE36E1B2}"/>
          </ac:picMkLst>
        </pc:picChg>
      </pc:sldChg>
      <pc:sldChg chg="modSp add mod ord modAnim">
        <pc:chgData name="Sharma Computer Academy" userId="08476b32c11f4418" providerId="LiveId" clId="{AE2C45FE-9031-4DF7-8344-1580EF71F6D4}" dt="2023-06-01T08:19:43.567" v="4249" actId="20577"/>
        <pc:sldMkLst>
          <pc:docMk/>
          <pc:sldMk cId="3170041824" sldId="1003"/>
        </pc:sldMkLst>
        <pc:spChg chg="mod">
          <ac:chgData name="Sharma Computer Academy" userId="08476b32c11f4418" providerId="LiveId" clId="{AE2C45FE-9031-4DF7-8344-1580EF71F6D4}" dt="2023-06-01T08:17:53.708" v="4214" actId="20577"/>
          <ac:spMkLst>
            <pc:docMk/>
            <pc:sldMk cId="3170041824" sldId="1003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6-01T08:19:43.567" v="4249" actId="20577"/>
          <ac:spMkLst>
            <pc:docMk/>
            <pc:sldMk cId="3170041824" sldId="100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E2C45FE-9031-4DF7-8344-1580EF71F6D4}" dt="2023-06-01T08:34:48.594" v="4284" actId="14100"/>
        <pc:sldMkLst>
          <pc:docMk/>
          <pc:sldMk cId="744468692" sldId="1004"/>
        </pc:sldMkLst>
        <pc:spChg chg="mod">
          <ac:chgData name="Sharma Computer Academy" userId="08476b32c11f4418" providerId="LiveId" clId="{AE2C45FE-9031-4DF7-8344-1580EF71F6D4}" dt="2023-06-01T08:25:25.408" v="4250" actId="20577"/>
          <ac:spMkLst>
            <pc:docMk/>
            <pc:sldMk cId="744468692" sldId="1004"/>
            <ac:spMk id="2" creationId="{00000000-0000-0000-0000-000000000000}"/>
          </ac:spMkLst>
        </pc:spChg>
        <pc:picChg chg="mod">
          <ac:chgData name="Sharma Computer Academy" userId="08476b32c11f4418" providerId="LiveId" clId="{AE2C45FE-9031-4DF7-8344-1580EF71F6D4}" dt="2023-06-01T08:34:48.594" v="4284" actId="14100"/>
          <ac:picMkLst>
            <pc:docMk/>
            <pc:sldMk cId="744468692" sldId="1004"/>
            <ac:picMk id="5" creationId="{4AA3EFB7-D0F7-D016-86A4-F287D5834362}"/>
          </ac:picMkLst>
        </pc:picChg>
      </pc:sldChg>
      <pc:sldChg chg="addSp modSp mod modAnim">
        <pc:chgData name="Sharma Computer Academy" userId="08476b32c11f4418" providerId="LiveId" clId="{AE2C45FE-9031-4DF7-8344-1580EF71F6D4}" dt="2023-06-01T08:36:01.947" v="4287"/>
        <pc:sldMkLst>
          <pc:docMk/>
          <pc:sldMk cId="3182519263" sldId="1005"/>
        </pc:sldMkLst>
        <pc:spChg chg="mod">
          <ac:chgData name="Sharma Computer Academy" userId="08476b32c11f4418" providerId="LiveId" clId="{AE2C45FE-9031-4DF7-8344-1580EF71F6D4}" dt="2023-06-01T08:25:48.588" v="4254" actId="20577"/>
          <ac:spMkLst>
            <pc:docMk/>
            <pc:sldMk cId="3182519263" sldId="1005"/>
            <ac:spMk id="2" creationId="{00000000-0000-0000-0000-000000000000}"/>
          </ac:spMkLst>
        </pc:spChg>
        <pc:picChg chg="add mod">
          <ac:chgData name="Sharma Computer Academy" userId="08476b32c11f4418" providerId="LiveId" clId="{AE2C45FE-9031-4DF7-8344-1580EF71F6D4}" dt="2023-06-01T08:35:56.835" v="4286" actId="14100"/>
          <ac:picMkLst>
            <pc:docMk/>
            <pc:sldMk cId="3182519263" sldId="1005"/>
            <ac:picMk id="5" creationId="{DF902A0B-B6DA-999C-57FE-802F1E7B9BB8}"/>
          </ac:picMkLst>
        </pc:picChg>
        <pc:picChg chg="mod">
          <ac:chgData name="Sharma Computer Academy" userId="08476b32c11f4418" providerId="LiveId" clId="{AE2C45FE-9031-4DF7-8344-1580EF71F6D4}" dt="2023-06-01T08:29:29.561" v="4264" actId="14100"/>
          <ac:picMkLst>
            <pc:docMk/>
            <pc:sldMk cId="3182519263" sldId="1005"/>
            <ac:picMk id="6" creationId="{4FD45D19-C53F-F72D-1FCF-2DAEA1733901}"/>
          </ac:picMkLst>
        </pc:picChg>
        <pc:picChg chg="mod">
          <ac:chgData name="Sharma Computer Academy" userId="08476b32c11f4418" providerId="LiveId" clId="{AE2C45FE-9031-4DF7-8344-1580EF71F6D4}" dt="2023-06-01T08:29:35.250" v="4266" actId="14100"/>
          <ac:picMkLst>
            <pc:docMk/>
            <pc:sldMk cId="3182519263" sldId="1005"/>
            <ac:picMk id="7" creationId="{EFE87944-2420-1001-2839-7BE8528984DA}"/>
          </ac:picMkLst>
        </pc:picChg>
        <pc:picChg chg="mod">
          <ac:chgData name="Sharma Computer Academy" userId="08476b32c11f4418" providerId="LiveId" clId="{AE2C45FE-9031-4DF7-8344-1580EF71F6D4}" dt="2023-06-01T08:29:47.777" v="4270" actId="14100"/>
          <ac:picMkLst>
            <pc:docMk/>
            <pc:sldMk cId="3182519263" sldId="1005"/>
            <ac:picMk id="8" creationId="{12F38792-83F2-0D75-543A-4DC8DE36E1B2}"/>
          </ac:picMkLst>
        </pc:picChg>
      </pc:sldChg>
      <pc:sldChg chg="modSp mod modAnim">
        <pc:chgData name="Sharma Computer Academy" userId="08476b32c11f4418" providerId="LiveId" clId="{AE2C45FE-9031-4DF7-8344-1580EF71F6D4}" dt="2023-06-01T08:37:57.388" v="4370" actId="113"/>
        <pc:sldMkLst>
          <pc:docMk/>
          <pc:sldMk cId="3313335048" sldId="1006"/>
        </pc:sldMkLst>
        <pc:spChg chg="mod">
          <ac:chgData name="Sharma Computer Academy" userId="08476b32c11f4418" providerId="LiveId" clId="{AE2C45FE-9031-4DF7-8344-1580EF71F6D4}" dt="2023-06-01T08:36:40.326" v="4295" actId="20577"/>
          <ac:spMkLst>
            <pc:docMk/>
            <pc:sldMk cId="3313335048" sldId="1006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6-01T08:37:57.388" v="4370" actId="113"/>
          <ac:spMkLst>
            <pc:docMk/>
            <pc:sldMk cId="3313335048" sldId="100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E2C45FE-9031-4DF7-8344-1580EF71F6D4}" dt="2023-06-01T08:40:19.003" v="4374" actId="14100"/>
        <pc:sldMkLst>
          <pc:docMk/>
          <pc:sldMk cId="1353778824" sldId="1007"/>
        </pc:sldMkLst>
        <pc:spChg chg="mod">
          <ac:chgData name="Sharma Computer Academy" userId="08476b32c11f4418" providerId="LiveId" clId="{AE2C45FE-9031-4DF7-8344-1580EF71F6D4}" dt="2023-06-01T08:40:04.802" v="4371" actId="20577"/>
          <ac:spMkLst>
            <pc:docMk/>
            <pc:sldMk cId="1353778824" sldId="1007"/>
            <ac:spMk id="2" creationId="{00000000-0000-0000-0000-000000000000}"/>
          </ac:spMkLst>
        </pc:spChg>
        <pc:picChg chg="mod">
          <ac:chgData name="Sharma Computer Academy" userId="08476b32c11f4418" providerId="LiveId" clId="{AE2C45FE-9031-4DF7-8344-1580EF71F6D4}" dt="2023-06-01T08:40:19.003" v="4374" actId="14100"/>
          <ac:picMkLst>
            <pc:docMk/>
            <pc:sldMk cId="1353778824" sldId="1007"/>
            <ac:picMk id="5" creationId="{4AA3EFB7-D0F7-D016-86A4-F287D5834362}"/>
          </ac:picMkLst>
        </pc:picChg>
      </pc:sldChg>
      <pc:sldChg chg="addSp delSp modSp mod delAnim">
        <pc:chgData name="Sharma Computer Academy" userId="08476b32c11f4418" providerId="LiveId" clId="{AE2C45FE-9031-4DF7-8344-1580EF71F6D4}" dt="2023-06-01T08:44:09.060" v="4411" actId="1076"/>
        <pc:sldMkLst>
          <pc:docMk/>
          <pc:sldMk cId="2053077086" sldId="1008"/>
        </pc:sldMkLst>
        <pc:spChg chg="mod">
          <ac:chgData name="Sharma Computer Academy" userId="08476b32c11f4418" providerId="LiveId" clId="{AE2C45FE-9031-4DF7-8344-1580EF71F6D4}" dt="2023-06-01T08:41:16.991" v="4375" actId="20577"/>
          <ac:spMkLst>
            <pc:docMk/>
            <pc:sldMk cId="2053077086" sldId="1008"/>
            <ac:spMk id="2" creationId="{00000000-0000-0000-0000-000000000000}"/>
          </ac:spMkLst>
        </pc:spChg>
        <pc:spChg chg="add mod">
          <ac:chgData name="Sharma Computer Academy" userId="08476b32c11f4418" providerId="LiveId" clId="{AE2C45FE-9031-4DF7-8344-1580EF71F6D4}" dt="2023-06-01T08:44:09.060" v="4411" actId="1076"/>
          <ac:spMkLst>
            <pc:docMk/>
            <pc:sldMk cId="2053077086" sldId="1008"/>
            <ac:spMk id="9" creationId="{72733DF1-A86B-2DEB-AB2B-F3EB3B562297}"/>
          </ac:spMkLst>
        </pc:spChg>
        <pc:picChg chg="del">
          <ac:chgData name="Sharma Computer Academy" userId="08476b32c11f4418" providerId="LiveId" clId="{AE2C45FE-9031-4DF7-8344-1580EF71F6D4}" dt="2023-06-01T08:41:34.624" v="4377" actId="478"/>
          <ac:picMkLst>
            <pc:docMk/>
            <pc:sldMk cId="2053077086" sldId="1008"/>
            <ac:picMk id="5" creationId="{DF902A0B-B6DA-999C-57FE-802F1E7B9BB8}"/>
          </ac:picMkLst>
        </pc:picChg>
        <pc:picChg chg="mod">
          <ac:chgData name="Sharma Computer Academy" userId="08476b32c11f4418" providerId="LiveId" clId="{AE2C45FE-9031-4DF7-8344-1580EF71F6D4}" dt="2023-06-01T08:41:40.068" v="4379" actId="14100"/>
          <ac:picMkLst>
            <pc:docMk/>
            <pc:sldMk cId="2053077086" sldId="1008"/>
            <ac:picMk id="6" creationId="{4FD45D19-C53F-F72D-1FCF-2DAEA1733901}"/>
          </ac:picMkLst>
        </pc:picChg>
        <pc:picChg chg="del">
          <ac:chgData name="Sharma Computer Academy" userId="08476b32c11f4418" providerId="LiveId" clId="{AE2C45FE-9031-4DF7-8344-1580EF71F6D4}" dt="2023-06-01T08:41:34.624" v="4377" actId="478"/>
          <ac:picMkLst>
            <pc:docMk/>
            <pc:sldMk cId="2053077086" sldId="1008"/>
            <ac:picMk id="7" creationId="{EFE87944-2420-1001-2839-7BE8528984DA}"/>
          </ac:picMkLst>
        </pc:picChg>
        <pc:picChg chg="del">
          <ac:chgData name="Sharma Computer Academy" userId="08476b32c11f4418" providerId="LiveId" clId="{AE2C45FE-9031-4DF7-8344-1580EF71F6D4}" dt="2023-06-01T08:41:34.624" v="4377" actId="478"/>
          <ac:picMkLst>
            <pc:docMk/>
            <pc:sldMk cId="2053077086" sldId="1008"/>
            <ac:picMk id="8" creationId="{12F38792-83F2-0D75-543A-4DC8DE36E1B2}"/>
          </ac:picMkLst>
        </pc:picChg>
      </pc:sldChg>
      <pc:sldChg chg="addSp delSp modSp add mod modAnim">
        <pc:chgData name="Sharma Computer Academy" userId="08476b32c11f4418" providerId="LiveId" clId="{AE2C45FE-9031-4DF7-8344-1580EF71F6D4}" dt="2023-06-01T08:46:38.862" v="4420"/>
        <pc:sldMkLst>
          <pc:docMk/>
          <pc:sldMk cId="2411822318" sldId="1009"/>
        </pc:sldMkLst>
        <pc:spChg chg="del">
          <ac:chgData name="Sharma Computer Academy" userId="08476b32c11f4418" providerId="LiveId" clId="{AE2C45FE-9031-4DF7-8344-1580EF71F6D4}" dt="2023-06-01T08:46:13.124" v="4415" actId="478"/>
          <ac:spMkLst>
            <pc:docMk/>
            <pc:sldMk cId="2411822318" sldId="1009"/>
            <ac:spMk id="9" creationId="{72733DF1-A86B-2DEB-AB2B-F3EB3B562297}"/>
          </ac:spMkLst>
        </pc:spChg>
        <pc:picChg chg="add mod">
          <ac:chgData name="Sharma Computer Academy" userId="08476b32c11f4418" providerId="LiveId" clId="{AE2C45FE-9031-4DF7-8344-1580EF71F6D4}" dt="2023-06-01T08:46:33.117" v="4419" actId="14100"/>
          <ac:picMkLst>
            <pc:docMk/>
            <pc:sldMk cId="2411822318" sldId="1009"/>
            <ac:picMk id="5" creationId="{2E360C49-7E63-B997-B316-5AB0DA97BD5A}"/>
          </ac:picMkLst>
        </pc:picChg>
        <pc:picChg chg="mod">
          <ac:chgData name="Sharma Computer Academy" userId="08476b32c11f4418" providerId="LiveId" clId="{AE2C45FE-9031-4DF7-8344-1580EF71F6D4}" dt="2023-06-01T08:45:34.709" v="4414" actId="14100"/>
          <ac:picMkLst>
            <pc:docMk/>
            <pc:sldMk cId="2411822318" sldId="1009"/>
            <ac:picMk id="6" creationId="{4FD45D19-C53F-F72D-1FCF-2DAEA1733901}"/>
          </ac:picMkLst>
        </pc:picChg>
      </pc:sldChg>
      <pc:sldChg chg="del">
        <pc:chgData name="Sharma Computer Academy" userId="08476b32c11f4418" providerId="LiveId" clId="{AE2C45FE-9031-4DF7-8344-1580EF71F6D4}" dt="2023-06-01T08:54:43.528" v="4511" actId="47"/>
        <pc:sldMkLst>
          <pc:docMk/>
          <pc:sldMk cId="433807622" sldId="1010"/>
        </pc:sldMkLst>
      </pc:sldChg>
      <pc:sldChg chg="modSp mod modAnim">
        <pc:chgData name="Sharma Computer Academy" userId="08476b32c11f4418" providerId="LiveId" clId="{AE2C45FE-9031-4DF7-8344-1580EF71F6D4}" dt="2023-06-01T08:53:49.021" v="4505" actId="6549"/>
        <pc:sldMkLst>
          <pc:docMk/>
          <pc:sldMk cId="2758770016" sldId="1011"/>
        </pc:sldMkLst>
        <pc:spChg chg="mod">
          <ac:chgData name="Sharma Computer Academy" userId="08476b32c11f4418" providerId="LiveId" clId="{AE2C45FE-9031-4DF7-8344-1580EF71F6D4}" dt="2023-06-01T08:50:02.995" v="4474" actId="20577"/>
          <ac:spMkLst>
            <pc:docMk/>
            <pc:sldMk cId="2758770016" sldId="1011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6-01T08:53:49.021" v="4505" actId="6549"/>
          <ac:spMkLst>
            <pc:docMk/>
            <pc:sldMk cId="2758770016" sldId="1011"/>
            <ac:spMk id="3" creationId="{00000000-0000-0000-0000-000000000000}"/>
          </ac:spMkLst>
        </pc:spChg>
      </pc:sldChg>
      <pc:sldChg chg="modSp add del modAnim">
        <pc:chgData name="Sharma Computer Academy" userId="08476b32c11f4418" providerId="LiveId" clId="{AE2C45FE-9031-4DF7-8344-1580EF71F6D4}" dt="2023-06-01T08:54:03.029" v="4506" actId="47"/>
        <pc:sldMkLst>
          <pc:docMk/>
          <pc:sldMk cId="1889547653" sldId="1012"/>
        </pc:sldMkLst>
        <pc:spChg chg="mod">
          <ac:chgData name="Sharma Computer Academy" userId="08476b32c11f4418" providerId="LiveId" clId="{AE2C45FE-9031-4DF7-8344-1580EF71F6D4}" dt="2023-06-01T08:49:15.060" v="4466" actId="113"/>
          <ac:spMkLst>
            <pc:docMk/>
            <pc:sldMk cId="1889547653" sldId="101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E2C45FE-9031-4DF7-8344-1580EF71F6D4}" dt="2023-06-01T08:54:36.684" v="4510" actId="14100"/>
        <pc:sldMkLst>
          <pc:docMk/>
          <pc:sldMk cId="2659725641" sldId="1012"/>
        </pc:sldMkLst>
        <pc:spChg chg="mod">
          <ac:chgData name="Sharma Computer Academy" userId="08476b32c11f4418" providerId="LiveId" clId="{AE2C45FE-9031-4DF7-8344-1580EF71F6D4}" dt="2023-06-01T08:54:24.278" v="4507" actId="20577"/>
          <ac:spMkLst>
            <pc:docMk/>
            <pc:sldMk cId="2659725641" sldId="1012"/>
            <ac:spMk id="2" creationId="{00000000-0000-0000-0000-000000000000}"/>
          </ac:spMkLst>
        </pc:spChg>
        <pc:picChg chg="mod">
          <ac:chgData name="Sharma Computer Academy" userId="08476b32c11f4418" providerId="LiveId" clId="{AE2C45FE-9031-4DF7-8344-1580EF71F6D4}" dt="2023-06-01T08:54:36.684" v="4510" actId="14100"/>
          <ac:picMkLst>
            <pc:docMk/>
            <pc:sldMk cId="2659725641" sldId="1012"/>
            <ac:picMk id="5" creationId="{4AA3EFB7-D0F7-D016-86A4-F287D5834362}"/>
          </ac:picMkLst>
        </pc:picChg>
      </pc:sldChg>
      <pc:sldChg chg="modSp mod">
        <pc:chgData name="Sharma Computer Academy" userId="08476b32c11f4418" providerId="LiveId" clId="{AE2C45FE-9031-4DF7-8344-1580EF71F6D4}" dt="2023-06-01T08:55:12.850" v="4516" actId="14826"/>
        <pc:sldMkLst>
          <pc:docMk/>
          <pc:sldMk cId="2927952776" sldId="1013"/>
        </pc:sldMkLst>
        <pc:spChg chg="mod">
          <ac:chgData name="Sharma Computer Academy" userId="08476b32c11f4418" providerId="LiveId" clId="{AE2C45FE-9031-4DF7-8344-1580EF71F6D4}" dt="2023-06-01T08:54:52.212" v="4512" actId="20577"/>
          <ac:spMkLst>
            <pc:docMk/>
            <pc:sldMk cId="2927952776" sldId="1013"/>
            <ac:spMk id="2" creationId="{00000000-0000-0000-0000-000000000000}"/>
          </ac:spMkLst>
        </pc:spChg>
        <pc:picChg chg="mod">
          <ac:chgData name="Sharma Computer Academy" userId="08476b32c11f4418" providerId="LiveId" clId="{AE2C45FE-9031-4DF7-8344-1580EF71F6D4}" dt="2023-06-01T08:55:12.850" v="4516" actId="14826"/>
          <ac:picMkLst>
            <pc:docMk/>
            <pc:sldMk cId="2927952776" sldId="1013"/>
            <ac:picMk id="5" creationId="{2E360C49-7E63-B997-B316-5AB0DA97BD5A}"/>
          </ac:picMkLst>
        </pc:picChg>
        <pc:picChg chg="mod">
          <ac:chgData name="Sharma Computer Academy" userId="08476b32c11f4418" providerId="LiveId" clId="{AE2C45FE-9031-4DF7-8344-1580EF71F6D4}" dt="2023-06-01T08:55:02.792" v="4514" actId="1076"/>
          <ac:picMkLst>
            <pc:docMk/>
            <pc:sldMk cId="2927952776" sldId="1013"/>
            <ac:picMk id="6" creationId="{4FD45D19-C53F-F72D-1FCF-2DAEA1733901}"/>
          </ac:picMkLst>
        </pc:picChg>
      </pc:sldChg>
      <pc:sldChg chg="modSp add mod modAnim">
        <pc:chgData name="Sharma Computer Academy" userId="08476b32c11f4418" providerId="LiveId" clId="{AE2C45FE-9031-4DF7-8344-1580EF71F6D4}" dt="2023-06-02T08:28:08.036" v="7371" actId="115"/>
        <pc:sldMkLst>
          <pc:docMk/>
          <pc:sldMk cId="4232191045" sldId="1014"/>
        </pc:sldMkLst>
        <pc:spChg chg="mod">
          <ac:chgData name="Sharma Computer Academy" userId="08476b32c11f4418" providerId="LiveId" clId="{AE2C45FE-9031-4DF7-8344-1580EF71F6D4}" dt="2023-06-02T08:28:08.036" v="7371" actId="115"/>
          <ac:spMkLst>
            <pc:docMk/>
            <pc:sldMk cId="4232191045" sldId="1014"/>
            <ac:spMk id="3" creationId="{00000000-0000-0000-0000-000000000000}"/>
          </ac:spMkLst>
        </pc:spChg>
      </pc:sldChg>
      <pc:sldChg chg="addSp modSp add mod">
        <pc:chgData name="Sharma Computer Academy" userId="08476b32c11f4418" providerId="LiveId" clId="{AE2C45FE-9031-4DF7-8344-1580EF71F6D4}" dt="2023-06-02T06:58:27.829" v="5711" actId="20577"/>
        <pc:sldMkLst>
          <pc:docMk/>
          <pc:sldMk cId="2488535190" sldId="1015"/>
        </pc:sldMkLst>
        <pc:spChg chg="mod">
          <ac:chgData name="Sharma Computer Academy" userId="08476b32c11f4418" providerId="LiveId" clId="{AE2C45FE-9031-4DF7-8344-1580EF71F6D4}" dt="2023-06-02T06:58:27.829" v="5711" actId="20577"/>
          <ac:spMkLst>
            <pc:docMk/>
            <pc:sldMk cId="2488535190" sldId="1015"/>
            <ac:spMk id="2" creationId="{00000000-0000-0000-0000-000000000000}"/>
          </ac:spMkLst>
        </pc:spChg>
        <pc:picChg chg="mod">
          <ac:chgData name="Sharma Computer Academy" userId="08476b32c11f4418" providerId="LiveId" clId="{AE2C45FE-9031-4DF7-8344-1580EF71F6D4}" dt="2023-06-02T06:57:34.634" v="5705" actId="1076"/>
          <ac:picMkLst>
            <pc:docMk/>
            <pc:sldMk cId="2488535190" sldId="1015"/>
            <ac:picMk id="5" creationId="{548DB079-E8C3-2D0D-4665-30D023F0A54D}"/>
          </ac:picMkLst>
        </pc:picChg>
        <pc:picChg chg="add mod">
          <ac:chgData name="Sharma Computer Academy" userId="08476b32c11f4418" providerId="LiveId" clId="{AE2C45FE-9031-4DF7-8344-1580EF71F6D4}" dt="2023-06-02T06:58:10.238" v="5710" actId="14100"/>
          <ac:picMkLst>
            <pc:docMk/>
            <pc:sldMk cId="2488535190" sldId="1015"/>
            <ac:picMk id="6" creationId="{3B5570E8-E7CD-1696-E096-D1DEF8972464}"/>
          </ac:picMkLst>
        </pc:picChg>
      </pc:sldChg>
      <pc:sldChg chg="modSp add mod modAnim">
        <pc:chgData name="Sharma Computer Academy" userId="08476b32c11f4418" providerId="LiveId" clId="{AE2C45FE-9031-4DF7-8344-1580EF71F6D4}" dt="2023-06-02T07:30:11.445" v="5939" actId="113"/>
        <pc:sldMkLst>
          <pc:docMk/>
          <pc:sldMk cId="4275011269" sldId="1016"/>
        </pc:sldMkLst>
        <pc:spChg chg="mod">
          <ac:chgData name="Sharma Computer Academy" userId="08476b32c11f4418" providerId="LiveId" clId="{AE2C45FE-9031-4DF7-8344-1580EF71F6D4}" dt="2023-06-02T07:30:11.445" v="5939" actId="113"/>
          <ac:spMkLst>
            <pc:docMk/>
            <pc:sldMk cId="4275011269" sldId="101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E2C45FE-9031-4DF7-8344-1580EF71F6D4}" dt="2023-06-02T08:16:19.576" v="6715" actId="20577"/>
        <pc:sldMkLst>
          <pc:docMk/>
          <pc:sldMk cId="1762185458" sldId="1017"/>
        </pc:sldMkLst>
        <pc:spChg chg="mod">
          <ac:chgData name="Sharma Computer Academy" userId="08476b32c11f4418" providerId="LiveId" clId="{AE2C45FE-9031-4DF7-8344-1580EF71F6D4}" dt="2023-06-02T08:16:19.576" v="6715" actId="20577"/>
          <ac:spMkLst>
            <pc:docMk/>
            <pc:sldMk cId="1762185458" sldId="101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AE2C45FE-9031-4DF7-8344-1580EF71F6D4}" dt="2023-06-02T08:25:33.796" v="7318"/>
        <pc:sldMkLst>
          <pc:docMk/>
          <pc:sldMk cId="2098397425" sldId="1018"/>
        </pc:sldMkLst>
        <pc:spChg chg="mod">
          <ac:chgData name="Sharma Computer Academy" userId="08476b32c11f4418" providerId="LiveId" clId="{AE2C45FE-9031-4DF7-8344-1580EF71F6D4}" dt="2023-06-02T08:25:22.080" v="7317" actId="20577"/>
          <ac:spMkLst>
            <pc:docMk/>
            <pc:sldMk cId="2098397425" sldId="1018"/>
            <ac:spMk id="3" creationId="{00000000-0000-0000-0000-000000000000}"/>
          </ac:spMkLst>
        </pc:spChg>
      </pc:sldChg>
      <pc:sldChg chg="modSp mod addAnim delAnim modAnim">
        <pc:chgData name="Sharma Computer Academy" userId="08476b32c11f4418" providerId="LiveId" clId="{AE2C45FE-9031-4DF7-8344-1580EF71F6D4}" dt="2023-06-02T08:29:17.255" v="7373" actId="115"/>
        <pc:sldMkLst>
          <pc:docMk/>
          <pc:sldMk cId="2255158886" sldId="1019"/>
        </pc:sldMkLst>
        <pc:spChg chg="mod">
          <ac:chgData name="Sharma Computer Academy" userId="08476b32c11f4418" providerId="LiveId" clId="{AE2C45FE-9031-4DF7-8344-1580EF71F6D4}" dt="2023-06-02T08:18:09.371" v="6741" actId="20577"/>
          <ac:spMkLst>
            <pc:docMk/>
            <pc:sldMk cId="2255158886" sldId="1019"/>
            <ac:spMk id="2" creationId="{00000000-0000-0000-0000-000000000000}"/>
          </ac:spMkLst>
        </pc:spChg>
        <pc:spChg chg="mod">
          <ac:chgData name="Sharma Computer Academy" userId="08476b32c11f4418" providerId="LiveId" clId="{AE2C45FE-9031-4DF7-8344-1580EF71F6D4}" dt="2023-06-02T08:29:17.255" v="7373" actId="115"/>
          <ac:spMkLst>
            <pc:docMk/>
            <pc:sldMk cId="2255158886" sldId="101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Code</a:t>
            </a: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3EFB7-D0F7-D016-86A4-F287D583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276873"/>
            <a:ext cx="7704856" cy="2448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D45D19-C53F-F72D-1FCF-2DAEA1733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5331282"/>
            <a:ext cx="7704856" cy="655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E2743-AF27-CF62-7981-378E51171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143135"/>
            <a:ext cx="7704856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4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Creating multiple 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We know </a:t>
            </a:r>
            <a:r>
              <a:rPr lang="en-US" dirty="0"/>
              <a:t>that the </a:t>
            </a:r>
            <a:r>
              <a:rPr lang="en-US" b="1" dirty="0">
                <a:solidFill>
                  <a:schemeClr val="accent2"/>
                </a:solidFill>
              </a:rPr>
              <a:t>.prompt() </a:t>
            </a:r>
            <a:r>
              <a:rPr lang="en-US" dirty="0"/>
              <a:t>method </a:t>
            </a:r>
            <a:r>
              <a:rPr lang="en-US" b="1" dirty="0">
                <a:solidFill>
                  <a:srgbClr val="00B050"/>
                </a:solidFill>
              </a:rPr>
              <a:t>accepts</a:t>
            </a:r>
            <a:r>
              <a:rPr lang="en-US" dirty="0"/>
              <a:t> an </a:t>
            </a:r>
            <a:r>
              <a:rPr lang="en-US" b="1" dirty="0">
                <a:solidFill>
                  <a:schemeClr val="accent1"/>
                </a:solidFill>
              </a:rPr>
              <a:t>array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1"/>
                </a:solidFill>
              </a:rPr>
              <a:t>objects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3"/>
                </a:solidFill>
              </a:rPr>
              <a:t>That’s because </a:t>
            </a:r>
            <a:r>
              <a:rPr lang="en-US" dirty="0"/>
              <a:t>we can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 a </a:t>
            </a:r>
            <a:r>
              <a:rPr lang="en-US" b="1" dirty="0">
                <a:solidFill>
                  <a:srgbClr val="0070C0"/>
                </a:solidFill>
              </a:rPr>
              <a:t>series of prompt questions </a:t>
            </a:r>
            <a:r>
              <a:rPr lang="en-US" dirty="0"/>
              <a:t>together and </a:t>
            </a:r>
            <a:r>
              <a:rPr lang="en-US" b="1" dirty="0">
                <a:solidFill>
                  <a:schemeClr val="accent2"/>
                </a:solidFill>
              </a:rPr>
              <a:t>all of the answers </a:t>
            </a:r>
            <a:r>
              <a:rPr lang="en-US" dirty="0"/>
              <a:t>will be </a:t>
            </a:r>
            <a:r>
              <a:rPr lang="en-US" b="1" dirty="0">
                <a:solidFill>
                  <a:srgbClr val="00B050"/>
                </a:solidFill>
              </a:rPr>
              <a:t>available</a:t>
            </a:r>
            <a:r>
              <a:rPr lang="en-US" dirty="0"/>
              <a:t> by </a:t>
            </a:r>
            <a:r>
              <a:rPr lang="en-US" b="1" u="sng" dirty="0">
                <a:solidFill>
                  <a:srgbClr val="C00000"/>
                </a:solidFill>
              </a:rPr>
              <a:t>name</a:t>
            </a:r>
            <a:r>
              <a:rPr lang="en-US" dirty="0"/>
              <a:t> as </a:t>
            </a:r>
            <a:r>
              <a:rPr lang="en-US" b="1" dirty="0">
                <a:solidFill>
                  <a:srgbClr val="7030A0"/>
                </a:solidFill>
              </a:rPr>
              <a:t>part</a:t>
            </a:r>
            <a:r>
              <a:rPr lang="en-US" dirty="0"/>
              <a:t> of the </a:t>
            </a:r>
            <a:r>
              <a:rPr lang="en-US" b="1" dirty="0">
                <a:solidFill>
                  <a:srgbClr val="FFC000"/>
                </a:solidFill>
              </a:rPr>
              <a:t>answers variable </a:t>
            </a:r>
            <a:r>
              <a:rPr lang="en-US" dirty="0"/>
              <a:t>once </a:t>
            </a:r>
            <a:r>
              <a:rPr lang="en-US" b="1" dirty="0">
                <a:solidFill>
                  <a:schemeClr val="accent2"/>
                </a:solidFill>
              </a:rPr>
              <a:t>all</a:t>
            </a:r>
            <a:r>
              <a:rPr lang="en-US" dirty="0"/>
              <a:t> of the </a:t>
            </a:r>
            <a:r>
              <a:rPr lang="en-US" b="1" dirty="0">
                <a:solidFill>
                  <a:schemeClr val="accent2"/>
                </a:solidFill>
              </a:rPr>
              <a:t>prompts</a:t>
            </a:r>
            <a:r>
              <a:rPr lang="en-US" dirty="0"/>
              <a:t> have been </a:t>
            </a:r>
            <a:r>
              <a:rPr lang="en-US" b="1" dirty="0">
                <a:solidFill>
                  <a:srgbClr val="00B050"/>
                </a:solidFill>
              </a:rPr>
              <a:t>resolved</a:t>
            </a:r>
            <a:r>
              <a:rPr lang="en-US" dirty="0"/>
              <a:t>.</a:t>
            </a:r>
            <a:endParaRPr lang="en-US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64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Code</a:t>
            </a: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3EFB7-D0F7-D016-86A4-F287D583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276872"/>
            <a:ext cx="7992888" cy="2952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D45D19-C53F-F72D-1FCF-2DAEA1733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5969746"/>
            <a:ext cx="7992887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8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Providing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Inquirer</a:t>
            </a:r>
            <a:r>
              <a:rPr lang="en-US" dirty="0"/>
              <a:t>  supports </a:t>
            </a:r>
            <a:r>
              <a:rPr lang="en-US" b="1" dirty="0">
                <a:solidFill>
                  <a:srgbClr val="0070C0"/>
                </a:solidFill>
              </a:rPr>
              <a:t>more than prompting </a:t>
            </a:r>
            <a:r>
              <a:rPr lang="en-US" dirty="0"/>
              <a:t>a </a:t>
            </a:r>
            <a:r>
              <a:rPr lang="en-US" b="1" dirty="0">
                <a:solidFill>
                  <a:srgbClr val="00B050"/>
                </a:solidFill>
              </a:rPr>
              <a:t>user</a:t>
            </a:r>
            <a:r>
              <a:rPr lang="en-US" dirty="0"/>
              <a:t> for </a:t>
            </a:r>
            <a:r>
              <a:rPr lang="en-US" b="1" dirty="0">
                <a:solidFill>
                  <a:srgbClr val="7030A0"/>
                </a:solidFill>
              </a:rPr>
              <a:t>text input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For example </a:t>
            </a:r>
            <a:r>
              <a:rPr lang="en-US" dirty="0"/>
              <a:t>it can show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preset options </a:t>
            </a:r>
            <a:r>
              <a:rPr lang="en-US" dirty="0"/>
              <a:t>to the </a:t>
            </a:r>
            <a:r>
              <a:rPr lang="en-US" b="1" dirty="0">
                <a:solidFill>
                  <a:srgbClr val="00B050"/>
                </a:solidFill>
              </a:rPr>
              <a:t>user</a:t>
            </a:r>
            <a:r>
              <a:rPr lang="en-US" dirty="0"/>
              <a:t> and then </a:t>
            </a:r>
            <a:r>
              <a:rPr lang="en-US" b="1" dirty="0">
                <a:solidFill>
                  <a:schemeClr val="accent2"/>
                </a:solidFill>
              </a:rPr>
              <a:t>ask</a:t>
            </a:r>
            <a:r>
              <a:rPr lang="en-US" dirty="0"/>
              <a:t> </a:t>
            </a:r>
            <a:r>
              <a:rPr lang="en-US" b="1" dirty="0">
                <a:solidFill>
                  <a:srgbClr val="FFC000"/>
                </a:solidFill>
              </a:rPr>
              <a:t>him/her </a:t>
            </a:r>
            <a:r>
              <a:rPr lang="en-US" dirty="0"/>
              <a:t>to </a:t>
            </a:r>
            <a:r>
              <a:rPr lang="en-US" b="1" dirty="0">
                <a:solidFill>
                  <a:srgbClr val="7030A0"/>
                </a:solidFill>
              </a:rPr>
              <a:t>make a choice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0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Providing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This</a:t>
            </a:r>
            <a:r>
              <a:rPr lang="en-US" dirty="0"/>
              <a:t> can be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done</a:t>
            </a:r>
            <a:r>
              <a:rPr lang="en-US" dirty="0"/>
              <a:t> by </a:t>
            </a:r>
            <a:r>
              <a:rPr lang="en-US" b="1" dirty="0">
                <a:solidFill>
                  <a:srgbClr val="7030A0"/>
                </a:solidFill>
              </a:rPr>
              <a:t>adding</a:t>
            </a:r>
            <a:r>
              <a:rPr lang="en-US" dirty="0"/>
              <a:t> 2 more </a:t>
            </a:r>
            <a:r>
              <a:rPr lang="en-US" b="1" dirty="0" err="1">
                <a:solidFill>
                  <a:srgbClr val="00B050"/>
                </a:solidFill>
              </a:rPr>
              <a:t>key:value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pairs to the </a:t>
            </a:r>
            <a:r>
              <a:rPr lang="en-US" b="1" dirty="0">
                <a:solidFill>
                  <a:schemeClr val="accent2"/>
                </a:solidFill>
              </a:rPr>
              <a:t>prompt() </a:t>
            </a:r>
            <a:r>
              <a:rPr lang="en-US" dirty="0"/>
              <a:t>method.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They are: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type:</a:t>
            </a:r>
            <a:r>
              <a:rPr lang="en-US" dirty="0"/>
              <a:t> </a:t>
            </a:r>
            <a:r>
              <a:rPr lang="en-US" b="1" i="1" dirty="0">
                <a:solidFill>
                  <a:srgbClr val="002060"/>
                </a:solidFill>
              </a:rPr>
              <a:t>some text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choices:</a:t>
            </a:r>
            <a:r>
              <a:rPr lang="en-US" dirty="0"/>
              <a:t> </a:t>
            </a:r>
            <a:r>
              <a:rPr lang="en-US" b="1" i="1" dirty="0">
                <a:solidFill>
                  <a:srgbClr val="002060"/>
                </a:solidFill>
              </a:rPr>
              <a:t>an array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1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 err="1"/>
              <a:t>type:”list</a:t>
            </a:r>
            <a:r>
              <a:rPr lang="en-US" sz="2700" b="1" cap="none" dirty="0"/>
              <a:t>”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type:”list</a:t>
            </a:r>
            <a:r>
              <a:rPr lang="en-US" b="1" dirty="0">
                <a:solidFill>
                  <a:srgbClr val="C00000"/>
                </a:solidFill>
              </a:rPr>
              <a:t>” </a:t>
            </a:r>
            <a:r>
              <a:rPr lang="en-US" dirty="0"/>
              <a:t>pair </a:t>
            </a:r>
            <a:r>
              <a:rPr lang="en-US" b="1" dirty="0">
                <a:solidFill>
                  <a:srgbClr val="00B050"/>
                </a:solidFill>
              </a:rPr>
              <a:t>allows us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1"/>
                </a:solidFill>
              </a:rPr>
              <a:t>present</a:t>
            </a:r>
            <a:r>
              <a:rPr lang="en-US" dirty="0"/>
              <a:t> the </a:t>
            </a:r>
            <a:r>
              <a:rPr lang="en-US" b="1" dirty="0">
                <a:solidFill>
                  <a:srgbClr val="0070C0"/>
                </a:solidFill>
              </a:rPr>
              <a:t>user </a:t>
            </a:r>
            <a:r>
              <a:rPr lang="en-US" dirty="0"/>
              <a:t>with a </a:t>
            </a:r>
            <a:r>
              <a:rPr lang="en-US" b="1" dirty="0">
                <a:solidFill>
                  <a:srgbClr val="FFC000"/>
                </a:solidFill>
              </a:rPr>
              <a:t>fixed set of options </a:t>
            </a:r>
            <a:r>
              <a:rPr lang="en-US" dirty="0"/>
              <a:t>to </a:t>
            </a:r>
            <a:r>
              <a:rPr lang="en-US" b="1" dirty="0">
                <a:solidFill>
                  <a:srgbClr val="002060"/>
                </a:solidFill>
              </a:rPr>
              <a:t>pick from</a:t>
            </a:r>
            <a:r>
              <a:rPr lang="en-US" dirty="0"/>
              <a:t>, instead of a </a:t>
            </a:r>
            <a:r>
              <a:rPr lang="en-US" b="1" dirty="0">
                <a:solidFill>
                  <a:srgbClr val="C00000"/>
                </a:solidFill>
              </a:rPr>
              <a:t>free form input </a:t>
            </a:r>
            <a:r>
              <a:rPr lang="en-US" dirty="0"/>
              <a:t>as </a:t>
            </a:r>
            <a:r>
              <a:rPr lang="en-US" b="1" dirty="0">
                <a:solidFill>
                  <a:schemeClr val="accent1"/>
                </a:solidFill>
              </a:rPr>
              <a:t>provided</a:t>
            </a:r>
            <a:r>
              <a:rPr lang="en-US" dirty="0"/>
              <a:t> by the </a:t>
            </a:r>
            <a:r>
              <a:rPr lang="en-US" b="1" dirty="0">
                <a:solidFill>
                  <a:srgbClr val="00B050"/>
                </a:solidFill>
              </a:rPr>
              <a:t>default value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type</a:t>
            </a:r>
            <a:r>
              <a:rPr lang="en-US" dirty="0"/>
              <a:t> which is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38278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Code</a:t>
            </a: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3EFB7-D0F7-D016-86A4-F287D583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276873"/>
            <a:ext cx="7848872" cy="2304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D45D19-C53F-F72D-1FCF-2DAEA1733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5325456"/>
            <a:ext cx="7848872" cy="655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E87944-2420-1001-2839-7BE852898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2" y="6068634"/>
            <a:ext cx="7848871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3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5 ( using default with 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Code</a:t>
            </a: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3EFB7-D0F7-D016-86A4-F287D583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712" y="2276873"/>
            <a:ext cx="7848871" cy="2304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D45D19-C53F-F72D-1FCF-2DAEA1733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712" y="5325456"/>
            <a:ext cx="7848871" cy="655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E87944-2420-1001-2839-7BE852898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712" y="6068634"/>
            <a:ext cx="7848871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5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/>
              <a:t>type:”</a:t>
            </a:r>
            <a:r>
              <a:rPr lang="en-US" sz="2700" b="1" cap="none" dirty="0" err="1"/>
              <a:t>rawlist</a:t>
            </a:r>
            <a:r>
              <a:rPr lang="en-US" sz="2700" b="1" cap="none" dirty="0"/>
              <a:t>”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type:”</a:t>
            </a:r>
            <a:r>
              <a:rPr lang="en-US" b="1" dirty="0" err="1">
                <a:solidFill>
                  <a:srgbClr val="C00000"/>
                </a:solidFill>
              </a:rPr>
              <a:t>rawlist</a:t>
            </a:r>
            <a:r>
              <a:rPr lang="en-US" b="1" dirty="0">
                <a:solidFill>
                  <a:srgbClr val="C00000"/>
                </a:solidFill>
              </a:rPr>
              <a:t>” </a:t>
            </a:r>
            <a:r>
              <a:rPr lang="en-US" dirty="0"/>
              <a:t>is </a:t>
            </a:r>
            <a:r>
              <a:rPr lang="en-US" b="1" dirty="0">
                <a:solidFill>
                  <a:schemeClr val="accent3"/>
                </a:solidFill>
              </a:rPr>
              <a:t>almost similar </a:t>
            </a:r>
            <a:r>
              <a:rPr lang="en-US" dirty="0"/>
              <a:t>to </a:t>
            </a:r>
            <a:r>
              <a:rPr lang="en-US" b="1" dirty="0">
                <a:solidFill>
                  <a:srgbClr val="FFC000"/>
                </a:solidFill>
              </a:rPr>
              <a:t>list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</a:t>
            </a:r>
            <a:r>
              <a:rPr lang="en-US" b="1" dirty="0">
                <a:solidFill>
                  <a:srgbClr val="0070C0"/>
                </a:solidFill>
              </a:rPr>
              <a:t>displays</a:t>
            </a:r>
            <a:r>
              <a:rPr lang="en-US" dirty="0"/>
              <a:t> a </a:t>
            </a:r>
            <a:r>
              <a:rPr lang="en-US" b="1" dirty="0">
                <a:solidFill>
                  <a:schemeClr val="accent1"/>
                </a:solidFill>
              </a:rPr>
              <a:t>list of choices </a:t>
            </a:r>
            <a:r>
              <a:rPr lang="en-US" dirty="0"/>
              <a:t>and </a:t>
            </a:r>
            <a:r>
              <a:rPr lang="en-US" b="1" dirty="0">
                <a:solidFill>
                  <a:srgbClr val="00B050"/>
                </a:solidFill>
              </a:rPr>
              <a:t>allows</a:t>
            </a:r>
            <a:r>
              <a:rPr lang="en-US" dirty="0"/>
              <a:t> the </a:t>
            </a:r>
            <a:r>
              <a:rPr lang="en-US" b="1" dirty="0">
                <a:solidFill>
                  <a:srgbClr val="002060"/>
                </a:solidFill>
              </a:rPr>
              <a:t>user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/>
                </a:solidFill>
              </a:rPr>
              <a:t>enter</a:t>
            </a:r>
            <a:r>
              <a:rPr lang="en-US" dirty="0"/>
              <a:t> the </a:t>
            </a:r>
            <a:r>
              <a:rPr lang="en-US" b="1" dirty="0">
                <a:solidFill>
                  <a:srgbClr val="00B050"/>
                </a:solidFill>
              </a:rPr>
              <a:t>index</a:t>
            </a:r>
            <a:r>
              <a:rPr lang="en-US" dirty="0"/>
              <a:t> of their </a:t>
            </a:r>
            <a:r>
              <a:rPr lang="en-US" b="1" dirty="0">
                <a:solidFill>
                  <a:srgbClr val="0070C0"/>
                </a:solidFill>
              </a:rPr>
              <a:t>choice</a:t>
            </a:r>
            <a:r>
              <a:rPr lang="en-US" dirty="0"/>
              <a:t> (starting at 1):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1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Code</a:t>
            </a: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3EFB7-D0F7-D016-86A4-F287D583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2420888"/>
            <a:ext cx="777686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The inquirer module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Modifying </a:t>
            </a:r>
            <a:r>
              <a:rPr lang="en-US" b="1" dirty="0" err="1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package.json</a:t>
            </a: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Using Ems import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Creating prompts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  <a:sym typeface="+mn-ea"/>
              </a:rPr>
              <a:t>Presenting choices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92D050"/>
                </a:solidFill>
                <a:latin typeface="Bookman Old Style" panose="02050604050505020204" pitchFamily="18" charset="0"/>
                <a:sym typeface="+mn-ea"/>
              </a:rPr>
              <a:t>Accepting password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3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3"/>
                </a:solidFill>
                <a:latin typeface="Bookman Old Style" panose="02050604050505020204" pitchFamily="18" charset="0"/>
                <a:sym typeface="+mn-ea"/>
              </a:rPr>
              <a:t>Project 3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>
              <a:solidFill>
                <a:schemeClr val="accent3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>
                <a:solidFill>
                  <a:schemeClr val="accent3"/>
                </a:solidFill>
                <a:latin typeface="Bookman Old Style" panose="02050604050505020204" pitchFamily="18" charset="0"/>
                <a:sym typeface="+mn-ea"/>
              </a:rPr>
              <a:t>Project 4</a:t>
            </a:r>
            <a:endParaRPr lang="en-US" b="1" dirty="0">
              <a:solidFill>
                <a:schemeClr val="accent3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3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45D19-C53F-F72D-1FCF-2DAEA1733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5" y="2163556"/>
            <a:ext cx="5616625" cy="1409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E87944-2420-1001-2839-7BE852898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5" y="3861048"/>
            <a:ext cx="5616625" cy="1539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38792-83F2-0D75-543A-4DC8DE36E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539" y="5582729"/>
            <a:ext cx="5616624" cy="8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Special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If the </a:t>
            </a:r>
            <a:r>
              <a:rPr lang="en-US" b="1" dirty="0">
                <a:solidFill>
                  <a:srgbClr val="002060"/>
                </a:solidFill>
              </a:rPr>
              <a:t>user</a:t>
            </a:r>
            <a:r>
              <a:rPr lang="en-US" dirty="0"/>
              <a:t> inputs a </a:t>
            </a:r>
            <a:r>
              <a:rPr lang="en-US" b="1" dirty="0">
                <a:solidFill>
                  <a:schemeClr val="accent1"/>
                </a:solidFill>
              </a:rPr>
              <a:t>wrong index number </a:t>
            </a:r>
            <a:r>
              <a:rPr lang="en-US" dirty="0"/>
              <a:t>as </a:t>
            </a:r>
            <a:r>
              <a:rPr lang="en-US" b="1" dirty="0">
                <a:solidFill>
                  <a:srgbClr val="00B050"/>
                </a:solidFill>
              </a:rPr>
              <a:t>response</a:t>
            </a:r>
            <a:r>
              <a:rPr lang="en-US" dirty="0"/>
              <a:t> then </a:t>
            </a:r>
            <a:r>
              <a:rPr lang="en-US" b="1" dirty="0">
                <a:solidFill>
                  <a:schemeClr val="accent2"/>
                </a:solidFill>
              </a:rPr>
              <a:t>inquirer</a:t>
            </a:r>
            <a:r>
              <a:rPr lang="en-US" dirty="0"/>
              <a:t> will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display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the message </a:t>
            </a:r>
            <a:r>
              <a:rPr lang="en-US" b="1" dirty="0">
                <a:solidFill>
                  <a:srgbClr val="C00000"/>
                </a:solidFill>
              </a:rPr>
              <a:t>please input a valid index 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After that </a:t>
            </a:r>
            <a:r>
              <a:rPr lang="en-US" dirty="0"/>
              <a:t>it will </a:t>
            </a:r>
            <a:r>
              <a:rPr lang="en-US" b="1" dirty="0">
                <a:solidFill>
                  <a:srgbClr val="0070C0"/>
                </a:solidFill>
              </a:rPr>
              <a:t>again provide </a:t>
            </a: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chance</a:t>
            </a:r>
            <a:r>
              <a:rPr lang="en-US" dirty="0"/>
              <a:t> to the </a:t>
            </a:r>
            <a:r>
              <a:rPr lang="en-US" b="1" dirty="0">
                <a:solidFill>
                  <a:srgbClr val="002060"/>
                </a:solidFill>
              </a:rPr>
              <a:t>user</a:t>
            </a:r>
            <a:r>
              <a:rPr lang="en-US" dirty="0"/>
              <a:t> to </a:t>
            </a:r>
            <a:r>
              <a:rPr lang="en-US" b="1" dirty="0">
                <a:solidFill>
                  <a:srgbClr val="00B050"/>
                </a:solidFill>
              </a:rPr>
              <a:t>input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correct answer</a:t>
            </a:r>
          </a:p>
        </p:txBody>
      </p:sp>
    </p:spTree>
    <p:extLst>
      <p:ext uri="{BB962C8B-B14F-4D97-AF65-F5344CB8AC3E}">
        <p14:creationId xmlns:p14="http://schemas.microsoft.com/office/powerpoint/2010/main" val="13262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45D19-C53F-F72D-1FCF-2DAEA1733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163556"/>
            <a:ext cx="7920880" cy="1409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E87944-2420-1001-2839-7BE852898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4096272"/>
            <a:ext cx="7920880" cy="15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2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 err="1"/>
              <a:t>type:”expand</a:t>
            </a:r>
            <a:r>
              <a:rPr lang="en-US" sz="2700" b="1" cap="none" dirty="0"/>
              <a:t>”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type:"expand</a:t>
            </a:r>
            <a:r>
              <a:rPr lang="en-US" b="1" dirty="0">
                <a:solidFill>
                  <a:srgbClr val="C00000"/>
                </a:solidFill>
              </a:rPr>
              <a:t>"  </a:t>
            </a:r>
            <a:r>
              <a:rPr lang="en-US" dirty="0"/>
              <a:t>is </a:t>
            </a:r>
            <a:r>
              <a:rPr lang="en-US" b="1" dirty="0">
                <a:solidFill>
                  <a:srgbClr val="0070C0"/>
                </a:solidFill>
              </a:rPr>
              <a:t>reminiscent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1"/>
                </a:solidFill>
              </a:rPr>
              <a:t>some command-line applications </a:t>
            </a:r>
            <a:r>
              <a:rPr lang="en-US" dirty="0"/>
              <a:t>that </a:t>
            </a:r>
            <a:r>
              <a:rPr lang="en-US" b="1" dirty="0">
                <a:solidFill>
                  <a:srgbClr val="00B050"/>
                </a:solidFill>
              </a:rPr>
              <a:t>present us </a:t>
            </a:r>
            <a:r>
              <a:rPr lang="en-US" dirty="0"/>
              <a:t>with a </a:t>
            </a:r>
            <a:r>
              <a:rPr lang="en-US" b="1" dirty="0">
                <a:solidFill>
                  <a:srgbClr val="FFC000"/>
                </a:solidFill>
              </a:rPr>
              <a:t>list of characters </a:t>
            </a:r>
            <a:r>
              <a:rPr lang="en-US" dirty="0"/>
              <a:t>that </a:t>
            </a:r>
            <a:r>
              <a:rPr lang="en-US" b="1" dirty="0">
                <a:solidFill>
                  <a:schemeClr val="accent3"/>
                </a:solidFill>
              </a:rPr>
              <a:t>map </a:t>
            </a:r>
            <a:r>
              <a:rPr lang="en-US" dirty="0"/>
              <a:t>to </a:t>
            </a:r>
            <a:r>
              <a:rPr lang="en-US" b="1" dirty="0">
                <a:solidFill>
                  <a:srgbClr val="0070C0"/>
                </a:solidFill>
              </a:rPr>
              <a:t>functionality</a:t>
            </a:r>
            <a:r>
              <a:rPr lang="en-US" dirty="0"/>
              <a:t> that can be </a:t>
            </a:r>
            <a:r>
              <a:rPr lang="en-US" b="1" dirty="0">
                <a:solidFill>
                  <a:schemeClr val="accent2"/>
                </a:solidFill>
              </a:rPr>
              <a:t>entered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expand prompts </a:t>
            </a:r>
            <a:r>
              <a:rPr lang="en-US" dirty="0"/>
              <a:t>will </a:t>
            </a:r>
            <a:r>
              <a:rPr lang="en-US" b="1" dirty="0">
                <a:solidFill>
                  <a:srgbClr val="00B050"/>
                </a:solidFill>
              </a:rPr>
              <a:t>initially present </a:t>
            </a:r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user</a:t>
            </a:r>
            <a:r>
              <a:rPr lang="en-US" dirty="0"/>
              <a:t> with a </a:t>
            </a:r>
            <a:r>
              <a:rPr lang="en-US" b="1" dirty="0">
                <a:solidFill>
                  <a:schemeClr val="accent1"/>
                </a:solidFill>
              </a:rPr>
              <a:t>list </a:t>
            </a:r>
            <a:r>
              <a:rPr lang="en-US" dirty="0"/>
              <a:t>of the </a:t>
            </a:r>
            <a:r>
              <a:rPr lang="en-US" b="1" dirty="0">
                <a:solidFill>
                  <a:srgbClr val="0070C0"/>
                </a:solidFill>
              </a:rPr>
              <a:t>available character values </a:t>
            </a:r>
            <a:r>
              <a:rPr lang="en-US" dirty="0"/>
              <a:t>and give </a:t>
            </a:r>
            <a:r>
              <a:rPr lang="en-US" b="1" dirty="0">
                <a:solidFill>
                  <a:schemeClr val="accent1"/>
                </a:solidFill>
              </a:rPr>
              <a:t>context </a:t>
            </a:r>
            <a:r>
              <a:rPr lang="en-US" dirty="0"/>
              <a:t>to them when the </a:t>
            </a:r>
            <a:r>
              <a:rPr lang="en-US" b="1" dirty="0">
                <a:solidFill>
                  <a:srgbClr val="7030A0"/>
                </a:solidFill>
              </a:rPr>
              <a:t>key</a:t>
            </a:r>
            <a:r>
              <a:rPr lang="en-US" dirty="0"/>
              <a:t> is </a:t>
            </a:r>
            <a:r>
              <a:rPr lang="en-US" b="1" dirty="0">
                <a:solidFill>
                  <a:schemeClr val="accent2"/>
                </a:solidFill>
              </a:rPr>
              <a:t>pressed</a:t>
            </a:r>
            <a:r>
              <a:rPr lang="en-US" dirty="0"/>
              <a:t>: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04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Code</a:t>
            </a: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3EFB7-D0F7-D016-86A4-F287D583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276872"/>
            <a:ext cx="7848872" cy="41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6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45D19-C53F-F72D-1FCF-2DAEA1733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5" y="2163556"/>
            <a:ext cx="5544614" cy="905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E87944-2420-1001-2839-7BE852898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706" y="3140969"/>
            <a:ext cx="5544614" cy="100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38792-83F2-0D75-543A-4DC8DE36E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706" y="4250983"/>
            <a:ext cx="5536453" cy="1081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02A0B-B6DA-999C-57FE-802F1E7B9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706" y="5437509"/>
            <a:ext cx="5544614" cy="82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1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 err="1"/>
              <a:t>type:”checkbox</a:t>
            </a:r>
            <a:r>
              <a:rPr lang="en-US" sz="2700" b="1" cap="none" dirty="0"/>
              <a:t>”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type:”checkbox</a:t>
            </a:r>
            <a:r>
              <a:rPr lang="en-US" b="1" dirty="0">
                <a:solidFill>
                  <a:srgbClr val="C00000"/>
                </a:solidFill>
              </a:rPr>
              <a:t>” </a:t>
            </a:r>
            <a:r>
              <a:rPr lang="en-US" dirty="0"/>
              <a:t>is also </a:t>
            </a:r>
            <a:r>
              <a:rPr lang="en-US" b="1" dirty="0">
                <a:solidFill>
                  <a:srgbClr val="0070C0"/>
                </a:solidFill>
              </a:rPr>
              <a:t>similar</a:t>
            </a:r>
            <a:r>
              <a:rPr lang="en-US" dirty="0"/>
              <a:t> to </a:t>
            </a:r>
            <a:r>
              <a:rPr lang="en-US" b="1" dirty="0">
                <a:solidFill>
                  <a:srgbClr val="7030A0"/>
                </a:solidFill>
              </a:rPr>
              <a:t>list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only difference </a:t>
            </a:r>
            <a:r>
              <a:rPr lang="en-US" dirty="0"/>
              <a:t>is that </a:t>
            </a:r>
            <a:r>
              <a:rPr lang="en-US" b="1" dirty="0">
                <a:solidFill>
                  <a:schemeClr val="accent1"/>
                </a:solidFill>
              </a:rPr>
              <a:t>instead</a:t>
            </a:r>
            <a:r>
              <a:rPr lang="en-US" dirty="0"/>
              <a:t> of a </a:t>
            </a:r>
            <a:r>
              <a:rPr lang="en-US" b="1" dirty="0">
                <a:solidFill>
                  <a:srgbClr val="0070C0"/>
                </a:solidFill>
              </a:rPr>
              <a:t>single selection</a:t>
            </a:r>
            <a:r>
              <a:rPr lang="en-US" dirty="0"/>
              <a:t>, it </a:t>
            </a:r>
            <a:r>
              <a:rPr lang="en-US" b="1" dirty="0">
                <a:solidFill>
                  <a:schemeClr val="accent2"/>
                </a:solidFill>
              </a:rPr>
              <a:t>allows user </a:t>
            </a:r>
            <a:r>
              <a:rPr lang="en-US" dirty="0"/>
              <a:t>to </a:t>
            </a:r>
            <a:r>
              <a:rPr lang="en-US" b="1" dirty="0">
                <a:solidFill>
                  <a:srgbClr val="FFC000"/>
                </a:solidFill>
              </a:rPr>
              <a:t>select multiple choices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333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Code</a:t>
            </a: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3EFB7-D0F7-D016-86A4-F287D583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2276872"/>
            <a:ext cx="7920879" cy="41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7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45D19-C53F-F72D-1FCF-2DAEA1733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2164458"/>
            <a:ext cx="7848871" cy="21286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733DF1-A86B-2DEB-AB2B-F3EB3B562297}"/>
              </a:ext>
            </a:extLst>
          </p:cNvPr>
          <p:cNvSpPr txBox="1"/>
          <p:nvPr/>
        </p:nvSpPr>
        <p:spPr>
          <a:xfrm>
            <a:off x="369952" y="4653136"/>
            <a:ext cx="79464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Similar</a:t>
            </a:r>
            <a:r>
              <a:rPr lang="en-IN" sz="2000" dirty="0"/>
              <a:t> to the </a:t>
            </a:r>
            <a:r>
              <a:rPr lang="en-IN" sz="2000" b="1" dirty="0">
                <a:solidFill>
                  <a:srgbClr val="00B050"/>
                </a:solidFill>
              </a:rPr>
              <a:t>other list types</a:t>
            </a:r>
            <a:r>
              <a:rPr lang="en-IN" sz="2000" dirty="0"/>
              <a:t>, user can use the </a:t>
            </a:r>
            <a:r>
              <a:rPr lang="en-IN" sz="2000" b="1" dirty="0">
                <a:solidFill>
                  <a:schemeClr val="accent3"/>
                </a:solidFill>
              </a:rPr>
              <a:t>arrow keys </a:t>
            </a:r>
            <a:r>
              <a:rPr lang="en-IN" sz="2000" dirty="0"/>
              <a:t>to </a:t>
            </a:r>
            <a:r>
              <a:rPr lang="en-IN" sz="2000" b="1" dirty="0">
                <a:solidFill>
                  <a:srgbClr val="0070C0"/>
                </a:solidFill>
              </a:rPr>
              <a:t>navigate</a:t>
            </a:r>
            <a:r>
              <a:rPr lang="en-IN" sz="2000" dirty="0"/>
              <a:t>. </a:t>
            </a:r>
          </a:p>
          <a:p>
            <a:endParaRPr lang="en-IN" sz="2000" dirty="0"/>
          </a:p>
          <a:p>
            <a:r>
              <a:rPr lang="en-IN" sz="2000" dirty="0"/>
              <a:t>To </a:t>
            </a:r>
            <a:r>
              <a:rPr lang="en-IN" sz="2000" b="1" dirty="0">
                <a:solidFill>
                  <a:srgbClr val="FFC000"/>
                </a:solidFill>
              </a:rPr>
              <a:t>make a selection</a:t>
            </a:r>
            <a:r>
              <a:rPr lang="en-IN" sz="2000" dirty="0"/>
              <a:t>, he can hit </a:t>
            </a:r>
            <a:r>
              <a:rPr lang="en-IN" sz="2000" b="1" dirty="0">
                <a:solidFill>
                  <a:srgbClr val="C00000"/>
                </a:solidFill>
              </a:rPr>
              <a:t>SPACE</a:t>
            </a:r>
            <a:r>
              <a:rPr lang="en-IN" sz="2000" dirty="0"/>
              <a:t> and can also </a:t>
            </a:r>
            <a:r>
              <a:rPr lang="en-IN" sz="2000" b="1" dirty="0">
                <a:solidFill>
                  <a:srgbClr val="00B050"/>
                </a:solidFill>
              </a:rPr>
              <a:t>select all </a:t>
            </a:r>
            <a:r>
              <a:rPr lang="en-IN" sz="2000" dirty="0"/>
              <a:t>with </a:t>
            </a:r>
            <a:r>
              <a:rPr lang="en-IN" sz="2000" b="1" u="sng" dirty="0">
                <a:solidFill>
                  <a:srgbClr val="C00000"/>
                </a:solidFill>
              </a:rPr>
              <a:t>a</a:t>
            </a:r>
            <a:r>
              <a:rPr lang="en-IN" sz="2000" dirty="0"/>
              <a:t> or </a:t>
            </a:r>
            <a:r>
              <a:rPr lang="en-IN" sz="2000" b="1" dirty="0">
                <a:solidFill>
                  <a:schemeClr val="accent2"/>
                </a:solidFill>
              </a:rPr>
              <a:t>invert</a:t>
            </a:r>
            <a:r>
              <a:rPr lang="en-IN" sz="2000" dirty="0"/>
              <a:t> the </a:t>
            </a:r>
            <a:r>
              <a:rPr lang="en-IN" sz="2000" b="1" dirty="0">
                <a:solidFill>
                  <a:srgbClr val="0070C0"/>
                </a:solidFill>
              </a:rPr>
              <a:t>selection </a:t>
            </a:r>
            <a:r>
              <a:rPr lang="en-IN" sz="2000" dirty="0"/>
              <a:t>with</a:t>
            </a:r>
            <a:r>
              <a:rPr lang="en-IN" sz="2000" b="1" u="sng" dirty="0">
                <a:solidFill>
                  <a:srgbClr val="C00000"/>
                </a:solidFill>
              </a:rPr>
              <a:t> </a:t>
            </a:r>
            <a:r>
              <a:rPr lang="en-IN" sz="2000" b="1" u="sng" dirty="0" err="1">
                <a:solidFill>
                  <a:srgbClr val="C00000"/>
                </a:solidFill>
              </a:rPr>
              <a:t>i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07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45D19-C53F-F72D-1FCF-2DAEA1733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2549093"/>
            <a:ext cx="7848871" cy="1744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360C49-7E63-B997-B316-5AB0DA97B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23" y="4559780"/>
            <a:ext cx="7848871" cy="131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2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</a:t>
            </a:r>
            <a:r>
              <a:rPr lang="en-US" sz="2700" b="1" cap="none" dirty="0"/>
              <a:t>inquirer</a:t>
            </a:r>
            <a:r>
              <a:rPr lang="en-US" sz="2700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Inquirer</a:t>
            </a:r>
            <a:r>
              <a:rPr lang="en-US" dirty="0"/>
              <a:t> is an </a:t>
            </a:r>
            <a:r>
              <a:rPr lang="en-US" b="1" dirty="0">
                <a:solidFill>
                  <a:srgbClr val="0070C0"/>
                </a:solidFill>
              </a:rPr>
              <a:t>3</a:t>
            </a:r>
            <a:r>
              <a:rPr lang="en-US" b="1" baseline="30000" dirty="0">
                <a:solidFill>
                  <a:srgbClr val="0070C0"/>
                </a:solidFill>
              </a:rPr>
              <a:t>rd</a:t>
            </a:r>
            <a:r>
              <a:rPr lang="en-US" b="1" dirty="0">
                <a:solidFill>
                  <a:srgbClr val="0070C0"/>
                </a:solidFill>
              </a:rPr>
              <a:t> party NPM module </a:t>
            </a:r>
            <a:r>
              <a:rPr lang="en-US" dirty="0"/>
              <a:t>that </a:t>
            </a:r>
            <a:r>
              <a:rPr lang="en-US" b="1" dirty="0">
                <a:solidFill>
                  <a:srgbClr val="FFC000"/>
                </a:solidFill>
              </a:rPr>
              <a:t>provides </a:t>
            </a:r>
            <a:r>
              <a:rPr lang="en-US" dirty="0"/>
              <a:t>an </a:t>
            </a:r>
            <a:r>
              <a:rPr lang="en-US" b="1" dirty="0">
                <a:solidFill>
                  <a:srgbClr val="00B050"/>
                </a:solidFill>
              </a:rPr>
              <a:t>easy way </a:t>
            </a:r>
            <a:r>
              <a:rPr lang="en-US" dirty="0"/>
              <a:t>to </a:t>
            </a:r>
            <a:r>
              <a:rPr lang="en-US" b="1" dirty="0">
                <a:solidFill>
                  <a:srgbClr val="7030A0"/>
                </a:solidFill>
              </a:rPr>
              <a:t>capture user input </a:t>
            </a:r>
            <a:r>
              <a:rPr lang="en-US" dirty="0"/>
              <a:t>in our </a:t>
            </a:r>
            <a:r>
              <a:rPr lang="en-US" b="1" dirty="0">
                <a:solidFill>
                  <a:schemeClr val="accent4"/>
                </a:solidFill>
              </a:rPr>
              <a:t>Node.js </a:t>
            </a:r>
            <a:r>
              <a:rPr lang="en-US" dirty="0"/>
              <a:t>CLI applications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provides </a:t>
            </a:r>
            <a:r>
              <a:rPr lang="en-US" b="1" dirty="0">
                <a:solidFill>
                  <a:schemeClr val="accent1"/>
                </a:solidFill>
              </a:rPr>
              <a:t>several methods </a:t>
            </a:r>
            <a:r>
              <a:rPr lang="en-US" dirty="0"/>
              <a:t>for </a:t>
            </a:r>
            <a:r>
              <a:rPr lang="en-US" b="1" dirty="0">
                <a:solidFill>
                  <a:srgbClr val="00B050"/>
                </a:solidFill>
              </a:rPr>
              <a:t>asking questions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returning answers</a:t>
            </a:r>
            <a:r>
              <a:rPr lang="en-US" dirty="0"/>
              <a:t> from the </a:t>
            </a:r>
            <a:r>
              <a:rPr lang="en-US" b="1" dirty="0">
                <a:solidFill>
                  <a:srgbClr val="00B050"/>
                </a:solidFill>
              </a:rPr>
              <a:t>user</a:t>
            </a:r>
            <a:r>
              <a:rPr lang="en-US" dirty="0"/>
              <a:t> that can be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accessed</a:t>
            </a:r>
            <a:r>
              <a:rPr lang="en-US" dirty="0"/>
              <a:t> by a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.then() </a:t>
            </a:r>
            <a:r>
              <a:rPr lang="en-US" dirty="0"/>
              <a:t>promise function.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It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even supports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async/await </a:t>
            </a:r>
            <a:r>
              <a:rPr lang="en-US" dirty="0"/>
              <a:t>syntax.</a:t>
            </a:r>
          </a:p>
        </p:txBody>
      </p:sp>
    </p:spTree>
    <p:extLst>
      <p:ext uri="{BB962C8B-B14F-4D97-AF65-F5344CB8AC3E}">
        <p14:creationId xmlns:p14="http://schemas.microsoft.com/office/powerpoint/2010/main" val="312798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 err="1"/>
              <a:t>type:”password</a:t>
            </a:r>
            <a:r>
              <a:rPr lang="en-US" sz="2700" b="1" cap="none" dirty="0"/>
              <a:t>”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type:"password</a:t>
            </a:r>
            <a:r>
              <a:rPr lang="en-US" b="1" dirty="0">
                <a:solidFill>
                  <a:srgbClr val="C00000"/>
                </a:solidFill>
              </a:rPr>
              <a:t>" </a:t>
            </a:r>
            <a:r>
              <a:rPr lang="en-US" dirty="0"/>
              <a:t>will </a:t>
            </a:r>
            <a:r>
              <a:rPr lang="en-US" b="1" dirty="0">
                <a:solidFill>
                  <a:srgbClr val="00B050"/>
                </a:solidFill>
              </a:rPr>
              <a:t>hide input </a:t>
            </a:r>
            <a:r>
              <a:rPr lang="en-US" dirty="0"/>
              <a:t>from the </a:t>
            </a:r>
            <a:r>
              <a:rPr lang="en-US" b="1" dirty="0">
                <a:solidFill>
                  <a:srgbClr val="002060"/>
                </a:solidFill>
              </a:rPr>
              <a:t>user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</a:t>
            </a:r>
            <a:r>
              <a:rPr lang="en-US" b="1" dirty="0">
                <a:solidFill>
                  <a:srgbClr val="0070C0"/>
                </a:solidFill>
              </a:rPr>
              <a:t>allows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1"/>
                </a:solidFill>
              </a:rPr>
              <a:t>user</a:t>
            </a:r>
            <a:r>
              <a:rPr lang="en-US" dirty="0"/>
              <a:t> to </a:t>
            </a:r>
            <a:r>
              <a:rPr lang="en-US" b="1" dirty="0">
                <a:solidFill>
                  <a:srgbClr val="FFC000"/>
                </a:solidFill>
              </a:rPr>
              <a:t>provide sensitive information </a:t>
            </a:r>
            <a:r>
              <a:rPr lang="en-US" dirty="0"/>
              <a:t>that should </a:t>
            </a:r>
            <a:r>
              <a:rPr lang="en-US" b="1" dirty="0">
                <a:solidFill>
                  <a:schemeClr val="accent2"/>
                </a:solidFill>
              </a:rPr>
              <a:t>not be seen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77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Code</a:t>
            </a: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3EFB7-D0F7-D016-86A4-F287D583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276872"/>
            <a:ext cx="7848871" cy="41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2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45D19-C53F-F72D-1FCF-2DAEA1733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907" y="2277118"/>
            <a:ext cx="7848871" cy="1151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360C49-7E63-B997-B316-5AB0DA97B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907" y="3967056"/>
            <a:ext cx="7848871" cy="110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5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Project-3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Develop </a:t>
            </a:r>
            <a:r>
              <a:rPr lang="en-US" sz="2200" dirty="0"/>
              <a:t>a </a:t>
            </a: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</a:rPr>
              <a:t>QR-Code generator </a:t>
            </a:r>
            <a:r>
              <a:rPr lang="en-US" sz="2200" dirty="0"/>
              <a:t>app.</a:t>
            </a:r>
            <a:endParaRPr lang="en-US" sz="22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Following</a:t>
            </a:r>
            <a:r>
              <a:rPr lang="en-US" sz="2200" dirty="0"/>
              <a:t> are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tasks</a:t>
            </a:r>
            <a:r>
              <a:rPr lang="en-US" sz="2200" dirty="0"/>
              <a:t> this </a:t>
            </a:r>
            <a:r>
              <a:rPr lang="en-US" sz="2200" b="1" dirty="0">
                <a:solidFill>
                  <a:srgbClr val="FFC000"/>
                </a:solidFill>
              </a:rPr>
              <a:t>app</a:t>
            </a:r>
            <a:r>
              <a:rPr lang="en-US" sz="2200" dirty="0"/>
              <a:t> will </a:t>
            </a:r>
            <a:r>
              <a:rPr lang="en-US" sz="2200" b="1" dirty="0">
                <a:solidFill>
                  <a:srgbClr val="00B050"/>
                </a:solidFill>
              </a:rPr>
              <a:t>perform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chemeClr val="accent2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Ask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2060"/>
                </a:solidFill>
              </a:rPr>
              <a:t>user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chemeClr val="accent1"/>
                </a:solidFill>
              </a:rPr>
              <a:t>input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7030A0"/>
                </a:solidFill>
              </a:rPr>
              <a:t>URL</a:t>
            </a:r>
            <a:endParaRPr lang="en-US" sz="2000" b="1" dirty="0">
              <a:solidFill>
                <a:srgbClr val="92D05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92D050"/>
                </a:solidFill>
              </a:rPr>
              <a:t>Validate</a:t>
            </a:r>
            <a:r>
              <a:rPr lang="en-US" sz="2000" dirty="0"/>
              <a:t> that </a:t>
            </a:r>
            <a:r>
              <a:rPr lang="en-US" sz="2000" b="1" dirty="0">
                <a:solidFill>
                  <a:srgbClr val="7030A0"/>
                </a:solidFill>
              </a:rPr>
              <a:t>URL</a:t>
            </a: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If it is </a:t>
            </a:r>
            <a:r>
              <a:rPr lang="en-US" sz="2000" b="1" dirty="0">
                <a:solidFill>
                  <a:schemeClr val="accent1"/>
                </a:solidFill>
              </a:rPr>
              <a:t>invalid</a:t>
            </a:r>
            <a:r>
              <a:rPr lang="en-US" sz="2000" dirty="0"/>
              <a:t> then </a:t>
            </a:r>
            <a:r>
              <a:rPr lang="en-US" sz="2000" b="1" dirty="0">
                <a:solidFill>
                  <a:srgbClr val="002060"/>
                </a:solidFill>
              </a:rPr>
              <a:t>display </a:t>
            </a:r>
            <a:r>
              <a:rPr lang="en-US" sz="2000" dirty="0"/>
              <a:t>appropriate </a:t>
            </a:r>
            <a:r>
              <a:rPr lang="en-US" sz="2000" b="1" dirty="0">
                <a:solidFill>
                  <a:srgbClr val="0070C0"/>
                </a:solidFill>
              </a:rPr>
              <a:t>error message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terminate</a:t>
            </a: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If </a:t>
            </a:r>
            <a:r>
              <a:rPr lang="en-US" sz="2000" b="1" dirty="0">
                <a:solidFill>
                  <a:srgbClr val="7030A0"/>
                </a:solidFill>
              </a:rPr>
              <a:t>URL </a:t>
            </a:r>
            <a:r>
              <a:rPr lang="en-US" sz="2000" dirty="0"/>
              <a:t>is </a:t>
            </a:r>
            <a:r>
              <a:rPr lang="en-US" sz="2000" b="1" dirty="0">
                <a:solidFill>
                  <a:srgbClr val="00B050"/>
                </a:solidFill>
              </a:rPr>
              <a:t>valid</a:t>
            </a:r>
            <a:r>
              <a:rPr lang="en-US" sz="2000" dirty="0"/>
              <a:t> , then </a:t>
            </a:r>
            <a:r>
              <a:rPr lang="en-US" sz="2000" b="1" dirty="0">
                <a:solidFill>
                  <a:schemeClr val="accent2"/>
                </a:solidFill>
              </a:rPr>
              <a:t>ask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2060"/>
                </a:solidFill>
              </a:rPr>
              <a:t>user</a:t>
            </a:r>
            <a:r>
              <a:rPr lang="en-US" sz="2000" dirty="0"/>
              <a:t> what </a:t>
            </a:r>
            <a:r>
              <a:rPr lang="en-US" sz="2000" b="1" dirty="0">
                <a:solidFill>
                  <a:srgbClr val="002060"/>
                </a:solidFill>
              </a:rPr>
              <a:t>type</a:t>
            </a:r>
            <a:r>
              <a:rPr lang="en-US" sz="2000" dirty="0"/>
              <a:t> of </a:t>
            </a:r>
            <a:r>
              <a:rPr lang="en-US" sz="2000" b="1" dirty="0">
                <a:solidFill>
                  <a:schemeClr val="accent2"/>
                </a:solidFill>
              </a:rPr>
              <a:t>QR Code image </a:t>
            </a:r>
            <a:r>
              <a:rPr lang="en-US" sz="2000" dirty="0"/>
              <a:t>he wants to </a:t>
            </a:r>
            <a:r>
              <a:rPr lang="en-US" sz="2000" b="1" dirty="0">
                <a:solidFill>
                  <a:srgbClr val="92D050"/>
                </a:solidFill>
              </a:rPr>
              <a:t>generate</a:t>
            </a:r>
            <a:r>
              <a:rPr lang="en-US" sz="2000" dirty="0"/>
              <a:t> ( </a:t>
            </a:r>
            <a:r>
              <a:rPr lang="en-US" sz="2000" b="1" dirty="0" err="1">
                <a:solidFill>
                  <a:srgbClr val="FFC000"/>
                </a:solidFill>
              </a:rPr>
              <a:t>png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FFC000"/>
                </a:solidFill>
              </a:rPr>
              <a:t>svg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FFC000"/>
                </a:solidFill>
              </a:rPr>
              <a:t>pdf</a:t>
            </a:r>
            <a:r>
              <a:rPr lang="en-US" sz="200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92D050"/>
                </a:solidFill>
              </a:rPr>
              <a:t>Validate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C00000"/>
                </a:solidFill>
              </a:rPr>
              <a:t>choice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As per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C00000"/>
                </a:solidFill>
              </a:rPr>
              <a:t>choice</a:t>
            </a:r>
            <a:r>
              <a:rPr lang="en-US" sz="2000" dirty="0"/>
              <a:t> of </a:t>
            </a:r>
            <a:r>
              <a:rPr lang="en-US" sz="2000" b="1" dirty="0">
                <a:solidFill>
                  <a:srgbClr val="002060"/>
                </a:solidFill>
              </a:rPr>
              <a:t>image type </a:t>
            </a:r>
            <a:r>
              <a:rPr lang="en-US" sz="2000" dirty="0"/>
              <a:t>, generate a </a:t>
            </a:r>
            <a:r>
              <a:rPr lang="en-US" sz="2000" b="1" dirty="0">
                <a:solidFill>
                  <a:schemeClr val="accent2"/>
                </a:solidFill>
              </a:rPr>
              <a:t>QR Code image </a:t>
            </a:r>
            <a:r>
              <a:rPr lang="en-US" sz="2000" dirty="0"/>
              <a:t>of the typed </a:t>
            </a:r>
            <a:r>
              <a:rPr lang="en-US" sz="2000" b="1" dirty="0">
                <a:solidFill>
                  <a:srgbClr val="7030A0"/>
                </a:solidFill>
              </a:rPr>
              <a:t>URL</a:t>
            </a:r>
            <a:r>
              <a:rPr lang="en-US" sz="2000" dirty="0"/>
              <a:t> by the </a:t>
            </a:r>
            <a:r>
              <a:rPr lang="en-US" sz="2000" b="1" dirty="0">
                <a:solidFill>
                  <a:srgbClr val="C00000"/>
                </a:solidFill>
              </a:rPr>
              <a:t>same name </a:t>
            </a:r>
            <a:r>
              <a:rPr lang="en-US" sz="2000" dirty="0"/>
              <a:t>as the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main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6933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Project-3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62500" lnSpcReduction="20000"/>
          </a:bodyPr>
          <a:lstStyle/>
          <a:p>
            <a:pPr lvl="2">
              <a:lnSpc>
                <a:spcPct val="150000"/>
              </a:lnSpc>
            </a:pPr>
            <a:r>
              <a:rPr lang="en-US" sz="2700" b="1" dirty="0">
                <a:solidFill>
                  <a:srgbClr val="92D050"/>
                </a:solidFill>
              </a:rPr>
              <a:t>Finally</a:t>
            </a:r>
            <a:r>
              <a:rPr lang="en-US" sz="2700" dirty="0"/>
              <a:t> it should </a:t>
            </a:r>
            <a:r>
              <a:rPr lang="en-US" sz="2700" b="1" dirty="0">
                <a:solidFill>
                  <a:schemeClr val="accent5">
                    <a:lumMod val="75000"/>
                  </a:schemeClr>
                </a:solidFill>
              </a:rPr>
              <a:t>save</a:t>
            </a:r>
            <a:r>
              <a:rPr lang="en-US" sz="2700" dirty="0"/>
              <a:t> the generated </a:t>
            </a:r>
            <a:r>
              <a:rPr lang="en-US" sz="2700" b="1" dirty="0">
                <a:solidFill>
                  <a:schemeClr val="accent2"/>
                </a:solidFill>
              </a:rPr>
              <a:t>QR Code </a:t>
            </a:r>
            <a:r>
              <a:rPr lang="en-US" sz="2700" dirty="0"/>
              <a:t>file in a </a:t>
            </a:r>
            <a:r>
              <a:rPr lang="en-US" sz="2700" b="1" dirty="0">
                <a:solidFill>
                  <a:srgbClr val="00B050"/>
                </a:solidFill>
              </a:rPr>
              <a:t>folder</a:t>
            </a:r>
            <a:r>
              <a:rPr lang="en-US" sz="2700" dirty="0"/>
              <a:t> called </a:t>
            </a:r>
            <a:r>
              <a:rPr lang="en-US" sz="2700" b="1" dirty="0" err="1">
                <a:solidFill>
                  <a:srgbClr val="FFC000"/>
                </a:solidFill>
              </a:rPr>
              <a:t>qrcodes</a:t>
            </a:r>
            <a:r>
              <a:rPr lang="en-US" sz="2700" dirty="0"/>
              <a:t> and the </a:t>
            </a:r>
            <a:r>
              <a:rPr lang="en-US" sz="2700" b="1" dirty="0">
                <a:solidFill>
                  <a:srgbClr val="7030A0"/>
                </a:solidFill>
              </a:rPr>
              <a:t>URL</a:t>
            </a:r>
            <a:r>
              <a:rPr lang="en-US" sz="2700" dirty="0"/>
              <a:t> in a </a:t>
            </a:r>
            <a:r>
              <a:rPr lang="en-US" sz="2700" b="1" dirty="0">
                <a:solidFill>
                  <a:srgbClr val="C00000"/>
                </a:solidFill>
              </a:rPr>
              <a:t>file</a:t>
            </a:r>
            <a:r>
              <a:rPr lang="en-US" sz="2700" dirty="0"/>
              <a:t> called </a:t>
            </a:r>
            <a:r>
              <a:rPr lang="en-US" sz="2700" b="1" u="sng" dirty="0">
                <a:solidFill>
                  <a:srgbClr val="00B050"/>
                </a:solidFill>
              </a:rPr>
              <a:t>URL.txt </a:t>
            </a:r>
            <a:r>
              <a:rPr lang="en-US" sz="2700" dirty="0"/>
              <a:t>in the </a:t>
            </a:r>
            <a:r>
              <a:rPr lang="en-US" sz="2700" b="1" dirty="0">
                <a:solidFill>
                  <a:srgbClr val="002060"/>
                </a:solidFill>
              </a:rPr>
              <a:t>same folder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3000" b="1" dirty="0">
                <a:solidFill>
                  <a:schemeClr val="accent2"/>
                </a:solidFill>
              </a:rPr>
              <a:t>Make sure </a:t>
            </a:r>
            <a:r>
              <a:rPr lang="en-US" sz="3000" dirty="0"/>
              <a:t>to </a:t>
            </a:r>
            <a:r>
              <a:rPr 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</a:t>
            </a:r>
            <a:r>
              <a:rPr lang="en-US" sz="3000" dirty="0"/>
              <a:t> all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error messages </a:t>
            </a:r>
            <a:r>
              <a:rPr lang="en-US" sz="3000" dirty="0"/>
              <a:t>in </a:t>
            </a:r>
            <a:r>
              <a:rPr lang="en-US" sz="3000" b="1" dirty="0">
                <a:solidFill>
                  <a:srgbClr val="FF0000"/>
                </a:solidFill>
              </a:rPr>
              <a:t>RED</a:t>
            </a:r>
            <a:r>
              <a:rPr lang="en-US" sz="3000" dirty="0"/>
              <a:t> and all </a:t>
            </a:r>
            <a:r>
              <a:rPr lang="en-US" sz="3000" b="1" dirty="0">
                <a:solidFill>
                  <a:srgbClr val="92D050"/>
                </a:solidFill>
              </a:rPr>
              <a:t>success messages </a:t>
            </a:r>
            <a:r>
              <a:rPr lang="en-US" sz="3000" dirty="0"/>
              <a:t>in </a:t>
            </a:r>
            <a:r>
              <a:rPr lang="en-US" sz="3000" b="1" dirty="0">
                <a:solidFill>
                  <a:srgbClr val="00B050"/>
                </a:solidFill>
              </a:rPr>
              <a:t>green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Use </a:t>
            </a:r>
            <a:r>
              <a:rPr lang="en-US" sz="3000" b="1" dirty="0">
                <a:solidFill>
                  <a:schemeClr val="accent4">
                    <a:lumMod val="75000"/>
                  </a:schemeClr>
                </a:solidFill>
              </a:rPr>
              <a:t>async-await </a:t>
            </a:r>
            <a:r>
              <a:rPr lang="en-US" sz="3000" dirty="0"/>
              <a:t>wherever </a:t>
            </a:r>
            <a:r>
              <a:rPr lang="en-US" sz="3000" b="1" dirty="0">
                <a:solidFill>
                  <a:srgbClr val="FFC000"/>
                </a:solidFill>
              </a:rPr>
              <a:t>possible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accent1"/>
                </a:solidFill>
              </a:rPr>
              <a:t>modules</a:t>
            </a:r>
            <a:r>
              <a:rPr lang="en-US" sz="3000" dirty="0"/>
              <a:t> which you will </a:t>
            </a:r>
            <a:r>
              <a:rPr lang="en-US" sz="3000" b="1" dirty="0">
                <a:solidFill>
                  <a:schemeClr val="accent4">
                    <a:lumMod val="75000"/>
                  </a:schemeClr>
                </a:solidFill>
              </a:rPr>
              <a:t>need</a:t>
            </a:r>
            <a:r>
              <a:rPr lang="en-US" sz="3000" dirty="0"/>
              <a:t> are:</a:t>
            </a:r>
          </a:p>
          <a:p>
            <a:pPr lvl="2">
              <a:lnSpc>
                <a:spcPct val="150000"/>
              </a:lnSpc>
            </a:pPr>
            <a:r>
              <a:rPr lang="en-US" sz="2700" b="1" dirty="0">
                <a:solidFill>
                  <a:schemeClr val="accent2">
                    <a:lumMod val="75000"/>
                  </a:schemeClr>
                </a:solidFill>
              </a:rPr>
              <a:t>fs</a:t>
            </a:r>
          </a:p>
          <a:p>
            <a:pPr lvl="2">
              <a:lnSpc>
                <a:spcPct val="150000"/>
              </a:lnSpc>
            </a:pPr>
            <a:r>
              <a:rPr lang="en-US" sz="2700" b="1" dirty="0">
                <a:solidFill>
                  <a:schemeClr val="accent4">
                    <a:lumMod val="75000"/>
                  </a:schemeClr>
                </a:solidFill>
              </a:rPr>
              <a:t>validator</a:t>
            </a:r>
          </a:p>
          <a:p>
            <a:pPr lvl="2">
              <a:lnSpc>
                <a:spcPct val="150000"/>
              </a:lnSpc>
            </a:pPr>
            <a:r>
              <a:rPr lang="en-US" sz="2700" b="1" dirty="0">
                <a:solidFill>
                  <a:srgbClr val="00B050"/>
                </a:solidFill>
              </a:rPr>
              <a:t>chalk</a:t>
            </a:r>
          </a:p>
          <a:p>
            <a:pPr lvl="2">
              <a:lnSpc>
                <a:spcPct val="150000"/>
              </a:lnSpc>
            </a:pPr>
            <a:r>
              <a:rPr lang="en-US" sz="2700" b="1" dirty="0">
                <a:solidFill>
                  <a:srgbClr val="C00000"/>
                </a:solidFill>
              </a:rPr>
              <a:t>inquirer</a:t>
            </a:r>
          </a:p>
          <a:p>
            <a:pPr lvl="2">
              <a:lnSpc>
                <a:spcPct val="150000"/>
              </a:lnSpc>
            </a:pPr>
            <a:r>
              <a:rPr lang="en-US" sz="2700" b="1" dirty="0">
                <a:solidFill>
                  <a:schemeClr val="accent5">
                    <a:lumMod val="75000"/>
                  </a:schemeClr>
                </a:solidFill>
              </a:rPr>
              <a:t>path</a:t>
            </a:r>
          </a:p>
          <a:p>
            <a:pPr lvl="2">
              <a:lnSpc>
                <a:spcPct val="150000"/>
              </a:lnSpc>
            </a:pPr>
            <a:r>
              <a:rPr lang="en-US" sz="2700" b="1" dirty="0" err="1">
                <a:solidFill>
                  <a:srgbClr val="FFC000"/>
                </a:solidFill>
              </a:rPr>
              <a:t>qr</a:t>
            </a:r>
            <a:r>
              <a:rPr lang="en-US" sz="2700" b="1" dirty="0">
                <a:solidFill>
                  <a:srgbClr val="FFC000"/>
                </a:solidFill>
              </a:rPr>
              <a:t>-image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3219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 ( Case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i="1" dirty="0">
                <a:latin typeface="Consolas" panose="020B0609020204030204" pitchFamily="49" charset="0"/>
              </a:rPr>
              <a:t>	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DB079-E8C3-2D0D-4665-30D023F0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7500" y="2851906"/>
            <a:ext cx="5553763" cy="174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1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 ( Case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i="1" dirty="0">
                <a:latin typeface="Consolas" panose="020B0609020204030204" pitchFamily="49" charset="0"/>
              </a:rPr>
              <a:t>	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DB079-E8C3-2D0D-4665-30D023F0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0997" y="1840518"/>
            <a:ext cx="5302006" cy="1956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570E8-E7CD-1696-E096-D1DEF8972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96" y="4005064"/>
            <a:ext cx="530200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3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Project-3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Your app </a:t>
            </a:r>
            <a:r>
              <a:rPr lang="en-US" sz="2200" dirty="0"/>
              <a:t>should have </a:t>
            </a:r>
            <a:r>
              <a:rPr lang="en-US" sz="2200" b="1" dirty="0">
                <a:solidFill>
                  <a:srgbClr val="00B050"/>
                </a:solidFill>
              </a:rPr>
              <a:t>following functions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C00000"/>
                </a:solidFill>
              </a:rPr>
              <a:t>getURL</a:t>
            </a:r>
            <a:r>
              <a:rPr lang="en-US" sz="2000" b="1" dirty="0">
                <a:solidFill>
                  <a:srgbClr val="C00000"/>
                </a:solidFill>
              </a:rPr>
              <a:t>(): </a:t>
            </a:r>
            <a:r>
              <a:rPr lang="en-US" sz="2000" dirty="0"/>
              <a:t>For </a:t>
            </a:r>
            <a:r>
              <a:rPr lang="en-US" sz="2000" b="1" dirty="0">
                <a:solidFill>
                  <a:schemeClr val="accent1"/>
                </a:solidFill>
              </a:rPr>
              <a:t>accepting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7030A0"/>
                </a:solidFill>
              </a:rPr>
              <a:t>URL</a:t>
            </a:r>
            <a:r>
              <a:rPr lang="en-US" sz="2000" dirty="0"/>
              <a:t> as </a:t>
            </a:r>
            <a:r>
              <a:rPr lang="en-US" sz="2000" b="1" dirty="0">
                <a:solidFill>
                  <a:schemeClr val="accent2"/>
                </a:solidFill>
              </a:rPr>
              <a:t>input</a:t>
            </a:r>
            <a:r>
              <a:rPr lang="en-US" sz="2000" dirty="0"/>
              <a:t> from the </a:t>
            </a:r>
            <a:r>
              <a:rPr lang="en-US" sz="2000" b="1" dirty="0">
                <a:solidFill>
                  <a:srgbClr val="002060"/>
                </a:solidFill>
              </a:rPr>
              <a:t>user</a:t>
            </a:r>
            <a:r>
              <a:rPr lang="en-US" sz="2000" dirty="0"/>
              <a:t>. It should </a:t>
            </a:r>
            <a:r>
              <a:rPr lang="en-US" sz="2000" b="1" dirty="0">
                <a:solidFill>
                  <a:srgbClr val="00B050"/>
                </a:solidFill>
              </a:rPr>
              <a:t>return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7030A0"/>
                </a:solidFill>
              </a:rPr>
              <a:t>URL</a:t>
            </a:r>
            <a:r>
              <a:rPr lang="en-US" sz="2000" dirty="0"/>
              <a:t> typed by the </a:t>
            </a:r>
            <a:r>
              <a:rPr lang="en-US" sz="2000" b="1" dirty="0">
                <a:solidFill>
                  <a:srgbClr val="002060"/>
                </a:solidFill>
              </a:rPr>
              <a:t>user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chemeClr val="accent1"/>
                </a:solidFill>
              </a:rPr>
              <a:t>throw exception </a:t>
            </a:r>
            <a:r>
              <a:rPr lang="en-US" sz="2000" dirty="0"/>
              <a:t>in case of any </a:t>
            </a:r>
            <a:r>
              <a:rPr lang="en-US" sz="2000" b="1" dirty="0">
                <a:solidFill>
                  <a:srgbClr val="FFC000"/>
                </a:solidFill>
              </a:rPr>
              <a:t>error</a:t>
            </a:r>
            <a:r>
              <a:rPr lang="en-US" sz="2000" dirty="0"/>
              <a:t>.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C00000"/>
                </a:solidFill>
              </a:rPr>
              <a:t>getImageType</a:t>
            </a:r>
            <a:r>
              <a:rPr lang="en-US" sz="2000" b="1" dirty="0">
                <a:solidFill>
                  <a:srgbClr val="C00000"/>
                </a:solidFill>
              </a:rPr>
              <a:t>(): </a:t>
            </a:r>
            <a:r>
              <a:rPr lang="en-US" sz="2000" dirty="0"/>
              <a:t>For </a:t>
            </a:r>
            <a:r>
              <a:rPr lang="en-US" sz="2000" b="1" dirty="0">
                <a:solidFill>
                  <a:schemeClr val="accent1"/>
                </a:solidFill>
              </a:rPr>
              <a:t>asking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2060"/>
                </a:solidFill>
              </a:rPr>
              <a:t>user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chemeClr val="accent1"/>
                </a:solidFill>
              </a:rPr>
              <a:t>select</a:t>
            </a:r>
            <a:r>
              <a:rPr lang="en-US" sz="2000" dirty="0"/>
              <a:t> an </a:t>
            </a:r>
            <a:r>
              <a:rPr lang="en-US" sz="2000" b="1" dirty="0">
                <a:solidFill>
                  <a:srgbClr val="0070C0"/>
                </a:solidFill>
              </a:rPr>
              <a:t>image type</a:t>
            </a:r>
            <a:r>
              <a:rPr lang="en-US" sz="2000" dirty="0"/>
              <a:t>. It should return the selected </a:t>
            </a:r>
            <a:r>
              <a:rPr lang="en-US" sz="2000" b="1" dirty="0">
                <a:solidFill>
                  <a:srgbClr val="0070C0"/>
                </a:solidFill>
              </a:rPr>
              <a:t>image type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chemeClr val="accent1"/>
                </a:solidFill>
              </a:rPr>
              <a:t>throw exception </a:t>
            </a:r>
            <a:r>
              <a:rPr lang="en-US" sz="2000" dirty="0"/>
              <a:t>in case of any </a:t>
            </a:r>
            <a:r>
              <a:rPr lang="en-US" sz="2000" b="1" dirty="0">
                <a:solidFill>
                  <a:srgbClr val="FFC000"/>
                </a:solidFill>
              </a:rPr>
              <a:t>error</a:t>
            </a: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C00000"/>
                </a:solidFill>
              </a:rPr>
              <a:t>generateQRCode</a:t>
            </a:r>
            <a:r>
              <a:rPr lang="en-US" sz="2000" b="1" dirty="0">
                <a:solidFill>
                  <a:srgbClr val="C00000"/>
                </a:solidFill>
              </a:rPr>
              <a:t>(): </a:t>
            </a:r>
            <a:r>
              <a:rPr lang="en-US" sz="2000" dirty="0"/>
              <a:t>Must accept </a:t>
            </a:r>
            <a:r>
              <a:rPr lang="en-US" sz="2000" b="1" dirty="0">
                <a:solidFill>
                  <a:srgbClr val="0070C0"/>
                </a:solidFill>
              </a:rPr>
              <a:t>2 arguments </a:t>
            </a:r>
            <a:r>
              <a:rPr lang="en-US" sz="2000" dirty="0"/>
              <a:t>called </a:t>
            </a:r>
            <a:r>
              <a:rPr lang="en-US" sz="2000" b="1" dirty="0" err="1">
                <a:solidFill>
                  <a:srgbClr val="00B050"/>
                </a:solidFill>
              </a:rPr>
              <a:t>url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err="1">
                <a:solidFill>
                  <a:srgbClr val="00B050"/>
                </a:solidFill>
              </a:rPr>
              <a:t>imageType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chemeClr val="accent1"/>
                </a:solidFill>
              </a:rPr>
              <a:t>generate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1"/>
                </a:solidFill>
              </a:rPr>
              <a:t>save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2060"/>
                </a:solidFill>
              </a:rPr>
              <a:t>QR Code </a:t>
            </a:r>
            <a:r>
              <a:rPr lang="en-US" sz="2000" dirty="0"/>
              <a:t>. It should return </a:t>
            </a:r>
            <a:r>
              <a:rPr lang="en-US" sz="2000" b="1" u="sng" dirty="0">
                <a:solidFill>
                  <a:srgbClr val="92D050"/>
                </a:solidFill>
              </a:rPr>
              <a:t>filename</a:t>
            </a:r>
            <a:r>
              <a:rPr lang="en-US" sz="2000" dirty="0"/>
              <a:t> of the </a:t>
            </a:r>
            <a:r>
              <a:rPr lang="en-US" sz="2000" b="1" dirty="0">
                <a:solidFill>
                  <a:srgbClr val="002060"/>
                </a:solidFill>
              </a:rPr>
              <a:t>QR Code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chemeClr val="accent1"/>
                </a:solidFill>
              </a:rPr>
              <a:t>throw exception </a:t>
            </a:r>
            <a:r>
              <a:rPr lang="en-US" sz="2000" dirty="0"/>
              <a:t>in case of any </a:t>
            </a:r>
            <a:r>
              <a:rPr lang="en-US" sz="2000" b="1" dirty="0">
                <a:solidFill>
                  <a:srgbClr val="FFC000"/>
                </a:solidFill>
              </a:rPr>
              <a:t>error</a:t>
            </a:r>
            <a:r>
              <a:rPr lang="en-US" sz="20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6218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Project-3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C00000"/>
                </a:solidFill>
              </a:rPr>
              <a:t>writeToFile</a:t>
            </a:r>
            <a:r>
              <a:rPr lang="en-US" sz="2000" b="1" dirty="0">
                <a:solidFill>
                  <a:srgbClr val="C00000"/>
                </a:solidFill>
              </a:rPr>
              <a:t>()</a:t>
            </a:r>
            <a:r>
              <a:rPr lang="en-US" sz="2000" dirty="0"/>
              <a:t>: Must accept </a:t>
            </a:r>
            <a:r>
              <a:rPr lang="en-US" sz="2000" b="1" dirty="0">
                <a:solidFill>
                  <a:srgbClr val="0070C0"/>
                </a:solidFill>
              </a:rPr>
              <a:t>2 arguments </a:t>
            </a:r>
            <a:r>
              <a:rPr lang="en-US" sz="2000" dirty="0"/>
              <a:t>called </a:t>
            </a:r>
            <a:r>
              <a:rPr lang="en-US" sz="2000" b="1" dirty="0" err="1">
                <a:solidFill>
                  <a:srgbClr val="00B050"/>
                </a:solidFill>
              </a:rPr>
              <a:t>filePath</a:t>
            </a:r>
            <a:r>
              <a:rPr lang="en-US" sz="2000" dirty="0"/>
              <a:t> and </a:t>
            </a:r>
            <a:r>
              <a:rPr lang="en-US" sz="2000" b="1" dirty="0" err="1">
                <a:solidFill>
                  <a:srgbClr val="00B050"/>
                </a:solidFill>
              </a:rPr>
              <a:t>url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chemeClr val="accent1"/>
                </a:solidFill>
              </a:rPr>
              <a:t>should write </a:t>
            </a:r>
            <a:r>
              <a:rPr lang="en-US" sz="2000" dirty="0"/>
              <a:t>the </a:t>
            </a:r>
            <a:r>
              <a:rPr lang="en-US" sz="2000" b="1" dirty="0" err="1">
                <a:solidFill>
                  <a:srgbClr val="00B050"/>
                </a:solidFill>
              </a:rPr>
              <a:t>url</a:t>
            </a:r>
            <a:r>
              <a:rPr lang="en-US" sz="2000" dirty="0"/>
              <a:t> in the given </a:t>
            </a:r>
            <a:r>
              <a:rPr lang="en-US" sz="2000" b="1" dirty="0" err="1">
                <a:solidFill>
                  <a:srgbClr val="00B050"/>
                </a:solidFill>
              </a:rPr>
              <a:t>filePath</a:t>
            </a:r>
            <a:r>
              <a:rPr lang="en-US" sz="2000" dirty="0"/>
              <a:t>. It should </a:t>
            </a:r>
            <a:r>
              <a:rPr lang="en-US" sz="2000" b="1" dirty="0">
                <a:solidFill>
                  <a:schemeClr val="accent1"/>
                </a:solidFill>
              </a:rPr>
              <a:t>throw exception </a:t>
            </a:r>
            <a:r>
              <a:rPr lang="en-US" sz="2000" dirty="0"/>
              <a:t>in case of any </a:t>
            </a:r>
            <a:r>
              <a:rPr lang="en-US" sz="2000" b="1" dirty="0">
                <a:solidFill>
                  <a:srgbClr val="FFC000"/>
                </a:solidFill>
              </a:rPr>
              <a:t>error</a:t>
            </a:r>
            <a:r>
              <a:rPr lang="en-US" sz="2000" dirty="0"/>
              <a:t>.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C00000"/>
                </a:solidFill>
              </a:rPr>
              <a:t>doTask</a:t>
            </a:r>
            <a:r>
              <a:rPr lang="en-US" sz="2000" b="1" dirty="0">
                <a:solidFill>
                  <a:srgbClr val="C00000"/>
                </a:solidFill>
              </a:rPr>
              <a:t>()</a:t>
            </a:r>
            <a:r>
              <a:rPr lang="en-US" sz="2000" dirty="0"/>
              <a:t>: To </a:t>
            </a:r>
            <a:r>
              <a:rPr lang="en-US" sz="2000" b="1" dirty="0">
                <a:solidFill>
                  <a:srgbClr val="0070C0"/>
                </a:solidFill>
              </a:rPr>
              <a:t>call</a:t>
            </a:r>
            <a:r>
              <a:rPr lang="en-US" sz="2000" dirty="0"/>
              <a:t> the above </a:t>
            </a:r>
            <a:r>
              <a:rPr lang="en-US" sz="2000" b="1" dirty="0">
                <a:solidFill>
                  <a:srgbClr val="FFC000"/>
                </a:solidFill>
              </a:rPr>
              <a:t>functions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display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7030A0"/>
                </a:solidFill>
              </a:rPr>
              <a:t>message</a:t>
            </a:r>
            <a:r>
              <a:rPr lang="en-US" sz="2000" dirty="0"/>
              <a:t> of </a:t>
            </a:r>
            <a:r>
              <a:rPr lang="en-US" sz="2000" b="1" dirty="0">
                <a:solidFill>
                  <a:srgbClr val="00B050"/>
                </a:solidFill>
              </a:rPr>
              <a:t>success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chemeClr val="accent1"/>
                </a:solidFill>
              </a:rPr>
              <a:t>error</a:t>
            </a:r>
            <a:r>
              <a:rPr lang="en-US" sz="2000" dirty="0"/>
              <a:t> accordingly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400" b="1" u="sng" dirty="0">
                <a:solidFill>
                  <a:srgbClr val="002060"/>
                </a:solidFill>
              </a:rPr>
              <a:t>Special Note</a:t>
            </a:r>
            <a:r>
              <a:rPr lang="en-US" sz="2400" dirty="0"/>
              <a:t>: Use </a:t>
            </a:r>
            <a:r>
              <a:rPr lang="en-US" sz="2200" b="1" dirty="0">
                <a:solidFill>
                  <a:schemeClr val="accent1"/>
                </a:solidFill>
              </a:rPr>
              <a:t>EJS</a:t>
            </a:r>
            <a:r>
              <a:rPr lang="en-US" sz="2200" dirty="0"/>
              <a:t> import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839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Project-4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Re-design </a:t>
            </a:r>
            <a:r>
              <a:rPr lang="en-US" sz="2200" dirty="0"/>
              <a:t>the  </a:t>
            </a: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</a:rPr>
              <a:t>QR-Code generator </a:t>
            </a:r>
            <a:r>
              <a:rPr lang="en-US" sz="2200" dirty="0"/>
              <a:t>project by </a:t>
            </a:r>
            <a:r>
              <a:rPr lang="en-US" sz="2200" b="1" dirty="0">
                <a:solidFill>
                  <a:srgbClr val="92D050"/>
                </a:solidFill>
              </a:rPr>
              <a:t>dividing</a:t>
            </a:r>
            <a:r>
              <a:rPr lang="en-US" sz="2200" dirty="0"/>
              <a:t> it into </a:t>
            </a: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</a:rPr>
              <a:t>4 modules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US" sz="2000" b="1" u="sng" dirty="0">
                <a:solidFill>
                  <a:schemeClr val="accent4">
                    <a:lumMod val="75000"/>
                  </a:schemeClr>
                </a:solidFill>
              </a:rPr>
              <a:t>userinput.js</a:t>
            </a:r>
            <a:r>
              <a:rPr lang="en-US" sz="2000" dirty="0"/>
              <a:t>: </a:t>
            </a:r>
            <a:r>
              <a:rPr lang="en-US" sz="2000" b="1" dirty="0">
                <a:solidFill>
                  <a:schemeClr val="accent1"/>
                </a:solidFill>
              </a:rPr>
              <a:t>Containing functions </a:t>
            </a:r>
            <a:r>
              <a:rPr lang="en-US" sz="2000" dirty="0"/>
              <a:t>for accepting </a:t>
            </a:r>
            <a:r>
              <a:rPr lang="en-US" sz="2000" b="1" dirty="0">
                <a:solidFill>
                  <a:srgbClr val="0070C0"/>
                </a:solidFill>
              </a:rPr>
              <a:t>URL</a:t>
            </a:r>
            <a:r>
              <a:rPr lang="en-US" sz="2000" dirty="0"/>
              <a:t> and </a:t>
            </a:r>
            <a:r>
              <a:rPr lang="en-US" sz="2000" b="1" dirty="0" err="1">
                <a:solidFill>
                  <a:srgbClr val="0070C0"/>
                </a:solidFill>
              </a:rPr>
              <a:t>imagetype</a:t>
            </a:r>
            <a:endParaRPr lang="en-US" sz="2000" b="1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u="sng" dirty="0">
                <a:solidFill>
                  <a:schemeClr val="accent4">
                    <a:lumMod val="75000"/>
                  </a:schemeClr>
                </a:solidFill>
              </a:rPr>
              <a:t>qrcode.js</a:t>
            </a:r>
            <a:r>
              <a:rPr lang="en-US" sz="2000" dirty="0"/>
              <a:t>: </a:t>
            </a:r>
            <a:r>
              <a:rPr lang="en-US" sz="2000" b="1" dirty="0">
                <a:solidFill>
                  <a:schemeClr val="accent1"/>
                </a:solidFill>
              </a:rPr>
              <a:t>Containing function </a:t>
            </a:r>
            <a:r>
              <a:rPr lang="en-US" sz="2000" dirty="0"/>
              <a:t>for </a:t>
            </a:r>
            <a:r>
              <a:rPr lang="en-US" sz="2000" b="1" dirty="0">
                <a:solidFill>
                  <a:srgbClr val="00B050"/>
                </a:solidFill>
              </a:rPr>
              <a:t>generating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B050"/>
                </a:solidFill>
              </a:rPr>
              <a:t>saving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2"/>
                </a:solidFill>
              </a:rPr>
              <a:t>QR Code</a:t>
            </a:r>
          </a:p>
          <a:p>
            <a:pPr lvl="2">
              <a:lnSpc>
                <a:spcPct val="150000"/>
              </a:lnSpc>
            </a:pPr>
            <a:r>
              <a:rPr lang="en-US" sz="2000" b="1" u="sng" dirty="0">
                <a:solidFill>
                  <a:schemeClr val="accent4">
                    <a:lumMod val="75000"/>
                  </a:schemeClr>
                </a:solidFill>
              </a:rPr>
              <a:t>filewriter.js</a:t>
            </a:r>
            <a:r>
              <a:rPr lang="en-US" sz="2000" dirty="0"/>
              <a:t>: </a:t>
            </a:r>
            <a:r>
              <a:rPr lang="en-US" sz="2000" b="1" dirty="0">
                <a:solidFill>
                  <a:schemeClr val="accent1"/>
                </a:solidFill>
              </a:rPr>
              <a:t>Containing function </a:t>
            </a:r>
            <a:r>
              <a:rPr lang="en-US" sz="2000" dirty="0"/>
              <a:t>for </a:t>
            </a:r>
            <a:r>
              <a:rPr lang="en-US" sz="2000" b="1" dirty="0">
                <a:solidFill>
                  <a:srgbClr val="7030A0"/>
                </a:solidFill>
              </a:rPr>
              <a:t>writing</a:t>
            </a:r>
            <a:r>
              <a:rPr lang="en-US" sz="2000" dirty="0"/>
              <a:t> the </a:t>
            </a:r>
            <a:r>
              <a:rPr lang="en-US" sz="2000" b="1" dirty="0" err="1">
                <a:solidFill>
                  <a:srgbClr val="0070C0"/>
                </a:solidFill>
              </a:rPr>
              <a:t>url</a:t>
            </a:r>
            <a:r>
              <a:rPr lang="en-US" sz="2000" dirty="0"/>
              <a:t> in the </a:t>
            </a:r>
            <a:r>
              <a:rPr lang="en-US" sz="2000" b="1" dirty="0">
                <a:solidFill>
                  <a:srgbClr val="FFC000"/>
                </a:solidFill>
              </a:rPr>
              <a:t>file</a:t>
            </a:r>
          </a:p>
          <a:p>
            <a:pPr lvl="2">
              <a:lnSpc>
                <a:spcPct val="150000"/>
              </a:lnSpc>
            </a:pPr>
            <a:r>
              <a:rPr lang="en-US" sz="2000" b="1" u="sng" dirty="0">
                <a:solidFill>
                  <a:schemeClr val="accent4">
                    <a:lumMod val="75000"/>
                  </a:schemeClr>
                </a:solidFill>
              </a:rPr>
              <a:t>app.js</a:t>
            </a:r>
            <a:r>
              <a:rPr lang="en-US" sz="2000" dirty="0"/>
              <a:t>: For </a:t>
            </a:r>
            <a:r>
              <a:rPr lang="en-US" sz="2000" b="1" dirty="0">
                <a:solidFill>
                  <a:srgbClr val="FFC000"/>
                </a:solidFill>
              </a:rPr>
              <a:t>calling</a:t>
            </a:r>
            <a:r>
              <a:rPr lang="en-US" sz="2000" dirty="0"/>
              <a:t> all the </a:t>
            </a:r>
            <a:r>
              <a:rPr lang="en-US" sz="2000" b="1" dirty="0">
                <a:solidFill>
                  <a:schemeClr val="accent1"/>
                </a:solidFill>
              </a:rPr>
              <a:t>functions</a:t>
            </a:r>
            <a:r>
              <a:rPr lang="en-US" sz="2000" dirty="0"/>
              <a:t> from the above mentioned </a:t>
            </a:r>
            <a:r>
              <a:rPr lang="en-US" sz="2000" b="1" dirty="0">
                <a:solidFill>
                  <a:srgbClr val="FFC000"/>
                </a:solidFill>
              </a:rPr>
              <a:t>modules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400" b="1" u="sng" dirty="0">
                <a:solidFill>
                  <a:srgbClr val="002060"/>
                </a:solidFill>
              </a:rPr>
              <a:t>Special Note</a:t>
            </a:r>
            <a:r>
              <a:rPr lang="en-US" sz="2400" dirty="0"/>
              <a:t>: Use </a:t>
            </a:r>
            <a:r>
              <a:rPr lang="en-US" sz="2200" b="1" dirty="0" err="1">
                <a:solidFill>
                  <a:schemeClr val="accent1"/>
                </a:solidFill>
              </a:rPr>
              <a:t>CommonJS</a:t>
            </a:r>
            <a:r>
              <a:rPr lang="en-US" sz="2200" dirty="0"/>
              <a:t> import/export</a:t>
            </a:r>
          </a:p>
        </p:txBody>
      </p:sp>
    </p:spTree>
    <p:extLst>
      <p:ext uri="{BB962C8B-B14F-4D97-AF65-F5344CB8AC3E}">
        <p14:creationId xmlns:p14="http://schemas.microsoft.com/office/powerpoint/2010/main" val="225515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</a:t>
            </a:r>
            <a:r>
              <a:rPr lang="en-US" sz="2700" b="1" cap="none" dirty="0"/>
              <a:t>inquirer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install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/>
                </a:solidFill>
              </a:rPr>
              <a:t>inquirer module </a:t>
            </a:r>
            <a:r>
              <a:rPr lang="en-US" dirty="0"/>
              <a:t>by </a:t>
            </a:r>
            <a:r>
              <a:rPr lang="en-US" b="1" dirty="0">
                <a:solidFill>
                  <a:srgbClr val="7030A0"/>
                </a:solidFill>
              </a:rPr>
              <a:t>using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following command</a:t>
            </a:r>
            <a:r>
              <a:rPr lang="en-US" dirty="0"/>
              <a:t>: inside our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application folder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b="1" dirty="0" err="1">
                <a:solidFill>
                  <a:srgbClr val="00B050"/>
                </a:solidFill>
              </a:rPr>
              <a:t>npm</a:t>
            </a:r>
            <a:r>
              <a:rPr lang="en-US" b="1" dirty="0">
                <a:solidFill>
                  <a:srgbClr val="00B050"/>
                </a:solidFill>
              </a:rPr>
              <a:t> install inquirer</a:t>
            </a:r>
          </a:p>
          <a:p>
            <a:endParaRPr lang="en-US" dirty="0"/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u="sng" dirty="0">
                <a:solidFill>
                  <a:srgbClr val="C00000"/>
                </a:solidFill>
              </a:rPr>
              <a:t>Special Note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latest version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inquirer</a:t>
            </a:r>
            <a:r>
              <a:rPr lang="en-US" dirty="0"/>
              <a:t> is </a:t>
            </a:r>
            <a:r>
              <a:rPr lang="en-US" b="1" dirty="0">
                <a:solidFill>
                  <a:srgbClr val="00B050"/>
                </a:solidFill>
              </a:rPr>
              <a:t>inquirer 9.2.6 </a:t>
            </a:r>
            <a:r>
              <a:rPr lang="en-US" dirty="0"/>
              <a:t>and it </a:t>
            </a:r>
            <a:r>
              <a:rPr lang="en-US" b="1" dirty="0">
                <a:solidFill>
                  <a:schemeClr val="accent3"/>
                </a:solidFill>
              </a:rPr>
              <a:t>only supports ESM</a:t>
            </a:r>
            <a:r>
              <a:rPr lang="en-US" dirty="0"/>
              <a:t> and thus </a:t>
            </a:r>
            <a:r>
              <a:rPr lang="en-US" b="1" dirty="0">
                <a:solidFill>
                  <a:schemeClr val="accent1"/>
                </a:solidFill>
              </a:rPr>
              <a:t>require() </a:t>
            </a:r>
            <a:r>
              <a:rPr lang="en-US" dirty="0"/>
              <a:t>will </a:t>
            </a:r>
            <a:r>
              <a:rPr lang="en-US" b="1" dirty="0">
                <a:solidFill>
                  <a:srgbClr val="7030A0"/>
                </a:solidFill>
              </a:rPr>
              <a:t>not work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</a:t>
            </a:r>
            <a:r>
              <a:rPr lang="en-US" b="1" dirty="0">
                <a:solidFill>
                  <a:srgbClr val="FFC000"/>
                </a:solidFill>
              </a:rPr>
              <a:t>either</a:t>
            </a:r>
            <a:r>
              <a:rPr lang="en-US" dirty="0"/>
              <a:t> we can install </a:t>
            </a:r>
            <a:r>
              <a:rPr lang="en-US" b="1" dirty="0">
                <a:solidFill>
                  <a:srgbClr val="00B050"/>
                </a:solidFill>
              </a:rPr>
              <a:t>inquirer 8.0.0 </a:t>
            </a:r>
            <a:r>
              <a:rPr lang="en-US" dirty="0"/>
              <a:t>so that we can use </a:t>
            </a:r>
            <a:r>
              <a:rPr lang="en-US" b="1" dirty="0">
                <a:solidFill>
                  <a:schemeClr val="accent1"/>
                </a:solidFill>
              </a:rPr>
              <a:t>require() 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</a:t>
            </a:r>
            <a:r>
              <a:rPr lang="en-US" b="1" dirty="0">
                <a:solidFill>
                  <a:schemeClr val="accent1"/>
                </a:solidFill>
              </a:rPr>
              <a:t>add</a:t>
            </a:r>
            <a:r>
              <a:rPr lang="en-US" dirty="0"/>
              <a:t> a new </a:t>
            </a:r>
            <a:r>
              <a:rPr lang="en-US" b="1" dirty="0">
                <a:solidFill>
                  <a:srgbClr val="0070C0"/>
                </a:solidFill>
              </a:rPr>
              <a:t>key-value</a:t>
            </a:r>
            <a:r>
              <a:rPr lang="en-US" dirty="0"/>
              <a:t> called </a:t>
            </a:r>
            <a:r>
              <a:rPr lang="en-US" b="1" dirty="0">
                <a:solidFill>
                  <a:srgbClr val="C00000"/>
                </a:solidFill>
              </a:rPr>
              <a:t>“</a:t>
            </a:r>
            <a:r>
              <a:rPr lang="en-US" b="1" dirty="0" err="1">
                <a:solidFill>
                  <a:srgbClr val="C00000"/>
                </a:solidFill>
              </a:rPr>
              <a:t>type”:”module</a:t>
            </a:r>
            <a:r>
              <a:rPr lang="en-US" b="1" dirty="0">
                <a:solidFill>
                  <a:srgbClr val="C00000"/>
                </a:solidFill>
              </a:rPr>
              <a:t>” </a:t>
            </a:r>
            <a:r>
              <a:rPr lang="en-US" dirty="0"/>
              <a:t>in our </a:t>
            </a:r>
            <a:r>
              <a:rPr lang="en-US" b="1" dirty="0" err="1">
                <a:solidFill>
                  <a:srgbClr val="002060"/>
                </a:solidFill>
              </a:rPr>
              <a:t>package.json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file and so that we </a:t>
            </a:r>
            <a:r>
              <a:rPr lang="en-US" b="1" dirty="0">
                <a:solidFill>
                  <a:srgbClr val="00B050"/>
                </a:solidFill>
              </a:rPr>
              <a:t>can use </a:t>
            </a:r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import</a:t>
            </a:r>
            <a:r>
              <a:rPr lang="en-US" dirty="0"/>
              <a:t> keyword to import </a:t>
            </a:r>
            <a:r>
              <a:rPr lang="en-US" b="1" dirty="0">
                <a:solidFill>
                  <a:srgbClr val="00B050"/>
                </a:solidFill>
              </a:rPr>
              <a:t>inquirer</a:t>
            </a:r>
            <a:r>
              <a:rPr lang="en-US" dirty="0"/>
              <a:t> in our application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Just to understand </a:t>
            </a: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new way </a:t>
            </a:r>
            <a:r>
              <a:rPr lang="en-US" dirty="0"/>
              <a:t>of using </a:t>
            </a:r>
            <a:r>
              <a:rPr lang="en-US" b="1" dirty="0">
                <a:solidFill>
                  <a:srgbClr val="0070C0"/>
                </a:solidFill>
              </a:rPr>
              <a:t>module</a:t>
            </a:r>
            <a:r>
              <a:rPr lang="en-US" dirty="0"/>
              <a:t> we will </a:t>
            </a:r>
            <a:r>
              <a:rPr lang="en-US" b="1" dirty="0">
                <a:solidFill>
                  <a:srgbClr val="7030A0"/>
                </a:solidFill>
              </a:rPr>
              <a:t>follow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1"/>
                </a:solidFill>
              </a:rPr>
              <a:t>second approach</a:t>
            </a:r>
          </a:p>
        </p:txBody>
      </p:sp>
    </p:spTree>
    <p:extLst>
      <p:ext uri="{BB962C8B-B14F-4D97-AF65-F5344CB8AC3E}">
        <p14:creationId xmlns:p14="http://schemas.microsoft.com/office/powerpoint/2010/main" val="265771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Modified </a:t>
            </a:r>
            <a:r>
              <a:rPr lang="en-US" sz="2700" b="1" cap="none" dirty="0" err="1"/>
              <a:t>package.json</a:t>
            </a:r>
            <a:r>
              <a:rPr lang="en-US" sz="2700" b="1" cap="none" dirty="0"/>
              <a:t> </a:t>
            </a:r>
            <a:r>
              <a:rPr lang="en-US" sz="2700" b="1" dirty="0"/>
              <a:t>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53CCB2-BC24-3C63-976F-C8C02D3CD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73" y="1772816"/>
            <a:ext cx="7635459" cy="4708252"/>
          </a:xfrm>
        </p:spPr>
      </p:pic>
    </p:spTree>
    <p:extLst>
      <p:ext uri="{BB962C8B-B14F-4D97-AF65-F5344CB8AC3E}">
        <p14:creationId xmlns:p14="http://schemas.microsoft.com/office/powerpoint/2010/main" val="375962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Code</a:t>
            </a: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3EFB7-D0F7-D016-86A4-F287D583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2276873"/>
            <a:ext cx="7939024" cy="2664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D45D19-C53F-F72D-1FCF-2DAEA1733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5969746"/>
            <a:ext cx="7867016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1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Inquirer</a:t>
            </a:r>
            <a:r>
              <a:rPr lang="en-US" dirty="0"/>
              <a:t> object has a </a:t>
            </a:r>
            <a:r>
              <a:rPr lang="en-US" b="1" dirty="0">
                <a:solidFill>
                  <a:srgbClr val="0070C0"/>
                </a:solidFill>
              </a:rPr>
              <a:t>method</a:t>
            </a:r>
            <a:r>
              <a:rPr lang="en-US" dirty="0"/>
              <a:t> called </a:t>
            </a:r>
            <a:r>
              <a:rPr lang="en-US" b="1" dirty="0">
                <a:solidFill>
                  <a:schemeClr val="accent1"/>
                </a:solidFill>
              </a:rPr>
              <a:t>prompt() </a:t>
            </a:r>
            <a:r>
              <a:rPr lang="en-US" dirty="0"/>
              <a:t>which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after execution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returns 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promise 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method </a:t>
            </a:r>
            <a:r>
              <a:rPr lang="en-US" b="1" dirty="0">
                <a:solidFill>
                  <a:srgbClr val="00B050"/>
                </a:solidFill>
              </a:rPr>
              <a:t>accepts</a:t>
            </a:r>
            <a:r>
              <a:rPr lang="en-US" dirty="0"/>
              <a:t> an </a:t>
            </a:r>
            <a:r>
              <a:rPr lang="en-US" b="1" dirty="0">
                <a:solidFill>
                  <a:srgbClr val="7030A0"/>
                </a:solidFill>
              </a:rPr>
              <a:t>array of JS objects </a:t>
            </a:r>
            <a:r>
              <a:rPr lang="en-US" dirty="0"/>
              <a:t>where each </a:t>
            </a:r>
            <a:r>
              <a:rPr lang="en-US" b="1" dirty="0">
                <a:solidFill>
                  <a:srgbClr val="FFC000"/>
                </a:solidFill>
              </a:rPr>
              <a:t>object</a:t>
            </a:r>
            <a:r>
              <a:rPr lang="en-US" dirty="0"/>
              <a:t> can have several </a:t>
            </a:r>
            <a:r>
              <a:rPr lang="en-US" b="1" u="sng" dirty="0">
                <a:solidFill>
                  <a:srgbClr val="C00000"/>
                </a:solidFill>
              </a:rPr>
              <a:t>key-value</a:t>
            </a:r>
            <a:r>
              <a:rPr lang="en-US" dirty="0"/>
              <a:t> pairs.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2 most important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key:value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pairs are: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message:</a:t>
            </a:r>
            <a:r>
              <a:rPr lang="en-US" dirty="0"/>
              <a:t> </a:t>
            </a:r>
            <a:r>
              <a:rPr lang="en-US" b="1" i="1" dirty="0">
                <a:solidFill>
                  <a:srgbClr val="002060"/>
                </a:solidFill>
              </a:rPr>
              <a:t>some text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name:</a:t>
            </a:r>
            <a:r>
              <a:rPr lang="en-US" dirty="0"/>
              <a:t> </a:t>
            </a:r>
            <a:r>
              <a:rPr lang="en-US" b="1" i="1" dirty="0">
                <a:solidFill>
                  <a:srgbClr val="002060"/>
                </a:solidFill>
              </a:rPr>
              <a:t>some text</a:t>
            </a:r>
          </a:p>
        </p:txBody>
      </p:sp>
    </p:spTree>
    <p:extLst>
      <p:ext uri="{BB962C8B-B14F-4D97-AF65-F5344CB8AC3E}">
        <p14:creationId xmlns:p14="http://schemas.microsoft.com/office/powerpoint/2010/main" val="299202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key </a:t>
            </a:r>
            <a:r>
              <a:rPr lang="en-US" b="1" dirty="0">
                <a:solidFill>
                  <a:srgbClr val="C00000"/>
                </a:solidFill>
              </a:rPr>
              <a:t>message</a:t>
            </a:r>
            <a:r>
              <a:rPr lang="en-US" dirty="0"/>
              <a:t> holds the </a:t>
            </a:r>
            <a:r>
              <a:rPr lang="en-US" b="1" dirty="0">
                <a:solidFill>
                  <a:schemeClr val="accent3"/>
                </a:solidFill>
              </a:rPr>
              <a:t>text </a:t>
            </a:r>
            <a:r>
              <a:rPr lang="en-US" dirty="0"/>
              <a:t>to be </a:t>
            </a:r>
            <a:r>
              <a:rPr lang="en-US" b="1" dirty="0">
                <a:solidFill>
                  <a:schemeClr val="accent1"/>
                </a:solidFill>
              </a:rPr>
              <a:t>displayed</a:t>
            </a:r>
            <a:r>
              <a:rPr lang="en-US" dirty="0"/>
              <a:t> as </a:t>
            </a:r>
            <a:r>
              <a:rPr lang="en-US" b="1" dirty="0">
                <a:solidFill>
                  <a:srgbClr val="00B050"/>
                </a:solidFill>
              </a:rPr>
              <a:t>question</a:t>
            </a:r>
            <a:r>
              <a:rPr lang="en-US" dirty="0"/>
              <a:t> 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command prompt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key </a:t>
            </a:r>
            <a:r>
              <a:rPr lang="en-US" b="1" dirty="0">
                <a:solidFill>
                  <a:srgbClr val="C00000"/>
                </a:solidFill>
              </a:rPr>
              <a:t>name</a:t>
            </a:r>
            <a:r>
              <a:rPr lang="en-US" dirty="0"/>
              <a:t> contains </a:t>
            </a:r>
            <a:r>
              <a:rPr lang="en-US" b="1" dirty="0">
                <a:solidFill>
                  <a:schemeClr val="accent3"/>
                </a:solidFill>
              </a:rPr>
              <a:t>user’s response </a:t>
            </a:r>
            <a:r>
              <a:rPr lang="en-US" dirty="0"/>
              <a:t>and is </a:t>
            </a:r>
            <a:r>
              <a:rPr lang="en-US" b="1" dirty="0">
                <a:solidFill>
                  <a:schemeClr val="accent2"/>
                </a:solidFill>
              </a:rPr>
              <a:t>wrapped inside </a:t>
            </a: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object</a:t>
            </a:r>
            <a:r>
              <a:rPr lang="en-US" dirty="0"/>
              <a:t> sent as </a:t>
            </a:r>
            <a:r>
              <a:rPr lang="en-US" b="1" dirty="0">
                <a:solidFill>
                  <a:srgbClr val="7030A0"/>
                </a:solidFill>
              </a:rPr>
              <a:t>argument</a:t>
            </a:r>
            <a:r>
              <a:rPr lang="en-US" dirty="0"/>
              <a:t> to the </a:t>
            </a:r>
            <a:r>
              <a:rPr lang="en-US" b="1" dirty="0">
                <a:solidFill>
                  <a:schemeClr val="accent1"/>
                </a:solidFill>
              </a:rPr>
              <a:t>callback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then() </a:t>
            </a:r>
            <a:r>
              <a:rPr lang="en-US" dirty="0"/>
              <a:t>when </a:t>
            </a:r>
            <a:r>
              <a:rPr lang="en-US" b="1" dirty="0">
                <a:solidFill>
                  <a:srgbClr val="00B050"/>
                </a:solidFill>
              </a:rPr>
              <a:t>promise</a:t>
            </a:r>
            <a:r>
              <a:rPr lang="en-US" dirty="0"/>
              <a:t> gets </a:t>
            </a:r>
            <a:r>
              <a:rPr lang="en-US" b="1" dirty="0">
                <a:solidFill>
                  <a:schemeClr val="accent2"/>
                </a:solidFill>
              </a:rPr>
              <a:t>resolved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If the </a:t>
            </a:r>
            <a:r>
              <a:rPr lang="en-US" b="1" dirty="0">
                <a:solidFill>
                  <a:srgbClr val="00B050"/>
                </a:solidFill>
              </a:rPr>
              <a:t>promise</a:t>
            </a:r>
            <a:r>
              <a:rPr lang="en-US" dirty="0"/>
              <a:t> gets </a:t>
            </a:r>
            <a:r>
              <a:rPr lang="en-US" b="1" dirty="0">
                <a:solidFill>
                  <a:srgbClr val="0070C0"/>
                </a:solidFill>
              </a:rPr>
              <a:t>rejected</a:t>
            </a:r>
            <a:r>
              <a:rPr lang="en-US" dirty="0"/>
              <a:t> then </a:t>
            </a:r>
            <a:r>
              <a:rPr lang="en-US" b="1" dirty="0">
                <a:solidFill>
                  <a:schemeClr val="accent2"/>
                </a:solidFill>
              </a:rPr>
              <a:t>catch() </a:t>
            </a:r>
            <a:r>
              <a:rPr lang="en-US" dirty="0"/>
              <a:t>runs.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1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Setting up default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Inquirer</a:t>
            </a:r>
            <a:r>
              <a:rPr lang="en-US" dirty="0"/>
              <a:t> allows us to </a:t>
            </a:r>
            <a:r>
              <a:rPr lang="en-US" b="1" dirty="0">
                <a:solidFill>
                  <a:srgbClr val="FFC000"/>
                </a:solidFill>
              </a:rPr>
              <a:t>setup</a:t>
            </a:r>
            <a:r>
              <a:rPr lang="en-US" dirty="0"/>
              <a:t> a </a:t>
            </a:r>
            <a:r>
              <a:rPr lang="en-US" b="1" dirty="0">
                <a:solidFill>
                  <a:schemeClr val="accent3"/>
                </a:solidFill>
              </a:rPr>
              <a:t>default value </a:t>
            </a:r>
            <a:r>
              <a:rPr lang="en-US" dirty="0"/>
              <a:t>when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asking</a:t>
            </a:r>
            <a:r>
              <a:rPr lang="en-US" dirty="0"/>
              <a:t> the </a:t>
            </a:r>
            <a:r>
              <a:rPr lang="en-US" b="1" dirty="0">
                <a:solidFill>
                  <a:srgbClr val="0070C0"/>
                </a:solidFill>
              </a:rPr>
              <a:t>question</a:t>
            </a:r>
            <a:r>
              <a:rPr lang="en-US" dirty="0"/>
              <a:t> to the </a:t>
            </a:r>
            <a:r>
              <a:rPr lang="en-US" b="1" dirty="0">
                <a:solidFill>
                  <a:srgbClr val="002060"/>
                </a:solidFill>
              </a:rPr>
              <a:t>user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This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allows</a:t>
            </a:r>
            <a:r>
              <a:rPr lang="en-US" dirty="0"/>
              <a:t> the </a:t>
            </a:r>
            <a:r>
              <a:rPr lang="en-US" b="1" dirty="0">
                <a:solidFill>
                  <a:srgbClr val="002060"/>
                </a:solidFill>
              </a:rPr>
              <a:t>user</a:t>
            </a:r>
            <a:r>
              <a:rPr lang="en-US" dirty="0"/>
              <a:t> to press </a:t>
            </a:r>
            <a:r>
              <a:rPr lang="en-US" b="1" dirty="0">
                <a:solidFill>
                  <a:schemeClr val="accent1"/>
                </a:solidFill>
              </a:rPr>
              <a:t>ENTER</a:t>
            </a:r>
            <a:r>
              <a:rPr lang="en-US" dirty="0"/>
              <a:t> without </a:t>
            </a:r>
            <a:r>
              <a:rPr lang="en-US" b="1" dirty="0">
                <a:solidFill>
                  <a:srgbClr val="00B050"/>
                </a:solidFill>
              </a:rPr>
              <a:t>submitting</a:t>
            </a:r>
            <a:r>
              <a:rPr lang="en-US" dirty="0"/>
              <a:t> any </a:t>
            </a:r>
            <a:r>
              <a:rPr lang="en-US" b="1" dirty="0">
                <a:solidFill>
                  <a:srgbClr val="C00000"/>
                </a:solidFill>
              </a:rPr>
              <a:t>answer</a:t>
            </a:r>
            <a:r>
              <a:rPr lang="en-US" dirty="0"/>
              <a:t> and the </a:t>
            </a:r>
            <a:r>
              <a:rPr lang="en-US" b="1" dirty="0">
                <a:solidFill>
                  <a:schemeClr val="accent3"/>
                </a:solidFill>
              </a:rPr>
              <a:t>default value </a:t>
            </a:r>
            <a:r>
              <a:rPr lang="en-US" dirty="0"/>
              <a:t>will be </a:t>
            </a:r>
            <a:r>
              <a:rPr lang="en-US" b="1" dirty="0">
                <a:solidFill>
                  <a:schemeClr val="accent1"/>
                </a:solidFill>
              </a:rPr>
              <a:t>used</a:t>
            </a:r>
            <a:r>
              <a:rPr lang="en-US" dirty="0"/>
              <a:t> as his </a:t>
            </a:r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/>
              <a:t>.</a:t>
            </a:r>
            <a:endParaRPr lang="en-US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3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3155</TotalTime>
  <Words>1224</Words>
  <Application>Microsoft Office PowerPoint</Application>
  <PresentationFormat>On-screen Show (4:3)</PresentationFormat>
  <Paragraphs>238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Bookman Old Style</vt:lpstr>
      <vt:lpstr>Calibri</vt:lpstr>
      <vt:lpstr>Century Gothic</vt:lpstr>
      <vt:lpstr>Consolas</vt:lpstr>
      <vt:lpstr>Wingdings</vt:lpstr>
      <vt:lpstr>Vapor Trail</vt:lpstr>
      <vt:lpstr>PowerPoint Presentation</vt:lpstr>
      <vt:lpstr>Today’s Agenda</vt:lpstr>
      <vt:lpstr>What is inquirer ?</vt:lpstr>
      <vt:lpstr>Installing inquirer</vt:lpstr>
      <vt:lpstr>Modified package.json file</vt:lpstr>
      <vt:lpstr>Example 1</vt:lpstr>
      <vt:lpstr>explanation</vt:lpstr>
      <vt:lpstr>explanation</vt:lpstr>
      <vt:lpstr>Setting up default value</vt:lpstr>
      <vt:lpstr>Example 2</vt:lpstr>
      <vt:lpstr>Creating multiple prompts</vt:lpstr>
      <vt:lpstr>Example 3</vt:lpstr>
      <vt:lpstr>Providing choices</vt:lpstr>
      <vt:lpstr>Providing choices</vt:lpstr>
      <vt:lpstr>Using type:”list”</vt:lpstr>
      <vt:lpstr>Example 4</vt:lpstr>
      <vt:lpstr>Example 5 ( using default with list)</vt:lpstr>
      <vt:lpstr>Using type:”rawlist”</vt:lpstr>
      <vt:lpstr>Example 6</vt:lpstr>
      <vt:lpstr>Example 6</vt:lpstr>
      <vt:lpstr>Special point</vt:lpstr>
      <vt:lpstr>Example 6</vt:lpstr>
      <vt:lpstr>Using type:”expand”</vt:lpstr>
      <vt:lpstr>Example 7</vt:lpstr>
      <vt:lpstr>Example 7</vt:lpstr>
      <vt:lpstr>Using type:”checkbox”</vt:lpstr>
      <vt:lpstr>Example 8</vt:lpstr>
      <vt:lpstr>Example 8</vt:lpstr>
      <vt:lpstr>Example 8</vt:lpstr>
      <vt:lpstr>Using type:”password”</vt:lpstr>
      <vt:lpstr>Example 9</vt:lpstr>
      <vt:lpstr>Example 9</vt:lpstr>
      <vt:lpstr>Project-3</vt:lpstr>
      <vt:lpstr>Project-3</vt:lpstr>
      <vt:lpstr>Output ( Case 1)</vt:lpstr>
      <vt:lpstr>Output ( Case 2)</vt:lpstr>
      <vt:lpstr>Project-3</vt:lpstr>
      <vt:lpstr>Project-3</vt:lpstr>
      <vt:lpstr>Project-4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256</cp:revision>
  <dcterms:created xsi:type="dcterms:W3CDTF">2015-12-21T13:46:00Z</dcterms:created>
  <dcterms:modified xsi:type="dcterms:W3CDTF">2023-06-02T08:30:42Z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