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47"/>
  </p:notesMasterIdLst>
  <p:sldIdLst>
    <p:sldId id="256" r:id="rId2"/>
    <p:sldId id="301" r:id="rId3"/>
    <p:sldId id="1024" r:id="rId4"/>
    <p:sldId id="858" r:id="rId5"/>
    <p:sldId id="998" r:id="rId6"/>
    <p:sldId id="999" r:id="rId7"/>
    <p:sldId id="988" r:id="rId8"/>
    <p:sldId id="1025" r:id="rId9"/>
    <p:sldId id="989" r:id="rId10"/>
    <p:sldId id="955" r:id="rId11"/>
    <p:sldId id="1026" r:id="rId12"/>
    <p:sldId id="1027" r:id="rId13"/>
    <p:sldId id="990" r:id="rId14"/>
    <p:sldId id="1028" r:id="rId15"/>
    <p:sldId id="1029" r:id="rId16"/>
    <p:sldId id="1030" r:id="rId17"/>
    <p:sldId id="1031" r:id="rId18"/>
    <p:sldId id="1032" r:id="rId19"/>
    <p:sldId id="1033" r:id="rId20"/>
    <p:sldId id="1035" r:id="rId21"/>
    <p:sldId id="1036" r:id="rId22"/>
    <p:sldId id="1034" r:id="rId23"/>
    <p:sldId id="1039" r:id="rId24"/>
    <p:sldId id="1037" r:id="rId25"/>
    <p:sldId id="1038" r:id="rId26"/>
    <p:sldId id="1049" r:id="rId27"/>
    <p:sldId id="1041" r:id="rId28"/>
    <p:sldId id="1042" r:id="rId29"/>
    <p:sldId id="1043" r:id="rId30"/>
    <p:sldId id="1044" r:id="rId31"/>
    <p:sldId id="1045" r:id="rId32"/>
    <p:sldId id="1046" r:id="rId33"/>
    <p:sldId id="1048" r:id="rId34"/>
    <p:sldId id="1047" r:id="rId35"/>
    <p:sldId id="1040" r:id="rId36"/>
    <p:sldId id="1050" r:id="rId37"/>
    <p:sldId id="1051" r:id="rId38"/>
    <p:sldId id="1052" r:id="rId39"/>
    <p:sldId id="1053" r:id="rId40"/>
    <p:sldId id="1055" r:id="rId41"/>
    <p:sldId id="1056" r:id="rId42"/>
    <p:sldId id="1054" r:id="rId43"/>
    <p:sldId id="1057" r:id="rId44"/>
    <p:sldId id="1058" r:id="rId45"/>
    <p:sldId id="105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7BBF79F-500D-48B4-9B0E-9777D8352060}"/>
    <pc:docChg chg="undo custSel addSld delSld modSld sldOrd">
      <pc:chgData name="Sharma Computer Academy" userId="08476b32c11f4418" providerId="LiveId" clId="{97BBF79F-500D-48B4-9B0E-9777D8352060}" dt="2023-06-09T08:32:22.786" v="4978" actId="478"/>
      <pc:docMkLst>
        <pc:docMk/>
      </pc:docMkLst>
      <pc:sldChg chg="modSp mod">
        <pc:chgData name="Sharma Computer Academy" userId="08476b32c11f4418" providerId="LiveId" clId="{97BBF79F-500D-48B4-9B0E-9777D8352060}" dt="2023-06-07T12:17:04.200" v="2492" actId="20577"/>
        <pc:sldMkLst>
          <pc:docMk/>
          <pc:sldMk cId="0" sldId="256"/>
        </pc:sldMkLst>
        <pc:spChg chg="mod">
          <ac:chgData name="Sharma Computer Academy" userId="08476b32c11f4418" providerId="LiveId" clId="{97BBF79F-500D-48B4-9B0E-9777D8352060}" dt="2023-06-07T12:17:04.200" v="2492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97BBF79F-500D-48B4-9B0E-9777D8352060}" dt="2023-06-08T08:01:42.149" v="4971" actId="207"/>
        <pc:sldMkLst>
          <pc:docMk/>
          <pc:sldMk cId="0" sldId="301"/>
        </pc:sldMkLst>
        <pc:spChg chg="mod">
          <ac:chgData name="Sharma Computer Academy" userId="08476b32c11f4418" providerId="LiveId" clId="{97BBF79F-500D-48B4-9B0E-9777D8352060}" dt="2023-06-08T08:01:42.149" v="4971" actId="20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762716778" sldId="837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918957902" sldId="842"/>
        </pc:sldMkLst>
      </pc:sldChg>
      <pc:sldChg chg="modSp mod modAnim">
        <pc:chgData name="Sharma Computer Academy" userId="08476b32c11f4418" providerId="LiveId" clId="{97BBF79F-500D-48B4-9B0E-9777D8352060}" dt="2023-06-07T06:29:32.831" v="235" actId="207"/>
        <pc:sldMkLst>
          <pc:docMk/>
          <pc:sldMk cId="3127985864" sldId="858"/>
        </pc:sldMkLst>
        <pc:spChg chg="mod">
          <ac:chgData name="Sharma Computer Academy" userId="08476b32c11f4418" providerId="LiveId" clId="{97BBF79F-500D-48B4-9B0E-9777D8352060}" dt="2023-06-07T06:21:11.419" v="22" actId="20577"/>
          <ac:spMkLst>
            <pc:docMk/>
            <pc:sldMk cId="3127985864" sldId="858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06:29:32.831" v="235" actId="207"/>
          <ac:spMkLst>
            <pc:docMk/>
            <pc:sldMk cId="3127985864" sldId="8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7BBF79F-500D-48B4-9B0E-9777D8352060}" dt="2023-06-07T08:20:36.922" v="1623" actId="20577"/>
        <pc:sldMkLst>
          <pc:docMk/>
          <pc:sldMk cId="2657716262" sldId="955"/>
        </pc:sldMkLst>
        <pc:spChg chg="mod">
          <ac:chgData name="Sharma Computer Academy" userId="08476b32c11f4418" providerId="LiveId" clId="{97BBF79F-500D-48B4-9B0E-9777D8352060}" dt="2023-06-07T08:17:41.070" v="1357" actId="20577"/>
          <ac:spMkLst>
            <pc:docMk/>
            <pc:sldMk cId="2657716262" sldId="955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08:20:36.922" v="1623" actId="20577"/>
          <ac:spMkLst>
            <pc:docMk/>
            <pc:sldMk cId="2657716262" sldId="95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188818676" sldId="956"/>
        </pc:sldMkLst>
      </pc:sldChg>
      <pc:sldChg chg="modSp mod modAnim">
        <pc:chgData name="Sharma Computer Academy" userId="08476b32c11f4418" providerId="LiveId" clId="{97BBF79F-500D-48B4-9B0E-9777D8352060}" dt="2023-06-07T08:09:46.258" v="1081" actId="113"/>
        <pc:sldMkLst>
          <pc:docMk/>
          <pc:sldMk cId="1327315462" sldId="988"/>
        </pc:sldMkLst>
        <pc:spChg chg="mod">
          <ac:chgData name="Sharma Computer Academy" userId="08476b32c11f4418" providerId="LiveId" clId="{97BBF79F-500D-48B4-9B0E-9777D8352060}" dt="2023-06-07T08:03:15.254" v="525" actId="20577"/>
          <ac:spMkLst>
            <pc:docMk/>
            <pc:sldMk cId="1327315462" sldId="988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08:09:46.258" v="1081" actId="113"/>
          <ac:spMkLst>
            <pc:docMk/>
            <pc:sldMk cId="1327315462" sldId="9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7BBF79F-500D-48B4-9B0E-9777D8352060}" dt="2023-06-07T08:15:24.717" v="1344" actId="113"/>
        <pc:sldMkLst>
          <pc:docMk/>
          <pc:sldMk cId="3365653771" sldId="989"/>
        </pc:sldMkLst>
        <pc:spChg chg="mod">
          <ac:chgData name="Sharma Computer Academy" userId="08476b32c11f4418" providerId="LiveId" clId="{97BBF79F-500D-48B4-9B0E-9777D8352060}" dt="2023-06-07T08:12:43.159" v="1101" actId="20577"/>
          <ac:spMkLst>
            <pc:docMk/>
            <pc:sldMk cId="3365653771" sldId="989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08:15:24.717" v="1344" actId="113"/>
          <ac:spMkLst>
            <pc:docMk/>
            <pc:sldMk cId="3365653771" sldId="98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7BBF79F-500D-48B4-9B0E-9777D8352060}" dt="2023-06-07T11:13:56.550" v="1826" actId="113"/>
        <pc:sldMkLst>
          <pc:docMk/>
          <pc:sldMk cId="3462578810" sldId="990"/>
        </pc:sldMkLst>
        <pc:spChg chg="mod">
          <ac:chgData name="Sharma Computer Academy" userId="08476b32c11f4418" providerId="LiveId" clId="{97BBF79F-500D-48B4-9B0E-9777D8352060}" dt="2023-06-07T11:09:38.445" v="1779" actId="20577"/>
          <ac:spMkLst>
            <pc:docMk/>
            <pc:sldMk cId="3462578810" sldId="990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11:13:56.550" v="1826" actId="113"/>
          <ac:spMkLst>
            <pc:docMk/>
            <pc:sldMk cId="3462578810" sldId="9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057931424" sldId="991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88339977" sldId="992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655583598" sldId="993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619414329" sldId="994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1353410657" sldId="995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1503184141" sldId="996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513278172" sldId="997"/>
        </pc:sldMkLst>
      </pc:sldChg>
      <pc:sldChg chg="modSp mod modAnim">
        <pc:chgData name="Sharma Computer Academy" userId="08476b32c11f4418" providerId="LiveId" clId="{97BBF79F-500D-48B4-9B0E-9777D8352060}" dt="2023-06-07T06:31:03.084" v="371" actId="20577"/>
        <pc:sldMkLst>
          <pc:docMk/>
          <pc:sldMk cId="3055451002" sldId="998"/>
        </pc:sldMkLst>
        <pc:spChg chg="mod">
          <ac:chgData name="Sharma Computer Academy" userId="08476b32c11f4418" providerId="LiveId" clId="{97BBF79F-500D-48B4-9B0E-9777D8352060}" dt="2023-06-07T06:28:09.851" v="212" actId="20577"/>
          <ac:spMkLst>
            <pc:docMk/>
            <pc:sldMk cId="3055451002" sldId="998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06:31:03.084" v="371" actId="20577"/>
          <ac:spMkLst>
            <pc:docMk/>
            <pc:sldMk cId="3055451002" sldId="9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7BBF79F-500D-48B4-9B0E-9777D8352060}" dt="2023-06-08T08:02:27.683" v="4974"/>
        <pc:sldMkLst>
          <pc:docMk/>
          <pc:sldMk cId="490443151" sldId="999"/>
        </pc:sldMkLst>
        <pc:spChg chg="mod">
          <ac:chgData name="Sharma Computer Academy" userId="08476b32c11f4418" providerId="LiveId" clId="{97BBF79F-500D-48B4-9B0E-9777D8352060}" dt="2023-06-07T07:33:42.331" v="415" actId="20577"/>
          <ac:spMkLst>
            <pc:docMk/>
            <pc:sldMk cId="490443151" sldId="999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07:40:37.669" v="511" actId="113"/>
          <ac:spMkLst>
            <pc:docMk/>
            <pc:sldMk cId="490443151" sldId="99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683259760" sldId="1000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1788301628" sldId="1001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425061841" sldId="1002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4192448801" sldId="1003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189229901" sldId="1004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649471396" sldId="1005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297078937" sldId="1006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692253943" sldId="1007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060181861" sldId="1008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688978018" sldId="1009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860204958" sldId="1010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457581135" sldId="1011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145255707" sldId="1012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628839505" sldId="1013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499208805" sldId="1014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008295639" sldId="1015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782494244" sldId="1016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1132369825" sldId="1017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182052502" sldId="1018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377498845" sldId="1019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1400459634" sldId="1020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2524778347" sldId="1021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3320429562" sldId="1022"/>
        </pc:sldMkLst>
      </pc:sldChg>
      <pc:sldChg chg="del">
        <pc:chgData name="Sharma Computer Academy" userId="08476b32c11f4418" providerId="LiveId" clId="{97BBF79F-500D-48B4-9B0E-9777D8352060}" dt="2023-06-07T12:16:54.169" v="2491" actId="47"/>
        <pc:sldMkLst>
          <pc:docMk/>
          <pc:sldMk cId="1944096458" sldId="1023"/>
        </pc:sldMkLst>
      </pc:sldChg>
      <pc:sldChg chg="modSp add mod ord modAnim">
        <pc:chgData name="Sharma Computer Academy" userId="08476b32c11f4418" providerId="LiveId" clId="{97BBF79F-500D-48B4-9B0E-9777D8352060}" dt="2023-06-07T06:24:27.397" v="101"/>
        <pc:sldMkLst>
          <pc:docMk/>
          <pc:sldMk cId="261715057" sldId="1024"/>
        </pc:sldMkLst>
        <pc:spChg chg="mod">
          <ac:chgData name="Sharma Computer Academy" userId="08476b32c11f4418" providerId="LiveId" clId="{97BBF79F-500D-48B4-9B0E-9777D8352060}" dt="2023-06-07T06:24:17.476" v="97" actId="113"/>
          <ac:spMkLst>
            <pc:docMk/>
            <pc:sldMk cId="261715057" sldId="10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7BBF79F-500D-48B4-9B0E-9777D8352060}" dt="2023-06-07T08:12:21.854" v="1085" actId="14100"/>
        <pc:sldMkLst>
          <pc:docMk/>
          <pc:sldMk cId="3091503220" sldId="1025"/>
        </pc:sldMkLst>
        <pc:picChg chg="mod">
          <ac:chgData name="Sharma Computer Academy" userId="08476b32c11f4418" providerId="LiveId" clId="{97BBF79F-500D-48B4-9B0E-9777D8352060}" dt="2023-06-07T08:11:57.317" v="1082" actId="14826"/>
          <ac:picMkLst>
            <pc:docMk/>
            <pc:sldMk cId="3091503220" sldId="1025"/>
            <ac:picMk id="5" creationId="{5284689F-12E4-24E4-62AD-1049720AF235}"/>
          </ac:picMkLst>
        </pc:picChg>
        <pc:picChg chg="mod">
          <ac:chgData name="Sharma Computer Academy" userId="08476b32c11f4418" providerId="LiveId" clId="{97BBF79F-500D-48B4-9B0E-9777D8352060}" dt="2023-06-07T08:12:21.854" v="1085" actId="14100"/>
          <ac:picMkLst>
            <pc:docMk/>
            <pc:sldMk cId="3091503220" sldId="1025"/>
            <ac:picMk id="7" creationId="{5DBD50C5-C1C8-79CE-BBE2-31AC6D5DA8C5}"/>
          </ac:picMkLst>
        </pc:picChg>
      </pc:sldChg>
      <pc:sldChg chg="modSp add modAnim">
        <pc:chgData name="Sharma Computer Academy" userId="08476b32c11f4418" providerId="LiveId" clId="{97BBF79F-500D-48B4-9B0E-9777D8352060}" dt="2023-06-07T11:23:04.464" v="1901" actId="20577"/>
        <pc:sldMkLst>
          <pc:docMk/>
          <pc:sldMk cId="219156386" sldId="1026"/>
        </pc:sldMkLst>
        <pc:spChg chg="mod">
          <ac:chgData name="Sharma Computer Academy" userId="08476b32c11f4418" providerId="LiveId" clId="{97BBF79F-500D-48B4-9B0E-9777D8352060}" dt="2023-06-07T11:23:04.464" v="1901" actId="20577"/>
          <ac:spMkLst>
            <pc:docMk/>
            <pc:sldMk cId="219156386" sldId="1026"/>
            <ac:spMk id="3" creationId="{00000000-0000-0000-0000-000000000000}"/>
          </ac:spMkLst>
        </pc:spChg>
      </pc:sldChg>
      <pc:sldChg chg="delSp modSp mod">
        <pc:chgData name="Sharma Computer Academy" userId="08476b32c11f4418" providerId="LiveId" clId="{97BBF79F-500D-48B4-9B0E-9777D8352060}" dt="2023-06-07T11:13:42.231" v="1824" actId="1076"/>
        <pc:sldMkLst>
          <pc:docMk/>
          <pc:sldMk cId="4094348981" sldId="1027"/>
        </pc:sldMkLst>
        <pc:spChg chg="mod">
          <ac:chgData name="Sharma Computer Academy" userId="08476b32c11f4418" providerId="LiveId" clId="{97BBF79F-500D-48B4-9B0E-9777D8352060}" dt="2023-06-07T11:13:42.231" v="1824" actId="1076"/>
          <ac:spMkLst>
            <pc:docMk/>
            <pc:sldMk cId="4094348981" sldId="1027"/>
            <ac:spMk id="4" creationId="{150EB69A-30D3-8BDE-42E7-1327D5342109}"/>
          </ac:spMkLst>
        </pc:spChg>
        <pc:spChg chg="del">
          <ac:chgData name="Sharma Computer Academy" userId="08476b32c11f4418" providerId="LiveId" clId="{97BBF79F-500D-48B4-9B0E-9777D8352060}" dt="2023-06-07T08:51:06.486" v="1716" actId="478"/>
          <ac:spMkLst>
            <pc:docMk/>
            <pc:sldMk cId="4094348981" sldId="1027"/>
            <ac:spMk id="8" creationId="{E9577B37-8949-0D5B-7452-E82753A635CD}"/>
          </ac:spMkLst>
        </pc:spChg>
        <pc:picChg chg="mod">
          <ac:chgData name="Sharma Computer Academy" userId="08476b32c11f4418" providerId="LiveId" clId="{97BBF79F-500D-48B4-9B0E-9777D8352060}" dt="2023-06-07T11:13:38.844" v="1823" actId="1076"/>
          <ac:picMkLst>
            <pc:docMk/>
            <pc:sldMk cId="4094348981" sldId="1027"/>
            <ac:picMk id="5" creationId="{5284689F-12E4-24E4-62AD-1049720AF235}"/>
          </ac:picMkLst>
        </pc:picChg>
        <pc:picChg chg="del">
          <ac:chgData name="Sharma Computer Academy" userId="08476b32c11f4418" providerId="LiveId" clId="{97BBF79F-500D-48B4-9B0E-9777D8352060}" dt="2023-06-07T08:51:03.580" v="1715" actId="478"/>
          <ac:picMkLst>
            <pc:docMk/>
            <pc:sldMk cId="4094348981" sldId="1027"/>
            <ac:picMk id="7" creationId="{5DBD50C5-C1C8-79CE-BBE2-31AC6D5DA8C5}"/>
          </ac:picMkLst>
        </pc:picChg>
      </pc:sldChg>
      <pc:sldChg chg="modSp mod">
        <pc:chgData name="Sharma Computer Academy" userId="08476b32c11f4418" providerId="LiveId" clId="{97BBF79F-500D-48B4-9B0E-9777D8352060}" dt="2023-06-07T11:13:34.435" v="1822" actId="1076"/>
        <pc:sldMkLst>
          <pc:docMk/>
          <pc:sldMk cId="862560116" sldId="1028"/>
        </pc:sldMkLst>
        <pc:spChg chg="mod">
          <ac:chgData name="Sharma Computer Academy" userId="08476b32c11f4418" providerId="LiveId" clId="{97BBF79F-500D-48B4-9B0E-9777D8352060}" dt="2023-06-07T11:13:34.435" v="1822" actId="1076"/>
          <ac:spMkLst>
            <pc:docMk/>
            <pc:sldMk cId="862560116" sldId="1028"/>
            <ac:spMk id="4" creationId="{150EB69A-30D3-8BDE-42E7-1327D5342109}"/>
          </ac:spMkLst>
        </pc:spChg>
        <pc:picChg chg="mod">
          <ac:chgData name="Sharma Computer Academy" userId="08476b32c11f4418" providerId="LiveId" clId="{97BBF79F-500D-48B4-9B0E-9777D8352060}" dt="2023-06-07T11:13:31.347" v="1821" actId="1076"/>
          <ac:picMkLst>
            <pc:docMk/>
            <pc:sldMk cId="862560116" sldId="1028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97BBF79F-500D-48B4-9B0E-9777D8352060}" dt="2023-06-07T11:28:26.995" v="2013" actId="20577"/>
        <pc:sldMkLst>
          <pc:docMk/>
          <pc:sldMk cId="272025888" sldId="1029"/>
        </pc:sldMkLst>
        <pc:spChg chg="mod">
          <ac:chgData name="Sharma Computer Academy" userId="08476b32c11f4418" providerId="LiveId" clId="{97BBF79F-500D-48B4-9B0E-9777D8352060}" dt="2023-06-07T11:14:12.518" v="1843" actId="20577"/>
          <ac:spMkLst>
            <pc:docMk/>
            <pc:sldMk cId="272025888" sldId="1029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11:28:26.995" v="2013" actId="20577"/>
          <ac:spMkLst>
            <pc:docMk/>
            <pc:sldMk cId="272025888" sldId="1029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97BBF79F-500D-48B4-9B0E-9777D8352060}" dt="2023-06-07T11:40:29.495" v="2101" actId="113"/>
        <pc:sldMkLst>
          <pc:docMk/>
          <pc:sldMk cId="3428449115" sldId="1030"/>
        </pc:sldMkLst>
        <pc:spChg chg="mod">
          <ac:chgData name="Sharma Computer Academy" userId="08476b32c11f4418" providerId="LiveId" clId="{97BBF79F-500D-48B4-9B0E-9777D8352060}" dt="2023-06-07T11:28:46.265" v="2053" actId="20577"/>
          <ac:spMkLst>
            <pc:docMk/>
            <pc:sldMk cId="3428449115" sldId="1030"/>
            <ac:spMk id="2" creationId="{00000000-0000-0000-0000-000000000000}"/>
          </ac:spMkLst>
        </pc:spChg>
        <pc:spChg chg="del mod">
          <ac:chgData name="Sharma Computer Academy" userId="08476b32c11f4418" providerId="LiveId" clId="{97BBF79F-500D-48B4-9B0E-9777D8352060}" dt="2023-06-07T11:36:59.826" v="2055" actId="3680"/>
          <ac:spMkLst>
            <pc:docMk/>
            <pc:sldMk cId="3428449115" sldId="1030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97BBF79F-500D-48B4-9B0E-9777D8352060}" dt="2023-06-07T11:40:29.495" v="2101" actId="113"/>
          <ac:graphicFrameMkLst>
            <pc:docMk/>
            <pc:sldMk cId="3428449115" sldId="1030"/>
            <ac:graphicFrameMk id="4" creationId="{A3BA1D95-15F5-A807-67FA-C3D9AF74D8AD}"/>
          </ac:graphicFrameMkLst>
        </pc:graphicFrameChg>
      </pc:sldChg>
      <pc:sldChg chg="modSp add mod ord modAnim">
        <pc:chgData name="Sharma Computer Academy" userId="08476b32c11f4418" providerId="LiveId" clId="{97BBF79F-500D-48B4-9B0E-9777D8352060}" dt="2023-06-08T05:06:49.720" v="2762" actId="115"/>
        <pc:sldMkLst>
          <pc:docMk/>
          <pc:sldMk cId="995818860" sldId="1031"/>
        </pc:sldMkLst>
        <pc:spChg chg="mod">
          <ac:chgData name="Sharma Computer Academy" userId="08476b32c11f4418" providerId="LiveId" clId="{97BBF79F-500D-48B4-9B0E-9777D8352060}" dt="2023-06-07T11:46:04.543" v="2130" actId="20577"/>
          <ac:spMkLst>
            <pc:docMk/>
            <pc:sldMk cId="995818860" sldId="1031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5:06:49.720" v="2762" actId="115"/>
          <ac:spMkLst>
            <pc:docMk/>
            <pc:sldMk cId="995818860" sldId="103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7BBF79F-500D-48B4-9B0E-9777D8352060}" dt="2023-06-07T12:10:23.797" v="2388" actId="20577"/>
        <pc:sldMkLst>
          <pc:docMk/>
          <pc:sldMk cId="818517520" sldId="1032"/>
        </pc:sldMkLst>
        <pc:spChg chg="mod">
          <ac:chgData name="Sharma Computer Academy" userId="08476b32c11f4418" providerId="LiveId" clId="{97BBF79F-500D-48B4-9B0E-9777D8352060}" dt="2023-06-07T11:53:19.911" v="2200" actId="6549"/>
          <ac:spMkLst>
            <pc:docMk/>
            <pc:sldMk cId="818517520" sldId="1032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12:10:23.797" v="2388" actId="20577"/>
          <ac:spMkLst>
            <pc:docMk/>
            <pc:sldMk cId="818517520" sldId="103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7BBF79F-500D-48B4-9B0E-9777D8352060}" dt="2023-06-07T12:10:32.407" v="2389" actId="20577"/>
        <pc:sldMkLst>
          <pc:docMk/>
          <pc:sldMk cId="512351538" sldId="1033"/>
        </pc:sldMkLst>
        <pc:spChg chg="mod">
          <ac:chgData name="Sharma Computer Academy" userId="08476b32c11f4418" providerId="LiveId" clId="{97BBF79F-500D-48B4-9B0E-9777D8352060}" dt="2023-06-07T12:04:53.235" v="2291" actId="20577"/>
          <ac:spMkLst>
            <pc:docMk/>
            <pc:sldMk cId="512351538" sldId="1033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12:10:32.407" v="2389" actId="20577"/>
          <ac:spMkLst>
            <pc:docMk/>
            <pc:sldMk cId="512351538" sldId="103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7BBF79F-500D-48B4-9B0E-9777D8352060}" dt="2023-06-07T12:14:37.414" v="2490" actId="14826"/>
        <pc:sldMkLst>
          <pc:docMk/>
          <pc:sldMk cId="2663211616" sldId="1034"/>
        </pc:sldMkLst>
        <pc:spChg chg="mod">
          <ac:chgData name="Sharma Computer Academy" userId="08476b32c11f4418" providerId="LiveId" clId="{97BBF79F-500D-48B4-9B0E-9777D8352060}" dt="2023-06-07T12:13:21.479" v="2489" actId="20577"/>
          <ac:spMkLst>
            <pc:docMk/>
            <pc:sldMk cId="2663211616" sldId="1034"/>
            <ac:spMk id="2" creationId="{00000000-0000-0000-0000-000000000000}"/>
          </ac:spMkLst>
        </pc:spChg>
        <pc:picChg chg="mod">
          <ac:chgData name="Sharma Computer Academy" userId="08476b32c11f4418" providerId="LiveId" clId="{97BBF79F-500D-48B4-9B0E-9777D8352060}" dt="2023-06-07T12:14:37.414" v="2490" actId="14826"/>
          <ac:picMkLst>
            <pc:docMk/>
            <pc:sldMk cId="2663211616" sldId="1034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97BBF79F-500D-48B4-9B0E-9777D8352060}" dt="2023-06-07T12:12:51.654" v="2479" actId="113"/>
        <pc:sldMkLst>
          <pc:docMk/>
          <pc:sldMk cId="1066061272" sldId="1035"/>
        </pc:sldMkLst>
        <pc:spChg chg="mod">
          <ac:chgData name="Sharma Computer Academy" userId="08476b32c11f4418" providerId="LiveId" clId="{97BBF79F-500D-48B4-9B0E-9777D8352060}" dt="2023-06-07T12:11:58.009" v="2405" actId="20577"/>
          <ac:spMkLst>
            <pc:docMk/>
            <pc:sldMk cId="1066061272" sldId="1035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7T12:12:51.654" v="2479" actId="113"/>
          <ac:spMkLst>
            <pc:docMk/>
            <pc:sldMk cId="1066061272" sldId="1035"/>
            <ac:spMk id="3" creationId="{00000000-0000-0000-0000-000000000000}"/>
          </ac:spMkLst>
        </pc:spChg>
      </pc:sldChg>
      <pc:sldChg chg="addSp delSp modSp add mod ord">
        <pc:chgData name="Sharma Computer Academy" userId="08476b32c11f4418" providerId="LiveId" clId="{97BBF79F-500D-48B4-9B0E-9777D8352060}" dt="2023-06-09T08:32:22.786" v="4978" actId="478"/>
        <pc:sldMkLst>
          <pc:docMk/>
          <pc:sldMk cId="150360080" sldId="1036"/>
        </pc:sldMkLst>
        <pc:spChg chg="mod">
          <ac:chgData name="Sharma Computer Academy" userId="08476b32c11f4418" providerId="LiveId" clId="{97BBF79F-500D-48B4-9B0E-9777D8352060}" dt="2023-06-07T12:13:12.772" v="2484" actId="20577"/>
          <ac:spMkLst>
            <pc:docMk/>
            <pc:sldMk cId="150360080" sldId="1036"/>
            <ac:spMk id="2" creationId="{00000000-0000-0000-0000-000000000000}"/>
          </ac:spMkLst>
        </pc:spChg>
        <pc:spChg chg="add del mod">
          <ac:chgData name="Sharma Computer Academy" userId="08476b32c11f4418" providerId="LiveId" clId="{97BBF79F-500D-48B4-9B0E-9777D8352060}" dt="2023-06-09T08:32:22.786" v="4978" actId="478"/>
          <ac:spMkLst>
            <pc:docMk/>
            <pc:sldMk cId="150360080" sldId="1036"/>
            <ac:spMk id="6" creationId="{BE1072C2-074A-B083-CF8C-18835BE37EAC}"/>
          </ac:spMkLst>
        </pc:spChg>
      </pc:sldChg>
      <pc:sldChg chg="modSp mod modAnim">
        <pc:chgData name="Sharma Computer Academy" userId="08476b32c11f4418" providerId="LiveId" clId="{97BBF79F-500D-48B4-9B0E-9777D8352060}" dt="2023-06-08T05:02:10.531" v="2695" actId="115"/>
        <pc:sldMkLst>
          <pc:docMk/>
          <pc:sldMk cId="2110471922" sldId="1037"/>
        </pc:sldMkLst>
        <pc:spChg chg="mod">
          <ac:chgData name="Sharma Computer Academy" userId="08476b32c11f4418" providerId="LiveId" clId="{97BBF79F-500D-48B4-9B0E-9777D8352060}" dt="2023-06-08T04:59:17.023" v="2657" actId="20577"/>
          <ac:spMkLst>
            <pc:docMk/>
            <pc:sldMk cId="2110471922" sldId="1037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5:02:10.531" v="2695" actId="115"/>
          <ac:spMkLst>
            <pc:docMk/>
            <pc:sldMk cId="2110471922" sldId="103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7BBF79F-500D-48B4-9B0E-9777D8352060}" dt="2023-06-08T05:04:33.196" v="2758" actId="20577"/>
        <pc:sldMkLst>
          <pc:docMk/>
          <pc:sldMk cId="3500623411" sldId="1038"/>
        </pc:sldMkLst>
        <pc:spChg chg="mod">
          <ac:chgData name="Sharma Computer Academy" userId="08476b32c11f4418" providerId="LiveId" clId="{97BBF79F-500D-48B4-9B0E-9777D8352060}" dt="2023-06-08T05:04:33.196" v="2758" actId="20577"/>
          <ac:spMkLst>
            <pc:docMk/>
            <pc:sldMk cId="3500623411" sldId="103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7BBF79F-500D-48B4-9B0E-9777D8352060}" dt="2023-06-08T05:26:58.861" v="2765" actId="14826"/>
        <pc:sldMkLst>
          <pc:docMk/>
          <pc:sldMk cId="3397837023" sldId="1039"/>
        </pc:sldMkLst>
        <pc:spChg chg="mod">
          <ac:chgData name="Sharma Computer Academy" userId="08476b32c11f4418" providerId="LiveId" clId="{97BBF79F-500D-48B4-9B0E-9777D8352060}" dt="2023-06-08T05:26:46.130" v="2764" actId="20577"/>
          <ac:spMkLst>
            <pc:docMk/>
            <pc:sldMk cId="3397837023" sldId="1039"/>
            <ac:spMk id="2" creationId="{00000000-0000-0000-0000-000000000000}"/>
          </ac:spMkLst>
        </pc:spChg>
        <pc:picChg chg="mod">
          <ac:chgData name="Sharma Computer Academy" userId="08476b32c11f4418" providerId="LiveId" clId="{97BBF79F-500D-48B4-9B0E-9777D8352060}" dt="2023-06-08T05:26:58.861" v="2765" actId="14826"/>
          <ac:picMkLst>
            <pc:docMk/>
            <pc:sldMk cId="3397837023" sldId="1039"/>
            <ac:picMk id="5" creationId="{5284689F-12E4-24E4-62AD-1049720AF235}"/>
          </ac:picMkLst>
        </pc:picChg>
      </pc:sldChg>
      <pc:sldChg chg="modSp">
        <pc:chgData name="Sharma Computer Academy" userId="08476b32c11f4418" providerId="LiveId" clId="{97BBF79F-500D-48B4-9B0E-9777D8352060}" dt="2023-06-08T07:14:08.226" v="3995" actId="20577"/>
        <pc:sldMkLst>
          <pc:docMk/>
          <pc:sldMk cId="2059203996" sldId="1040"/>
        </pc:sldMkLst>
        <pc:spChg chg="mod">
          <ac:chgData name="Sharma Computer Academy" userId="08476b32c11f4418" providerId="LiveId" clId="{97BBF79F-500D-48B4-9B0E-9777D8352060}" dt="2023-06-08T07:14:08.226" v="3995" actId="20577"/>
          <ac:spMkLst>
            <pc:docMk/>
            <pc:sldMk cId="2059203996" sldId="1040"/>
            <ac:spMk id="3" creationId="{00000000-0000-0000-0000-000000000000}"/>
          </ac:spMkLst>
        </pc:spChg>
      </pc:sldChg>
      <pc:sldChg chg="addSp delSp modSp add del mod modAnim">
        <pc:chgData name="Sharma Computer Academy" userId="08476b32c11f4418" providerId="LiveId" clId="{97BBF79F-500D-48B4-9B0E-9777D8352060}" dt="2023-06-08T07:13:23.917" v="3972" actId="2696"/>
        <pc:sldMkLst>
          <pc:docMk/>
          <pc:sldMk cId="2197266315" sldId="1040"/>
        </pc:sldMkLst>
        <pc:spChg chg="mod">
          <ac:chgData name="Sharma Computer Academy" userId="08476b32c11f4418" providerId="LiveId" clId="{97BBF79F-500D-48B4-9B0E-9777D8352060}" dt="2023-06-08T07:13:21.269" v="3971" actId="20577"/>
          <ac:spMkLst>
            <pc:docMk/>
            <pc:sldMk cId="2197266315" sldId="1040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5:32:20.589" v="3013" actId="113"/>
          <ac:spMkLst>
            <pc:docMk/>
            <pc:sldMk cId="2197266315" sldId="1040"/>
            <ac:spMk id="3" creationId="{00000000-0000-0000-0000-000000000000}"/>
          </ac:spMkLst>
        </pc:spChg>
        <pc:spChg chg="add del">
          <ac:chgData name="Sharma Computer Academy" userId="08476b32c11f4418" providerId="LiveId" clId="{97BBF79F-500D-48B4-9B0E-9777D8352060}" dt="2023-06-08T05:33:01.137" v="3016" actId="22"/>
          <ac:spMkLst>
            <pc:docMk/>
            <pc:sldMk cId="2197266315" sldId="1040"/>
            <ac:spMk id="5" creationId="{AF0FD7D8-C3F2-8BD8-8D7F-8405A44D0002}"/>
          </ac:spMkLst>
        </pc:spChg>
      </pc:sldChg>
      <pc:sldChg chg="modSp mod">
        <pc:chgData name="Sharma Computer Academy" userId="08476b32c11f4418" providerId="LiveId" clId="{97BBF79F-500D-48B4-9B0E-9777D8352060}" dt="2023-06-08T05:34:39.035" v="3054" actId="1076"/>
        <pc:sldMkLst>
          <pc:docMk/>
          <pc:sldMk cId="3408356219" sldId="1041"/>
        </pc:sldMkLst>
        <pc:spChg chg="mod">
          <ac:chgData name="Sharma Computer Academy" userId="08476b32c11f4418" providerId="LiveId" clId="{97BBF79F-500D-48B4-9B0E-9777D8352060}" dt="2023-06-08T05:33:11.037" v="3025" actId="20577"/>
          <ac:spMkLst>
            <pc:docMk/>
            <pc:sldMk cId="3408356219" sldId="1041"/>
            <ac:spMk id="2" creationId="{00000000-0000-0000-0000-000000000000}"/>
          </ac:spMkLst>
        </pc:spChg>
        <pc:picChg chg="mod">
          <ac:chgData name="Sharma Computer Academy" userId="08476b32c11f4418" providerId="LiveId" clId="{97BBF79F-500D-48B4-9B0E-9777D8352060}" dt="2023-06-08T05:34:39.035" v="3054" actId="1076"/>
          <ac:picMkLst>
            <pc:docMk/>
            <pc:sldMk cId="3408356219" sldId="1041"/>
            <ac:picMk id="5" creationId="{5284689F-12E4-24E4-62AD-1049720AF235}"/>
          </ac:picMkLst>
        </pc:picChg>
      </pc:sldChg>
      <pc:sldChg chg="modSp add mod">
        <pc:chgData name="Sharma Computer Academy" userId="08476b32c11f4418" providerId="LiveId" clId="{97BBF79F-500D-48B4-9B0E-9777D8352060}" dt="2023-06-08T05:34:36.911" v="3053" actId="1076"/>
        <pc:sldMkLst>
          <pc:docMk/>
          <pc:sldMk cId="2979248858" sldId="1042"/>
        </pc:sldMkLst>
        <pc:spChg chg="mod">
          <ac:chgData name="Sharma Computer Academy" userId="08476b32c11f4418" providerId="LiveId" clId="{97BBF79F-500D-48B4-9B0E-9777D8352060}" dt="2023-06-08T05:33:30.318" v="3045" actId="20577"/>
          <ac:spMkLst>
            <pc:docMk/>
            <pc:sldMk cId="2979248858" sldId="1042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5:34:33.321" v="3052" actId="20577"/>
          <ac:spMkLst>
            <pc:docMk/>
            <pc:sldMk cId="2979248858" sldId="1042"/>
            <ac:spMk id="4" creationId="{150EB69A-30D3-8BDE-42E7-1327D5342109}"/>
          </ac:spMkLst>
        </pc:spChg>
        <pc:picChg chg="mod">
          <ac:chgData name="Sharma Computer Academy" userId="08476b32c11f4418" providerId="LiveId" clId="{97BBF79F-500D-48B4-9B0E-9777D8352060}" dt="2023-06-08T05:34:36.911" v="3053" actId="1076"/>
          <ac:picMkLst>
            <pc:docMk/>
            <pc:sldMk cId="2979248858" sldId="1042"/>
            <ac:picMk id="5" creationId="{5284689F-12E4-24E4-62AD-1049720AF235}"/>
          </ac:picMkLst>
        </pc:picChg>
      </pc:sldChg>
      <pc:sldChg chg="modSp add mod ord modAnim">
        <pc:chgData name="Sharma Computer Academy" userId="08476b32c11f4418" providerId="LiveId" clId="{97BBF79F-500D-48B4-9B0E-9777D8352060}" dt="2023-06-08T06:33:46.559" v="3162" actId="20577"/>
        <pc:sldMkLst>
          <pc:docMk/>
          <pc:sldMk cId="3779752781" sldId="1043"/>
        </pc:sldMkLst>
        <pc:spChg chg="mod">
          <ac:chgData name="Sharma Computer Academy" userId="08476b32c11f4418" providerId="LiveId" clId="{97BBF79F-500D-48B4-9B0E-9777D8352060}" dt="2023-06-08T05:39:06.509" v="3092" actId="20577"/>
          <ac:spMkLst>
            <pc:docMk/>
            <pc:sldMk cId="3779752781" sldId="1043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6:33:46.559" v="3162" actId="20577"/>
          <ac:spMkLst>
            <pc:docMk/>
            <pc:sldMk cId="3779752781" sldId="104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7BBF79F-500D-48B4-9B0E-9777D8352060}" dt="2023-06-08T07:03:43.850" v="3844"/>
        <pc:sldMkLst>
          <pc:docMk/>
          <pc:sldMk cId="3152052265" sldId="1044"/>
        </pc:sldMkLst>
        <pc:spChg chg="mod">
          <ac:chgData name="Sharma Computer Academy" userId="08476b32c11f4418" providerId="LiveId" clId="{97BBF79F-500D-48B4-9B0E-9777D8352060}" dt="2023-06-08T06:34:57.639" v="3176" actId="20577"/>
          <ac:spMkLst>
            <pc:docMk/>
            <pc:sldMk cId="3152052265" sldId="1044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7:03:03.970" v="3833" actId="113"/>
          <ac:spMkLst>
            <pc:docMk/>
            <pc:sldMk cId="3152052265" sldId="10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7BBF79F-500D-48B4-9B0E-9777D8352060}" dt="2023-06-08T07:05:01.318" v="3910" actId="20577"/>
        <pc:sldMkLst>
          <pc:docMk/>
          <pc:sldMk cId="4093697826" sldId="1045"/>
        </pc:sldMkLst>
        <pc:spChg chg="mod">
          <ac:chgData name="Sharma Computer Academy" userId="08476b32c11f4418" providerId="LiveId" clId="{97BBF79F-500D-48B4-9B0E-9777D8352060}" dt="2023-06-08T07:04:01.324" v="3846" actId="20577"/>
          <ac:spMkLst>
            <pc:docMk/>
            <pc:sldMk cId="4093697826" sldId="1045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7:05:01.318" v="3910" actId="20577"/>
          <ac:spMkLst>
            <pc:docMk/>
            <pc:sldMk cId="4093697826" sldId="1045"/>
            <ac:spMk id="3" creationId="{00000000-0000-0000-0000-000000000000}"/>
          </ac:spMkLst>
        </pc:spChg>
      </pc:sldChg>
      <pc:sldChg chg="addSp delSp modSp add del mod">
        <pc:chgData name="Sharma Computer Academy" userId="08476b32c11f4418" providerId="LiveId" clId="{97BBF79F-500D-48B4-9B0E-9777D8352060}" dt="2023-06-08T07:09:19.620" v="3957" actId="14100"/>
        <pc:sldMkLst>
          <pc:docMk/>
          <pc:sldMk cId="182933774" sldId="1046"/>
        </pc:sldMkLst>
        <pc:spChg chg="mod">
          <ac:chgData name="Sharma Computer Academy" userId="08476b32c11f4418" providerId="LiveId" clId="{97BBF79F-500D-48B4-9B0E-9777D8352060}" dt="2023-06-08T07:08:27.049" v="3948"/>
          <ac:spMkLst>
            <pc:docMk/>
            <pc:sldMk cId="182933774" sldId="1046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7:06:14.959" v="3917" actId="1076"/>
          <ac:spMkLst>
            <pc:docMk/>
            <pc:sldMk cId="182933774" sldId="1046"/>
            <ac:spMk id="4" creationId="{150EB69A-30D3-8BDE-42E7-1327D5342109}"/>
          </ac:spMkLst>
        </pc:spChg>
        <pc:spChg chg="del">
          <ac:chgData name="Sharma Computer Academy" userId="08476b32c11f4418" providerId="LiveId" clId="{97BBF79F-500D-48B4-9B0E-9777D8352060}" dt="2023-06-08T07:05:14.318" v="3911" actId="478"/>
          <ac:spMkLst>
            <pc:docMk/>
            <pc:sldMk cId="182933774" sldId="1046"/>
            <ac:spMk id="6" creationId="{BE1072C2-074A-B083-CF8C-18835BE37EAC}"/>
          </ac:spMkLst>
        </pc:spChg>
        <pc:spChg chg="add del mod">
          <ac:chgData name="Sharma Computer Academy" userId="08476b32c11f4418" providerId="LiveId" clId="{97BBF79F-500D-48B4-9B0E-9777D8352060}" dt="2023-06-08T07:09:08.809" v="3953" actId="931"/>
          <ac:spMkLst>
            <pc:docMk/>
            <pc:sldMk cId="182933774" sldId="1046"/>
            <ac:spMk id="7" creationId="{1CAAC978-BD1A-6865-C153-3FD905EECFD1}"/>
          </ac:spMkLst>
        </pc:spChg>
        <pc:picChg chg="del mod">
          <ac:chgData name="Sharma Computer Academy" userId="08476b32c11f4418" providerId="LiveId" clId="{97BBF79F-500D-48B4-9B0E-9777D8352060}" dt="2023-06-08T07:08:40.575" v="3949" actId="478"/>
          <ac:picMkLst>
            <pc:docMk/>
            <pc:sldMk cId="182933774" sldId="1046"/>
            <ac:picMk id="5" creationId="{5284689F-12E4-24E4-62AD-1049720AF235}"/>
          </ac:picMkLst>
        </pc:picChg>
        <pc:picChg chg="add mod">
          <ac:chgData name="Sharma Computer Academy" userId="08476b32c11f4418" providerId="LiveId" clId="{97BBF79F-500D-48B4-9B0E-9777D8352060}" dt="2023-06-08T07:09:19.620" v="3957" actId="14100"/>
          <ac:picMkLst>
            <pc:docMk/>
            <pc:sldMk cId="182933774" sldId="1046"/>
            <ac:picMk id="9" creationId="{C919159D-3180-B46A-A109-2743B336C5FA}"/>
          </ac:picMkLst>
        </pc:picChg>
      </pc:sldChg>
      <pc:sldChg chg="modSp add mod">
        <pc:chgData name="Sharma Computer Academy" userId="08476b32c11f4418" providerId="LiveId" clId="{97BBF79F-500D-48B4-9B0E-9777D8352060}" dt="2023-06-08T07:07:24.814" v="3932" actId="20577"/>
        <pc:sldMkLst>
          <pc:docMk/>
          <pc:sldMk cId="2724306056" sldId="1047"/>
        </pc:sldMkLst>
        <pc:spChg chg="mod">
          <ac:chgData name="Sharma Computer Academy" userId="08476b32c11f4418" providerId="LiveId" clId="{97BBF79F-500D-48B4-9B0E-9777D8352060}" dt="2023-06-08T07:06:28.131" v="3925" actId="20577"/>
          <ac:spMkLst>
            <pc:docMk/>
            <pc:sldMk cId="2724306056" sldId="1047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7:07:24.814" v="3932" actId="20577"/>
          <ac:spMkLst>
            <pc:docMk/>
            <pc:sldMk cId="2724306056" sldId="1047"/>
            <ac:spMk id="4" creationId="{150EB69A-30D3-8BDE-42E7-1327D5342109}"/>
          </ac:spMkLst>
        </pc:spChg>
        <pc:picChg chg="mod">
          <ac:chgData name="Sharma Computer Academy" userId="08476b32c11f4418" providerId="LiveId" clId="{97BBF79F-500D-48B4-9B0E-9777D8352060}" dt="2023-06-08T07:07:20.974" v="3926" actId="14826"/>
          <ac:picMkLst>
            <pc:docMk/>
            <pc:sldMk cId="2724306056" sldId="1047"/>
            <ac:picMk id="5" creationId="{5284689F-12E4-24E4-62AD-1049720AF235}"/>
          </ac:picMkLst>
        </pc:picChg>
      </pc:sldChg>
      <pc:sldChg chg="modSp add mod">
        <pc:chgData name="Sharma Computer Academy" userId="08476b32c11f4418" providerId="LiveId" clId="{97BBF79F-500D-48B4-9B0E-9777D8352060}" dt="2023-06-08T07:09:50.898" v="3966"/>
        <pc:sldMkLst>
          <pc:docMk/>
          <pc:sldMk cId="2160786591" sldId="1048"/>
        </pc:sldMkLst>
        <pc:spChg chg="mod">
          <ac:chgData name="Sharma Computer Academy" userId="08476b32c11f4418" providerId="LiveId" clId="{97BBF79F-500D-48B4-9B0E-9777D8352060}" dt="2023-06-08T07:09:50.898" v="3966"/>
          <ac:spMkLst>
            <pc:docMk/>
            <pc:sldMk cId="2160786591" sldId="1048"/>
            <ac:spMk id="2" creationId="{00000000-0000-0000-0000-000000000000}"/>
          </ac:spMkLst>
        </pc:spChg>
      </pc:sldChg>
      <pc:sldChg chg="add">
        <pc:chgData name="Sharma Computer Academy" userId="08476b32c11f4418" providerId="LiveId" clId="{97BBF79F-500D-48B4-9B0E-9777D8352060}" dt="2023-06-08T07:13:09.424" v="3967" actId="2890"/>
        <pc:sldMkLst>
          <pc:docMk/>
          <pc:sldMk cId="1009995097" sldId="1049"/>
        </pc:sldMkLst>
      </pc:sldChg>
      <pc:sldChg chg="modSp">
        <pc:chgData name="Sharma Computer Academy" userId="08476b32c11f4418" providerId="LiveId" clId="{97BBF79F-500D-48B4-9B0E-9777D8352060}" dt="2023-06-08T07:19:23.834" v="3996" actId="14826"/>
        <pc:sldMkLst>
          <pc:docMk/>
          <pc:sldMk cId="488591371" sldId="1050"/>
        </pc:sldMkLst>
        <pc:picChg chg="mod">
          <ac:chgData name="Sharma Computer Academy" userId="08476b32c11f4418" providerId="LiveId" clId="{97BBF79F-500D-48B4-9B0E-9777D8352060}" dt="2023-06-08T07:19:23.834" v="3996" actId="14826"/>
          <ac:picMkLst>
            <pc:docMk/>
            <pc:sldMk cId="488591371" sldId="1050"/>
            <ac:picMk id="5" creationId="{5284689F-12E4-24E4-62AD-1049720AF235}"/>
          </ac:picMkLst>
        </pc:picChg>
      </pc:sldChg>
      <pc:sldChg chg="modSp mod">
        <pc:chgData name="Sharma Computer Academy" userId="08476b32c11f4418" providerId="LiveId" clId="{97BBF79F-500D-48B4-9B0E-9777D8352060}" dt="2023-06-08T07:20:27.168" v="3998" actId="14100"/>
        <pc:sldMkLst>
          <pc:docMk/>
          <pc:sldMk cId="1498690093" sldId="1051"/>
        </pc:sldMkLst>
        <pc:picChg chg="mod">
          <ac:chgData name="Sharma Computer Academy" userId="08476b32c11f4418" providerId="LiveId" clId="{97BBF79F-500D-48B4-9B0E-9777D8352060}" dt="2023-06-08T07:20:27.168" v="3998" actId="14100"/>
          <ac:picMkLst>
            <pc:docMk/>
            <pc:sldMk cId="1498690093" sldId="1051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97BBF79F-500D-48B4-9B0E-9777D8352060}" dt="2023-06-08T07:28:12.044" v="4260" actId="207"/>
        <pc:sldMkLst>
          <pc:docMk/>
          <pc:sldMk cId="1374636415" sldId="1052"/>
        </pc:sldMkLst>
        <pc:spChg chg="mod">
          <ac:chgData name="Sharma Computer Academy" userId="08476b32c11f4418" providerId="LiveId" clId="{97BBF79F-500D-48B4-9B0E-9777D8352060}" dt="2023-06-08T07:21:01.446" v="4014" actId="20577"/>
          <ac:spMkLst>
            <pc:docMk/>
            <pc:sldMk cId="1374636415" sldId="1052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7:28:12.044" v="4260" actId="207"/>
          <ac:spMkLst>
            <pc:docMk/>
            <pc:sldMk cId="1374636415" sldId="1052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7BBF79F-500D-48B4-9B0E-9777D8352060}" dt="2023-06-08T07:41:22.167" v="4518" actId="113"/>
        <pc:sldMkLst>
          <pc:docMk/>
          <pc:sldMk cId="1719909429" sldId="1053"/>
        </pc:sldMkLst>
        <pc:spChg chg="mod">
          <ac:chgData name="Sharma Computer Academy" userId="08476b32c11f4418" providerId="LiveId" clId="{97BBF79F-500D-48B4-9B0E-9777D8352060}" dt="2023-06-08T07:41:22.167" v="4518" actId="113"/>
          <ac:spMkLst>
            <pc:docMk/>
            <pc:sldMk cId="1719909429" sldId="105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7BBF79F-500D-48B4-9B0E-9777D8352060}" dt="2023-06-08T07:56:48.131" v="4825" actId="115"/>
        <pc:sldMkLst>
          <pc:docMk/>
          <pc:sldMk cId="2505748724" sldId="1054"/>
        </pc:sldMkLst>
        <pc:spChg chg="mod">
          <ac:chgData name="Sharma Computer Academy" userId="08476b32c11f4418" providerId="LiveId" clId="{97BBF79F-500D-48B4-9B0E-9777D8352060}" dt="2023-06-08T07:28:53.682" v="4282" actId="20577"/>
          <ac:spMkLst>
            <pc:docMk/>
            <pc:sldMk cId="2505748724" sldId="1054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7:56:48.131" v="4825" actId="115"/>
          <ac:spMkLst>
            <pc:docMk/>
            <pc:sldMk cId="2505748724" sldId="1054"/>
            <ac:spMk id="3" creationId="{00000000-0000-0000-0000-000000000000}"/>
          </ac:spMkLst>
        </pc:spChg>
      </pc:sldChg>
      <pc:sldChg chg="modSp add del mod ord modAnim">
        <pc:chgData name="Sharma Computer Academy" userId="08476b32c11f4418" providerId="LiveId" clId="{97BBF79F-500D-48B4-9B0E-9777D8352060}" dt="2023-06-08T07:40:37.950" v="4481" actId="2696"/>
        <pc:sldMkLst>
          <pc:docMk/>
          <pc:sldMk cId="1101410544" sldId="1055"/>
        </pc:sldMkLst>
        <pc:spChg chg="mod">
          <ac:chgData name="Sharma Computer Academy" userId="08476b32c11f4418" providerId="LiveId" clId="{97BBF79F-500D-48B4-9B0E-9777D8352060}" dt="2023-06-08T07:39:34.323" v="4424" actId="20577"/>
          <ac:spMkLst>
            <pc:docMk/>
            <pc:sldMk cId="1101410544" sldId="1055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7:40:35.160" v="4480" actId="20577"/>
          <ac:spMkLst>
            <pc:docMk/>
            <pc:sldMk cId="1101410544" sldId="105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7BBF79F-500D-48B4-9B0E-9777D8352060}" dt="2023-06-08T07:42:09.541" v="4535" actId="113"/>
        <pc:sldMkLst>
          <pc:docMk/>
          <pc:sldMk cId="1935762668" sldId="1055"/>
        </pc:sldMkLst>
        <pc:spChg chg="mod">
          <ac:chgData name="Sharma Computer Academy" userId="08476b32c11f4418" providerId="LiveId" clId="{97BBF79F-500D-48B4-9B0E-9777D8352060}" dt="2023-06-08T07:42:09.541" v="4535" actId="113"/>
          <ac:spMkLst>
            <pc:docMk/>
            <pc:sldMk cId="1935762668" sldId="105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7BBF79F-500D-48B4-9B0E-9777D8352060}" dt="2023-06-08T07:47:08.667" v="4750" actId="20577"/>
        <pc:sldMkLst>
          <pc:docMk/>
          <pc:sldMk cId="489290514" sldId="1056"/>
        </pc:sldMkLst>
        <pc:spChg chg="mod">
          <ac:chgData name="Sharma Computer Academy" userId="08476b32c11f4418" providerId="LiveId" clId="{97BBF79F-500D-48B4-9B0E-9777D8352060}" dt="2023-06-08T07:42:29.392" v="4557" actId="20577"/>
          <ac:spMkLst>
            <pc:docMk/>
            <pc:sldMk cId="489290514" sldId="1056"/>
            <ac:spMk id="2" creationId="{00000000-0000-0000-0000-000000000000}"/>
          </ac:spMkLst>
        </pc:spChg>
        <pc:spChg chg="mod">
          <ac:chgData name="Sharma Computer Academy" userId="08476b32c11f4418" providerId="LiveId" clId="{97BBF79F-500D-48B4-9B0E-9777D8352060}" dt="2023-06-08T07:47:08.667" v="4750" actId="20577"/>
          <ac:spMkLst>
            <pc:docMk/>
            <pc:sldMk cId="489290514" sldId="1056"/>
            <ac:spMk id="3" creationId="{00000000-0000-0000-0000-000000000000}"/>
          </ac:spMkLst>
        </pc:spChg>
      </pc:sldChg>
      <pc:sldChg chg="delSp modSp mod">
        <pc:chgData name="Sharma Computer Academy" userId="08476b32c11f4418" providerId="LiveId" clId="{97BBF79F-500D-48B4-9B0E-9777D8352060}" dt="2023-06-08T07:57:47.326" v="4839" actId="14100"/>
        <pc:sldMkLst>
          <pc:docMk/>
          <pc:sldMk cId="2492879021" sldId="1057"/>
        </pc:sldMkLst>
        <pc:spChg chg="mod">
          <ac:chgData name="Sharma Computer Academy" userId="08476b32c11f4418" providerId="LiveId" clId="{97BBF79F-500D-48B4-9B0E-9777D8352060}" dt="2023-06-08T07:57:02.030" v="4833" actId="20577"/>
          <ac:spMkLst>
            <pc:docMk/>
            <pc:sldMk cId="2492879021" sldId="1057"/>
            <ac:spMk id="2" creationId="{00000000-0000-0000-0000-000000000000}"/>
          </ac:spMkLst>
        </pc:spChg>
        <pc:spChg chg="del">
          <ac:chgData name="Sharma Computer Academy" userId="08476b32c11f4418" providerId="LiveId" clId="{97BBF79F-500D-48B4-9B0E-9777D8352060}" dt="2023-06-08T07:57:35.860" v="4835" actId="478"/>
          <ac:spMkLst>
            <pc:docMk/>
            <pc:sldMk cId="2492879021" sldId="1057"/>
            <ac:spMk id="4" creationId="{150EB69A-30D3-8BDE-42E7-1327D5342109}"/>
          </ac:spMkLst>
        </pc:spChg>
        <pc:picChg chg="mod">
          <ac:chgData name="Sharma Computer Academy" userId="08476b32c11f4418" providerId="LiveId" clId="{97BBF79F-500D-48B4-9B0E-9777D8352060}" dt="2023-06-08T07:57:47.326" v="4839" actId="14100"/>
          <ac:picMkLst>
            <pc:docMk/>
            <pc:sldMk cId="2492879021" sldId="1057"/>
            <ac:picMk id="5" creationId="{5284689F-12E4-24E4-62AD-1049720AF235}"/>
          </ac:picMkLst>
        </pc:picChg>
      </pc:sldChg>
      <pc:sldChg chg="modSp add mod">
        <pc:chgData name="Sharma Computer Academy" userId="08476b32c11f4418" providerId="LiveId" clId="{97BBF79F-500D-48B4-9B0E-9777D8352060}" dt="2023-06-08T07:59:11.070" v="4853" actId="14100"/>
        <pc:sldMkLst>
          <pc:docMk/>
          <pc:sldMk cId="850362390" sldId="1058"/>
        </pc:sldMkLst>
        <pc:spChg chg="mod">
          <ac:chgData name="Sharma Computer Academy" userId="08476b32c11f4418" providerId="LiveId" clId="{97BBF79F-500D-48B4-9B0E-9777D8352060}" dt="2023-06-08T07:58:00.345" v="4846" actId="20577"/>
          <ac:spMkLst>
            <pc:docMk/>
            <pc:sldMk cId="850362390" sldId="1058"/>
            <ac:spMk id="2" creationId="{00000000-0000-0000-0000-000000000000}"/>
          </ac:spMkLst>
        </pc:spChg>
        <pc:picChg chg="mod">
          <ac:chgData name="Sharma Computer Academy" userId="08476b32c11f4418" providerId="LiveId" clId="{97BBF79F-500D-48B4-9B0E-9777D8352060}" dt="2023-06-08T07:59:11.070" v="4853" actId="14100"/>
          <ac:picMkLst>
            <pc:docMk/>
            <pc:sldMk cId="850362390" sldId="1058"/>
            <ac:picMk id="5" creationId="{5284689F-12E4-24E4-62AD-1049720AF235}"/>
          </ac:picMkLst>
        </pc:picChg>
      </pc:sldChg>
      <pc:sldChg chg="modSp add">
        <pc:chgData name="Sharma Computer Academy" userId="08476b32c11f4418" providerId="LiveId" clId="{97BBF79F-500D-48B4-9B0E-9777D8352060}" dt="2023-06-08T08:00:08.458" v="4855" actId="14826"/>
        <pc:sldMkLst>
          <pc:docMk/>
          <pc:sldMk cId="1746416056" sldId="1059"/>
        </pc:sldMkLst>
        <pc:picChg chg="mod">
          <ac:chgData name="Sharma Computer Academy" userId="08476b32c11f4418" providerId="LiveId" clId="{97BBF79F-500D-48B4-9B0E-9777D8352060}" dt="2023-06-08T08:00:08.458" v="4855" actId="14826"/>
          <ac:picMkLst>
            <pc:docMk/>
            <pc:sldMk cId="1746416056" sldId="1059"/>
            <ac:picMk id="5" creationId="{5284689F-12E4-24E4-62AD-1049720AF2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ocalhost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 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connection</a:t>
            </a:r>
            <a:r>
              <a:rPr lang="en-US" dirty="0"/>
              <a:t> event is a </a:t>
            </a:r>
            <a:r>
              <a:rPr lang="en-US" b="1" dirty="0">
                <a:solidFill>
                  <a:schemeClr val="accent1"/>
                </a:solidFill>
              </a:rPr>
              <a:t>very low level event </a:t>
            </a:r>
            <a:r>
              <a:rPr lang="en-US" dirty="0"/>
              <a:t>which </a:t>
            </a:r>
            <a:r>
              <a:rPr lang="en-US" b="1" dirty="0">
                <a:solidFill>
                  <a:srgbClr val="00B050"/>
                </a:solidFill>
              </a:rPr>
              <a:t>deals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socket</a:t>
            </a:r>
            <a:r>
              <a:rPr lang="en-US" dirty="0"/>
              <a:t> object 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 </a:t>
            </a:r>
            <a:r>
              <a:rPr lang="en-US" b="1" dirty="0">
                <a:solidFill>
                  <a:schemeClr val="accent2"/>
                </a:solidFill>
              </a:rPr>
              <a:t>instead</a:t>
            </a:r>
            <a:r>
              <a:rPr lang="en-US" dirty="0"/>
              <a:t> of </a:t>
            </a:r>
            <a:r>
              <a:rPr lang="en-US" b="1" dirty="0">
                <a:solidFill>
                  <a:srgbClr val="FFC000"/>
                </a:solidFill>
              </a:rPr>
              <a:t>handling requests </a:t>
            </a:r>
            <a:r>
              <a:rPr lang="en-US" dirty="0"/>
              <a:t>in this </a:t>
            </a:r>
            <a:r>
              <a:rPr lang="en-US" b="1" dirty="0">
                <a:solidFill>
                  <a:srgbClr val="0070C0"/>
                </a:solidFill>
              </a:rPr>
              <a:t>way</a:t>
            </a:r>
            <a:r>
              <a:rPr lang="en-US" dirty="0"/>
              <a:t> we can </a:t>
            </a:r>
            <a:r>
              <a:rPr lang="en-US" b="1" dirty="0">
                <a:solidFill>
                  <a:srgbClr val="7030A0"/>
                </a:solidFill>
              </a:rPr>
              <a:t>directly pass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1"/>
                </a:solidFill>
              </a:rPr>
              <a:t>callback function </a:t>
            </a:r>
            <a:r>
              <a:rPr lang="en-US" dirty="0"/>
              <a:t>to </a:t>
            </a:r>
            <a:r>
              <a:rPr lang="en-US" b="1" dirty="0" err="1">
                <a:solidFill>
                  <a:srgbClr val="002060"/>
                </a:solidFill>
              </a:rPr>
              <a:t>createServer</a:t>
            </a:r>
            <a:r>
              <a:rPr lang="en-US" b="1" dirty="0">
                <a:solidFill>
                  <a:srgbClr val="002060"/>
                </a:solidFill>
              </a:rPr>
              <a:t>() </a:t>
            </a:r>
            <a:r>
              <a:rPr lang="en-US" dirty="0"/>
              <a:t>function with </a:t>
            </a:r>
            <a:r>
              <a:rPr lang="en-US" b="1" dirty="0">
                <a:solidFill>
                  <a:srgbClr val="002060"/>
                </a:solidFill>
              </a:rPr>
              <a:t>2 arguments</a:t>
            </a:r>
            <a:r>
              <a:rPr lang="en-US" dirty="0"/>
              <a:t> 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response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7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 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b="1" dirty="0">
                <a:solidFill>
                  <a:srgbClr val="00B050"/>
                </a:solidFill>
              </a:rPr>
              <a:t>function</a:t>
            </a:r>
            <a:r>
              <a:rPr lang="en-US" dirty="0"/>
              <a:t> is </a:t>
            </a:r>
            <a:r>
              <a:rPr lang="en-US" b="1" dirty="0">
                <a:solidFill>
                  <a:srgbClr val="7030A0"/>
                </a:solidFill>
              </a:rPr>
              <a:t>called every time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server</a:t>
            </a:r>
            <a:r>
              <a:rPr lang="en-US" dirty="0"/>
              <a:t> receives a </a:t>
            </a:r>
            <a:r>
              <a:rPr lang="en-US" b="1" dirty="0">
                <a:solidFill>
                  <a:srgbClr val="0070C0"/>
                </a:solidFill>
              </a:rPr>
              <a:t>request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accent2"/>
                </a:solidFill>
              </a:rPr>
              <a:t>client</a:t>
            </a:r>
            <a:r>
              <a:rPr lang="en-US" dirty="0"/>
              <a:t> 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 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 soon as </a:t>
            </a:r>
            <a:r>
              <a:rPr lang="en-US" dirty="0"/>
              <a:t>the </a:t>
            </a:r>
            <a:r>
              <a:rPr lang="en-US" b="1" dirty="0">
                <a:solidFill>
                  <a:srgbClr val="FFC000"/>
                </a:solidFill>
              </a:rPr>
              <a:t>request</a:t>
            </a:r>
            <a:r>
              <a:rPr lang="en-US" dirty="0"/>
              <a:t> will be </a:t>
            </a:r>
            <a:r>
              <a:rPr lang="en-US" b="1" dirty="0">
                <a:solidFill>
                  <a:srgbClr val="00B050"/>
                </a:solidFill>
              </a:rPr>
              <a:t>sent</a:t>
            </a:r>
            <a:r>
              <a:rPr lang="en-US" dirty="0"/>
              <a:t> by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en-US" dirty="0"/>
              <a:t> , the </a:t>
            </a:r>
            <a:r>
              <a:rPr lang="en-US" b="1" dirty="0">
                <a:solidFill>
                  <a:schemeClr val="accent1"/>
                </a:solidFill>
              </a:rPr>
              <a:t>callback function </a:t>
            </a:r>
            <a:r>
              <a:rPr lang="en-US" dirty="0"/>
              <a:t>passed to </a:t>
            </a:r>
            <a:r>
              <a:rPr lang="en-US" b="1" dirty="0" err="1">
                <a:solidFill>
                  <a:srgbClr val="0070C0"/>
                </a:solidFill>
              </a:rPr>
              <a:t>createServer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will </a:t>
            </a:r>
            <a:r>
              <a:rPr lang="en-US" b="1" dirty="0">
                <a:solidFill>
                  <a:srgbClr val="002060"/>
                </a:solidFill>
              </a:rPr>
              <a:t>execute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285562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10037" y="1684948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4094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 more professional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more </a:t>
            </a:r>
            <a:r>
              <a:rPr lang="en-US" b="1" dirty="0">
                <a:solidFill>
                  <a:schemeClr val="accent1"/>
                </a:solidFill>
              </a:rPr>
              <a:t>professional way </a:t>
            </a:r>
            <a:r>
              <a:rPr lang="en-US" dirty="0"/>
              <a:t>would be to </a:t>
            </a:r>
            <a:r>
              <a:rPr lang="en-US" b="1" dirty="0">
                <a:solidFill>
                  <a:srgbClr val="7030A0"/>
                </a:solidFill>
              </a:rPr>
              <a:t>create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callback function </a:t>
            </a:r>
            <a:r>
              <a:rPr lang="en-US" dirty="0"/>
              <a:t>named on </a:t>
            </a:r>
            <a:r>
              <a:rPr lang="en-US" b="1" dirty="0">
                <a:solidFill>
                  <a:srgbClr val="002060"/>
                </a:solidFill>
              </a:rPr>
              <a:t>what it does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For example</a:t>
            </a:r>
            <a:r>
              <a:rPr lang="en-US" dirty="0"/>
              <a:t>, if we </a:t>
            </a:r>
            <a:r>
              <a:rPr lang="en-US" b="1" dirty="0">
                <a:solidFill>
                  <a:srgbClr val="7030A0"/>
                </a:solidFill>
              </a:rPr>
              <a:t>created </a:t>
            </a:r>
            <a:r>
              <a:rPr lang="en-US" dirty="0"/>
              <a:t>a </a:t>
            </a:r>
            <a:r>
              <a:rPr lang="en-US" b="1" dirty="0">
                <a:solidFill>
                  <a:srgbClr val="92D050"/>
                </a:solidFill>
              </a:rPr>
              <a:t>request listener function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list of books</a:t>
            </a:r>
            <a:r>
              <a:rPr lang="en-US" dirty="0"/>
              <a:t>, we would </a:t>
            </a:r>
            <a:r>
              <a:rPr lang="en-US" b="1" dirty="0">
                <a:solidFill>
                  <a:srgbClr val="0070C0"/>
                </a:solidFill>
              </a:rPr>
              <a:t>likely name </a:t>
            </a:r>
            <a:r>
              <a:rPr lang="en-US" dirty="0"/>
              <a:t>it </a:t>
            </a:r>
            <a:r>
              <a:rPr lang="en-US" b="1" dirty="0" err="1">
                <a:solidFill>
                  <a:schemeClr val="accent1"/>
                </a:solidFill>
              </a:rPr>
              <a:t>listBooks</a:t>
            </a:r>
            <a:r>
              <a:rPr lang="en-US" b="1" dirty="0">
                <a:solidFill>
                  <a:schemeClr val="accent1"/>
                </a:solidFill>
              </a:rPr>
              <a:t>()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accent1"/>
                </a:solidFill>
              </a:rPr>
              <a:t>listProducts</a:t>
            </a:r>
            <a:r>
              <a:rPr lang="en-US" b="1" dirty="0">
                <a:solidFill>
                  <a:schemeClr val="accent1"/>
                </a:solidFill>
              </a:rPr>
              <a:t>() </a:t>
            </a:r>
            <a:r>
              <a:rPr lang="en-US" dirty="0"/>
              <a:t>etc.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Since</a:t>
            </a:r>
            <a:r>
              <a:rPr lang="en-US" dirty="0"/>
              <a:t> this one is a </a:t>
            </a:r>
            <a:r>
              <a:rPr lang="en-US" b="1" dirty="0">
                <a:solidFill>
                  <a:srgbClr val="002060"/>
                </a:solidFill>
              </a:rPr>
              <a:t>sample case</a:t>
            </a:r>
            <a:r>
              <a:rPr lang="en-US" dirty="0"/>
              <a:t>, we will use the </a:t>
            </a:r>
            <a:r>
              <a:rPr lang="en-US" b="1" dirty="0">
                <a:solidFill>
                  <a:srgbClr val="FFC000"/>
                </a:solidFill>
              </a:rPr>
              <a:t>generic </a:t>
            </a:r>
            <a:r>
              <a:rPr lang="en-US" dirty="0"/>
              <a:t>name </a:t>
            </a:r>
            <a:r>
              <a:rPr lang="en-US" b="1" dirty="0" err="1">
                <a:solidFill>
                  <a:srgbClr val="C00000"/>
                </a:solidFill>
              </a:rPr>
              <a:t>requestListener</a:t>
            </a:r>
            <a:r>
              <a:rPr lang="en-US" dirty="0"/>
              <a:t>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5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8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8625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Sending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mentioned before </a:t>
            </a:r>
            <a:r>
              <a:rPr lang="en-US" dirty="0"/>
              <a:t>, all </a:t>
            </a:r>
            <a:r>
              <a:rPr lang="en-US" b="1" dirty="0">
                <a:solidFill>
                  <a:srgbClr val="00B050"/>
                </a:solidFill>
              </a:rPr>
              <a:t>request listener functions </a:t>
            </a:r>
            <a:r>
              <a:rPr lang="en-US" dirty="0"/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accept </a:t>
            </a:r>
            <a:r>
              <a:rPr lang="en-US" b="1" dirty="0">
                <a:solidFill>
                  <a:srgbClr val="002060"/>
                </a:solidFill>
              </a:rPr>
              <a:t>two arguments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request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response</a:t>
            </a:r>
            <a:r>
              <a:rPr lang="en-US" dirty="0"/>
              <a:t> (we can name them </a:t>
            </a:r>
            <a:r>
              <a:rPr lang="en-US" b="1" dirty="0">
                <a:solidFill>
                  <a:srgbClr val="FFC000"/>
                </a:solidFill>
              </a:rPr>
              <a:t>differently</a:t>
            </a:r>
            <a:r>
              <a:rPr lang="en-US" dirty="0"/>
              <a:t> if we want).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HTTP request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user sends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1"/>
                </a:solidFill>
              </a:rPr>
              <a:t>captured</a:t>
            </a:r>
            <a:r>
              <a:rPr lang="en-US" dirty="0"/>
              <a:t> in a </a:t>
            </a:r>
            <a:r>
              <a:rPr lang="en-US" b="1" dirty="0">
                <a:solidFill>
                  <a:srgbClr val="00B050"/>
                </a:solidFill>
              </a:rPr>
              <a:t>Request object</a:t>
            </a:r>
            <a:r>
              <a:rPr lang="en-US" dirty="0"/>
              <a:t>, which contains </a:t>
            </a:r>
            <a:r>
              <a:rPr lang="en-US" b="1" dirty="0" err="1">
                <a:solidFill>
                  <a:schemeClr val="accent1"/>
                </a:solidFill>
              </a:rPr>
              <a:t>url</a:t>
            </a:r>
            <a:r>
              <a:rPr lang="en-US" dirty="0"/>
              <a:t> ,</a:t>
            </a:r>
            <a:r>
              <a:rPr lang="en-US" b="1" dirty="0">
                <a:solidFill>
                  <a:srgbClr val="002060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many other details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HTTP response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we return </a:t>
            </a:r>
            <a:r>
              <a:rPr lang="en-US" dirty="0"/>
              <a:t>to the </a:t>
            </a:r>
            <a:r>
              <a:rPr lang="en-US" b="1" dirty="0">
                <a:solidFill>
                  <a:srgbClr val="7030A0"/>
                </a:solidFill>
              </a:rPr>
              <a:t>user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2"/>
                </a:solidFill>
              </a:rPr>
              <a:t>formed</a:t>
            </a:r>
            <a:r>
              <a:rPr lang="en-US" dirty="0"/>
              <a:t> by </a:t>
            </a:r>
            <a:r>
              <a:rPr lang="en-US" b="1" dirty="0">
                <a:solidFill>
                  <a:srgbClr val="FFC000"/>
                </a:solidFill>
              </a:rPr>
              <a:t>interacting</a:t>
            </a:r>
            <a:r>
              <a:rPr lang="en-US" dirty="0"/>
              <a:t> with the </a:t>
            </a:r>
            <a:r>
              <a:rPr lang="en-US" b="1" dirty="0">
                <a:solidFill>
                  <a:srgbClr val="00B050"/>
                </a:solidFill>
              </a:rPr>
              <a:t>Response object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methods of response object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BA1D95-15F5-A807-67FA-C3D9AF74D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325812"/>
              </p:ext>
            </p:extLst>
          </p:nvPr>
        </p:nvGraphicFramePr>
        <p:xfrm>
          <a:off x="727186" y="1611163"/>
          <a:ext cx="7689628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814">
                  <a:extLst>
                    <a:ext uri="{9D8B030D-6E8A-4147-A177-3AD203B41FA5}">
                      <a16:colId xmlns:a16="http://schemas.microsoft.com/office/drawing/2014/main" val="1663587847"/>
                    </a:ext>
                  </a:extLst>
                </a:gridCol>
                <a:gridCol w="3844814">
                  <a:extLst>
                    <a:ext uri="{9D8B030D-6E8A-4147-A177-3AD203B41FA5}">
                      <a16:colId xmlns:a16="http://schemas.microsoft.com/office/drawing/2014/main" val="424284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or 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4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</a:rPr>
                        <a:t>writeHead</a:t>
                      </a:r>
                      <a:r>
                        <a:rPr lang="en-IN" sz="1600" b="1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Sends status and response headers to the client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465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</a:rPr>
                        <a:t>getHeader</a:t>
                      </a:r>
                      <a:r>
                        <a:rPr lang="en-IN" sz="1600" b="1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Returns the value of the specified header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4072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</a:rPr>
                        <a:t>headersSent</a:t>
                      </a:r>
                      <a:endParaRPr lang="en-IN" sz="1600" b="1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Returns true if headers were sent, otherwise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0801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</a:rPr>
                        <a:t>removeHeader</a:t>
                      </a:r>
                      <a:r>
                        <a:rPr lang="en-IN" sz="1600" b="1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</a:rPr>
                        <a:t>Removes the specified header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248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</a:rPr>
                        <a:t>setHeader</a:t>
                      </a:r>
                      <a:r>
                        <a:rPr lang="en-IN" sz="1600" b="1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</a:rPr>
                        <a:t>Sets the specified header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695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err="1">
                          <a:effectLst/>
                        </a:rPr>
                        <a:t>statusCode</a:t>
                      </a:r>
                      <a:endParaRPr lang="en-IN" sz="1600" b="1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Sets the status code that will be sent to the client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0377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</a:rPr>
                        <a:t>write()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Sends text, or a text stream, to the client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8941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</a:rPr>
                        <a:t>end()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Signals that the </a:t>
                      </a:r>
                      <a:r>
                        <a:rPr lang="en-US" sz="1600" b="1" dirty="0" err="1">
                          <a:effectLst/>
                        </a:rPr>
                        <a:t>the</a:t>
                      </a:r>
                      <a:r>
                        <a:rPr lang="en-US" sz="1600" b="1" dirty="0">
                          <a:effectLst/>
                        </a:rPr>
                        <a:t> server should consider that the response is complete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3020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writeHead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response.writeHead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sends a </a:t>
            </a:r>
            <a:r>
              <a:rPr lang="en-US" b="1" dirty="0">
                <a:solidFill>
                  <a:schemeClr val="accent1"/>
                </a:solidFill>
              </a:rPr>
              <a:t>response header </a:t>
            </a:r>
            <a:r>
              <a:rPr lang="en-US" dirty="0"/>
              <a:t>corresponding to a </a:t>
            </a:r>
            <a:r>
              <a:rPr lang="en-US" b="1" dirty="0">
                <a:solidFill>
                  <a:srgbClr val="00B050"/>
                </a:solidFill>
              </a:rPr>
              <a:t>request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C00000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response.writeHead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statusCode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[, headers]);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u="sng" dirty="0">
                <a:solidFill>
                  <a:schemeClr val="accent1"/>
                </a:solidFill>
              </a:rPr>
              <a:t>status code </a:t>
            </a:r>
            <a:r>
              <a:rPr lang="en-US" dirty="0"/>
              <a:t>is a </a:t>
            </a:r>
            <a:r>
              <a:rPr lang="en-US" b="1" dirty="0">
                <a:solidFill>
                  <a:srgbClr val="FFC000"/>
                </a:solidFill>
              </a:rPr>
              <a:t>3-digit HTTP status code</a:t>
            </a:r>
            <a:r>
              <a:rPr lang="en-US" dirty="0"/>
              <a:t>, like </a:t>
            </a:r>
            <a:r>
              <a:rPr lang="en-US" b="1" dirty="0">
                <a:solidFill>
                  <a:srgbClr val="C00000"/>
                </a:solidFill>
              </a:rPr>
              <a:t>404</a:t>
            </a:r>
            <a:r>
              <a:rPr lang="en-US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last argument</a:t>
            </a:r>
            <a:r>
              <a:rPr lang="en-US" dirty="0"/>
              <a:t>, </a:t>
            </a:r>
            <a:r>
              <a:rPr lang="en-US" b="1" u="sng" dirty="0">
                <a:solidFill>
                  <a:schemeClr val="accent1"/>
                </a:solidFill>
              </a:rPr>
              <a:t>headers</a:t>
            </a:r>
            <a:r>
              <a:rPr lang="en-US" dirty="0"/>
              <a:t>, are the </a:t>
            </a:r>
            <a:r>
              <a:rPr lang="en-US" b="1" dirty="0">
                <a:solidFill>
                  <a:srgbClr val="002060"/>
                </a:solidFill>
              </a:rPr>
              <a:t>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9958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write()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response.write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sends a </a:t>
            </a:r>
            <a:r>
              <a:rPr lang="en-US" b="1" dirty="0">
                <a:solidFill>
                  <a:srgbClr val="002060"/>
                </a:solidFill>
              </a:rPr>
              <a:t>chunk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1"/>
                </a:solidFill>
              </a:rPr>
              <a:t>response body </a:t>
            </a:r>
            <a:r>
              <a:rPr lang="en-US" dirty="0"/>
              <a:t>for a </a:t>
            </a:r>
            <a:r>
              <a:rPr lang="en-US" b="1" dirty="0">
                <a:solidFill>
                  <a:srgbClr val="00B050"/>
                </a:solidFill>
              </a:rPr>
              <a:t>request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C00000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response.write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(chunk [,encoding][,callback]);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chunk</a:t>
            </a:r>
            <a:r>
              <a:rPr lang="en-US" dirty="0"/>
              <a:t> : It </a:t>
            </a:r>
            <a:r>
              <a:rPr lang="en-US" b="1" dirty="0">
                <a:solidFill>
                  <a:srgbClr val="00B050"/>
                </a:solidFill>
              </a:rPr>
              <a:t>accepts</a:t>
            </a:r>
            <a:r>
              <a:rPr lang="en-US" dirty="0"/>
              <a:t> any </a:t>
            </a:r>
            <a:r>
              <a:rPr lang="en-US" b="1" dirty="0">
                <a:solidFill>
                  <a:schemeClr val="accent1"/>
                </a:solidFill>
              </a:rPr>
              <a:t>Buffer</a:t>
            </a:r>
            <a:r>
              <a:rPr lang="en-US" dirty="0"/>
              <a:t>, or </a:t>
            </a:r>
            <a:r>
              <a:rPr lang="en-US" b="1" dirty="0">
                <a:solidFill>
                  <a:srgbClr val="0070C0"/>
                </a:solidFill>
              </a:rPr>
              <a:t>String Data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Encoding </a:t>
            </a:r>
            <a:r>
              <a:rPr lang="en-US" dirty="0"/>
              <a:t>: The </a:t>
            </a:r>
            <a:r>
              <a:rPr lang="en-US" b="1" dirty="0">
                <a:solidFill>
                  <a:schemeClr val="accent1"/>
                </a:solidFill>
              </a:rPr>
              <a:t>default encoding </a:t>
            </a:r>
            <a:r>
              <a:rPr lang="en-US" dirty="0"/>
              <a:t>set is ‘</a:t>
            </a:r>
            <a:r>
              <a:rPr lang="en-US" b="1" dirty="0">
                <a:solidFill>
                  <a:srgbClr val="7030A0"/>
                </a:solidFill>
              </a:rPr>
              <a:t>utf8</a:t>
            </a:r>
            <a:r>
              <a:rPr lang="en-US" dirty="0"/>
              <a:t>‘. It accepts </a:t>
            </a:r>
            <a:r>
              <a:rPr lang="en-US" b="1" dirty="0">
                <a:solidFill>
                  <a:srgbClr val="00B050"/>
                </a:solidFill>
              </a:rPr>
              <a:t>String Data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callback</a:t>
            </a:r>
            <a:r>
              <a:rPr lang="en-US" dirty="0"/>
              <a:t> : It </a:t>
            </a:r>
            <a:r>
              <a:rPr lang="en-US" b="1" dirty="0">
                <a:solidFill>
                  <a:schemeClr val="accent1"/>
                </a:solidFill>
              </a:rPr>
              <a:t>accepts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 function</a:t>
            </a:r>
            <a:r>
              <a:rPr lang="en-US" dirty="0"/>
              <a:t>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1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end()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response.end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end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response process</a:t>
            </a:r>
            <a:r>
              <a:rPr lang="en-US" dirty="0"/>
              <a:t> with or without </a:t>
            </a:r>
            <a:r>
              <a:rPr lang="en-US" b="1" dirty="0">
                <a:solidFill>
                  <a:srgbClr val="002060"/>
                </a:solidFill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C00000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response.end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([data][,encoding][,callback]);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/>
              <a:t> : It </a:t>
            </a:r>
            <a:r>
              <a:rPr lang="en-US" b="1" dirty="0">
                <a:solidFill>
                  <a:srgbClr val="00B050"/>
                </a:solidFill>
              </a:rPr>
              <a:t>accepts</a:t>
            </a:r>
            <a:r>
              <a:rPr lang="en-US" dirty="0"/>
              <a:t> any </a:t>
            </a:r>
            <a:r>
              <a:rPr lang="en-US" b="1" dirty="0">
                <a:solidFill>
                  <a:schemeClr val="accent1"/>
                </a:solidFill>
              </a:rPr>
              <a:t>Buffer</a:t>
            </a:r>
            <a:r>
              <a:rPr lang="en-US" dirty="0"/>
              <a:t>, or </a:t>
            </a:r>
            <a:r>
              <a:rPr lang="en-US" b="1" dirty="0">
                <a:solidFill>
                  <a:srgbClr val="0070C0"/>
                </a:solidFill>
              </a:rPr>
              <a:t>String Data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encoding</a:t>
            </a:r>
            <a:r>
              <a:rPr lang="en-US" dirty="0"/>
              <a:t> : The </a:t>
            </a:r>
            <a:r>
              <a:rPr lang="en-US" b="1" dirty="0">
                <a:solidFill>
                  <a:schemeClr val="accent1"/>
                </a:solidFill>
              </a:rPr>
              <a:t>default encoding </a:t>
            </a:r>
            <a:r>
              <a:rPr lang="en-US" dirty="0"/>
              <a:t>set is ‘</a:t>
            </a:r>
            <a:r>
              <a:rPr lang="en-US" b="1" dirty="0">
                <a:solidFill>
                  <a:srgbClr val="7030A0"/>
                </a:solidFill>
              </a:rPr>
              <a:t>utf8</a:t>
            </a:r>
            <a:r>
              <a:rPr lang="en-US" dirty="0"/>
              <a:t>‘. It accepts </a:t>
            </a:r>
            <a:r>
              <a:rPr lang="en-US" b="1" dirty="0">
                <a:solidFill>
                  <a:srgbClr val="00B050"/>
                </a:solidFill>
              </a:rPr>
              <a:t>String Data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callback</a:t>
            </a:r>
            <a:r>
              <a:rPr lang="en-US" dirty="0"/>
              <a:t> : It </a:t>
            </a:r>
            <a:r>
              <a:rPr lang="en-US" b="1" dirty="0">
                <a:solidFill>
                  <a:schemeClr val="accent1"/>
                </a:solidFill>
              </a:rPr>
              <a:t>accepts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 function</a:t>
            </a:r>
            <a:r>
              <a:rPr lang="en-US" dirty="0"/>
              <a:t>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What is a web server?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How to create a web server in Node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The http module</a:t>
            </a: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Creating web server using http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Sending response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  <a:sym typeface="+mn-ea"/>
              </a:rPr>
              <a:t>Important methods/properties of response object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Sending HTML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Sending JSON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Routing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 Server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generate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rgbClr val="002060"/>
                </a:solidFill>
              </a:rPr>
              <a:t>Hello from Node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chemeClr val="accent1"/>
                </a:solidFill>
              </a:rPr>
              <a:t>client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rgbClr val="002060"/>
                </a:solidFill>
              </a:rPr>
              <a:t>each request</a:t>
            </a:r>
            <a:r>
              <a:rPr lang="en-US" sz="2200" dirty="0"/>
              <a:t>!</a:t>
            </a: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60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8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1503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8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26632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8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33978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Returning different types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In addition </a:t>
            </a:r>
            <a:r>
              <a:rPr lang="en-US" dirty="0"/>
              <a:t>to the </a:t>
            </a:r>
            <a:r>
              <a:rPr lang="en-US" b="1" dirty="0">
                <a:solidFill>
                  <a:srgbClr val="0070C0"/>
                </a:solidFill>
              </a:rPr>
              <a:t>plain text </a:t>
            </a:r>
            <a:r>
              <a:rPr lang="en-US" dirty="0"/>
              <a:t>we </a:t>
            </a:r>
            <a:r>
              <a:rPr lang="en-US" b="1" dirty="0">
                <a:solidFill>
                  <a:schemeClr val="accent2"/>
                </a:solidFill>
              </a:rPr>
              <a:t>just returned</a:t>
            </a:r>
            <a:r>
              <a:rPr lang="en-US" dirty="0"/>
              <a:t>, we can also </a:t>
            </a:r>
            <a:r>
              <a:rPr lang="en-US" b="1" dirty="0">
                <a:solidFill>
                  <a:srgbClr val="7030A0"/>
                </a:solidFill>
              </a:rPr>
              <a:t>return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following types </a:t>
            </a:r>
            <a:r>
              <a:rPr lang="en-US" dirty="0"/>
              <a:t>of </a:t>
            </a:r>
            <a:r>
              <a:rPr lang="en-US" b="1" dirty="0">
                <a:solidFill>
                  <a:srgbClr val="FFC000"/>
                </a:solidFill>
              </a:rPr>
              <a:t>data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JSON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CSV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HTML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These </a:t>
            </a:r>
            <a:r>
              <a:rPr lang="en-US" b="1" dirty="0">
                <a:solidFill>
                  <a:srgbClr val="C00000"/>
                </a:solidFill>
              </a:rPr>
              <a:t>three data types </a:t>
            </a:r>
            <a:r>
              <a:rPr lang="en-US" dirty="0"/>
              <a:t>are all </a:t>
            </a:r>
            <a:r>
              <a:rPr lang="en-US" b="1" u="sng" dirty="0">
                <a:solidFill>
                  <a:srgbClr val="0070C0"/>
                </a:solidFill>
              </a:rPr>
              <a:t>text-based</a:t>
            </a:r>
            <a:r>
              <a:rPr lang="en-US" dirty="0"/>
              <a:t>, and are </a:t>
            </a:r>
            <a:r>
              <a:rPr lang="en-US" b="1" dirty="0">
                <a:solidFill>
                  <a:srgbClr val="00B050"/>
                </a:solidFill>
              </a:rPr>
              <a:t>popular formats</a:t>
            </a:r>
            <a:r>
              <a:rPr lang="en-US" dirty="0"/>
              <a:t> for </a:t>
            </a:r>
            <a:r>
              <a:rPr lang="en-US" b="1" dirty="0">
                <a:solidFill>
                  <a:srgbClr val="7030A0"/>
                </a:solidFill>
              </a:rPr>
              <a:t>delivering content </a:t>
            </a:r>
            <a:r>
              <a:rPr lang="en-US" dirty="0"/>
              <a:t>on the </a:t>
            </a:r>
            <a:r>
              <a:rPr lang="en-US" b="1" dirty="0">
                <a:solidFill>
                  <a:schemeClr val="accent1"/>
                </a:solidFill>
              </a:rPr>
              <a:t>web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Returning different types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the </a:t>
            </a:r>
            <a:r>
              <a:rPr lang="en-US" b="1" dirty="0">
                <a:solidFill>
                  <a:schemeClr val="accent1"/>
                </a:solidFill>
              </a:rPr>
              <a:t>context</a:t>
            </a:r>
            <a:r>
              <a:rPr lang="en-US" dirty="0"/>
              <a:t> of </a:t>
            </a:r>
            <a:r>
              <a:rPr lang="en-US" b="1" dirty="0">
                <a:solidFill>
                  <a:srgbClr val="0070C0"/>
                </a:solidFill>
              </a:rPr>
              <a:t>Node.js</a:t>
            </a:r>
            <a:r>
              <a:rPr lang="en-US" dirty="0"/>
              <a:t>, we </a:t>
            </a:r>
            <a:r>
              <a:rPr lang="en-US" b="1" dirty="0">
                <a:solidFill>
                  <a:srgbClr val="00B050"/>
                </a:solidFill>
              </a:rPr>
              <a:t>need</a:t>
            </a:r>
            <a:r>
              <a:rPr lang="en-US" dirty="0"/>
              <a:t> to do </a:t>
            </a:r>
            <a:r>
              <a:rPr lang="en-US" b="1" dirty="0">
                <a:solidFill>
                  <a:srgbClr val="C00000"/>
                </a:solidFill>
              </a:rPr>
              <a:t>two things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Set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Content-Type </a:t>
            </a:r>
            <a:r>
              <a:rPr lang="en-US" dirty="0"/>
              <a:t>header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in our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HTTP responses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appropriate value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Ensure</a:t>
            </a:r>
            <a:r>
              <a:rPr lang="en-US" dirty="0"/>
              <a:t> that </a:t>
            </a:r>
            <a:r>
              <a:rPr lang="en-US" b="1" dirty="0">
                <a:solidFill>
                  <a:srgbClr val="C00000"/>
                </a:solidFill>
              </a:rPr>
              <a:t>write()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end() </a:t>
            </a:r>
            <a:r>
              <a:rPr lang="en-US" dirty="0"/>
              <a:t>sends the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/>
              <a:t> in the </a:t>
            </a:r>
            <a:r>
              <a:rPr lang="en-US" b="1" dirty="0">
                <a:solidFill>
                  <a:schemeClr val="accent3"/>
                </a:solidFill>
              </a:rPr>
              <a:t>right format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62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Returning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 order </a:t>
            </a:r>
            <a:r>
              <a:rPr lang="en-US" dirty="0"/>
              <a:t>to return </a:t>
            </a:r>
            <a:r>
              <a:rPr lang="en-US" b="1" dirty="0">
                <a:solidFill>
                  <a:schemeClr val="accent1"/>
                </a:solidFill>
              </a:rPr>
              <a:t>HTML response </a:t>
            </a:r>
            <a:r>
              <a:rPr lang="en-US" dirty="0"/>
              <a:t>we </a:t>
            </a:r>
            <a:r>
              <a:rPr lang="en-US" b="1" dirty="0">
                <a:solidFill>
                  <a:srgbClr val="92D050"/>
                </a:solidFill>
              </a:rPr>
              <a:t>need</a:t>
            </a:r>
            <a:r>
              <a:rPr lang="en-US" dirty="0"/>
              <a:t> to take </a:t>
            </a:r>
            <a:r>
              <a:rPr lang="en-US" b="1" dirty="0">
                <a:solidFill>
                  <a:schemeClr val="accent2"/>
                </a:solidFill>
              </a:rPr>
              <a:t>2 steps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Set</a:t>
            </a:r>
            <a:r>
              <a:rPr lang="en-US" dirty="0"/>
              <a:t> the 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Content-Type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text/html </a:t>
            </a:r>
            <a:r>
              <a:rPr lang="en-US" dirty="0"/>
              <a:t>in </a:t>
            </a:r>
            <a:r>
              <a:rPr lang="en-US" b="1" dirty="0" err="1">
                <a:solidFill>
                  <a:srgbClr val="00B050"/>
                </a:solidFill>
              </a:rPr>
              <a:t>writeHead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00B050"/>
                </a:solidFill>
              </a:rPr>
              <a:t>setHeader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Pass</a:t>
            </a: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</a:rPr>
              <a:t>valid HTML string </a:t>
            </a:r>
            <a:r>
              <a:rPr lang="en-US" dirty="0"/>
              <a:t>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write()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end()</a:t>
            </a:r>
          </a:p>
        </p:txBody>
      </p:sp>
    </p:spTree>
    <p:extLst>
      <p:ext uri="{BB962C8B-B14F-4D97-AF65-F5344CB8AC3E}">
        <p14:creationId xmlns:p14="http://schemas.microsoft.com/office/powerpoint/2010/main" val="10099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2348880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34083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 in 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425" y="2276872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29792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Serving an html page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en-US" dirty="0"/>
              <a:t> can serve </a:t>
            </a:r>
            <a:r>
              <a:rPr lang="en-US" b="1" dirty="0">
                <a:solidFill>
                  <a:schemeClr val="accent1"/>
                </a:solidFill>
              </a:rPr>
              <a:t>HTML</a:t>
            </a:r>
            <a:r>
              <a:rPr lang="en-US" dirty="0"/>
              <a:t> as </a:t>
            </a:r>
            <a:r>
              <a:rPr lang="en-US" b="1" dirty="0">
                <a:solidFill>
                  <a:srgbClr val="0070C0"/>
                </a:solidFill>
              </a:rPr>
              <a:t>strings</a:t>
            </a:r>
            <a:r>
              <a:rPr lang="en-US" dirty="0"/>
              <a:t> in </a:t>
            </a:r>
            <a:r>
              <a:rPr lang="en-US" b="1" dirty="0">
                <a:solidFill>
                  <a:srgbClr val="7030A0"/>
                </a:solidFill>
              </a:rPr>
              <a:t>Node.js </a:t>
            </a:r>
            <a:r>
              <a:rPr lang="en-US" dirty="0"/>
              <a:t>to the </a:t>
            </a:r>
            <a:r>
              <a:rPr lang="en-US" b="1" dirty="0">
                <a:solidFill>
                  <a:srgbClr val="FFC000"/>
                </a:solidFill>
              </a:rPr>
              <a:t>user</a:t>
            </a:r>
            <a:r>
              <a:rPr lang="en-US" dirty="0"/>
              <a:t>, but it’s </a:t>
            </a:r>
            <a:r>
              <a:rPr lang="en-US" b="1" dirty="0">
                <a:solidFill>
                  <a:srgbClr val="002060"/>
                </a:solidFill>
              </a:rPr>
              <a:t>preferable</a:t>
            </a:r>
            <a:r>
              <a:rPr lang="en-US" dirty="0"/>
              <a:t> that we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 HTML files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serve</a:t>
            </a:r>
            <a:r>
              <a:rPr lang="en-US" dirty="0"/>
              <a:t> their </a:t>
            </a:r>
            <a:r>
              <a:rPr lang="en-US" b="1" dirty="0">
                <a:solidFill>
                  <a:srgbClr val="0070C0"/>
                </a:solidFill>
              </a:rPr>
              <a:t>content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This way</a:t>
            </a:r>
            <a:r>
              <a:rPr lang="en-US" dirty="0"/>
              <a:t>, as the </a:t>
            </a:r>
            <a:r>
              <a:rPr lang="en-US" b="1" dirty="0">
                <a:solidFill>
                  <a:srgbClr val="0070C0"/>
                </a:solidFill>
              </a:rPr>
              <a:t>HTML file grows </a:t>
            </a:r>
            <a:r>
              <a:rPr lang="en-US" dirty="0"/>
              <a:t>we </a:t>
            </a:r>
            <a:r>
              <a:rPr lang="en-US" b="1" dirty="0">
                <a:solidFill>
                  <a:schemeClr val="accent2"/>
                </a:solidFill>
              </a:rPr>
              <a:t>don’t have </a:t>
            </a:r>
            <a:r>
              <a:rPr lang="en-US" dirty="0"/>
              <a:t>to </a:t>
            </a:r>
            <a:r>
              <a:rPr lang="en-US" b="1" dirty="0">
                <a:solidFill>
                  <a:srgbClr val="FFC000"/>
                </a:solidFill>
              </a:rPr>
              <a:t>maintain long strings</a:t>
            </a:r>
            <a:r>
              <a:rPr lang="en-US" dirty="0"/>
              <a:t> in our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code, keeping it </a:t>
            </a:r>
            <a:r>
              <a:rPr lang="en-US" b="1" dirty="0">
                <a:solidFill>
                  <a:schemeClr val="accent1"/>
                </a:solidFill>
              </a:rPr>
              <a:t>more concise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allowing us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work</a:t>
            </a:r>
            <a:r>
              <a:rPr lang="en-US" dirty="0"/>
              <a:t> on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each aspect </a:t>
            </a:r>
            <a:r>
              <a:rPr lang="en-US" dirty="0"/>
              <a:t>of our </a:t>
            </a:r>
            <a:r>
              <a:rPr lang="en-US" b="1" dirty="0">
                <a:solidFill>
                  <a:srgbClr val="92D050"/>
                </a:solidFill>
              </a:rPr>
              <a:t>website</a:t>
            </a:r>
            <a:r>
              <a:rPr lang="en-US" dirty="0"/>
              <a:t> in an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independent</a:t>
            </a:r>
            <a:r>
              <a:rPr lang="en-US" dirty="0"/>
              <a:t> way.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web server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</a:rPr>
              <a:t>When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1"/>
                </a:solidFill>
              </a:rPr>
              <a:t>view</a:t>
            </a:r>
            <a:r>
              <a:rPr lang="en-US" dirty="0"/>
              <a:t> a </a:t>
            </a:r>
            <a:r>
              <a:rPr lang="en-US" b="1" dirty="0">
                <a:solidFill>
                  <a:srgbClr val="92D050"/>
                </a:solidFill>
              </a:rPr>
              <a:t>webpage</a:t>
            </a:r>
            <a:r>
              <a:rPr lang="en-US" dirty="0"/>
              <a:t> in our </a:t>
            </a:r>
            <a:r>
              <a:rPr lang="en-US" b="1" dirty="0">
                <a:solidFill>
                  <a:srgbClr val="7030A0"/>
                </a:solidFill>
              </a:rPr>
              <a:t>browser</a:t>
            </a:r>
            <a:r>
              <a:rPr lang="en-US" dirty="0"/>
              <a:t>, we are </a:t>
            </a:r>
            <a:r>
              <a:rPr lang="en-US" b="1" dirty="0">
                <a:solidFill>
                  <a:schemeClr val="accent1"/>
                </a:solidFill>
              </a:rPr>
              <a:t>making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request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another computer </a:t>
            </a:r>
            <a:r>
              <a:rPr lang="en-US" dirty="0"/>
              <a:t>on the </a:t>
            </a:r>
            <a:r>
              <a:rPr lang="en-US" b="1" dirty="0">
                <a:solidFill>
                  <a:srgbClr val="0070C0"/>
                </a:solidFill>
              </a:rPr>
              <a:t>internet</a:t>
            </a:r>
            <a:r>
              <a:rPr lang="en-US" dirty="0"/>
              <a:t>, which then </a:t>
            </a:r>
            <a:r>
              <a:rPr lang="en-US" b="1" dirty="0">
                <a:solidFill>
                  <a:srgbClr val="FFC000"/>
                </a:solidFill>
              </a:rPr>
              <a:t>provides us </a:t>
            </a:r>
            <a:r>
              <a:rPr lang="en-US" dirty="0"/>
              <a:t>the </a:t>
            </a:r>
            <a:r>
              <a:rPr lang="en-US" b="1" dirty="0">
                <a:solidFill>
                  <a:srgbClr val="92D050"/>
                </a:solidFill>
              </a:rPr>
              <a:t>webpage</a:t>
            </a:r>
            <a:r>
              <a:rPr lang="en-US" dirty="0"/>
              <a:t> as a </a:t>
            </a:r>
            <a:r>
              <a:rPr lang="en-US" b="1" dirty="0">
                <a:solidFill>
                  <a:schemeClr val="accent4"/>
                </a:solidFill>
              </a:rPr>
              <a:t>response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That </a:t>
            </a:r>
            <a:r>
              <a:rPr lang="en-US" b="1" dirty="0">
                <a:solidFill>
                  <a:schemeClr val="accent4"/>
                </a:solidFill>
              </a:rPr>
              <a:t>computer </a:t>
            </a:r>
            <a:r>
              <a:rPr lang="en-US" dirty="0"/>
              <a:t>with </a:t>
            </a:r>
            <a:r>
              <a:rPr lang="en-US" b="1" dirty="0">
                <a:solidFill>
                  <a:srgbClr val="C00000"/>
                </a:solidFill>
              </a:rPr>
              <a:t>which</a:t>
            </a:r>
            <a:r>
              <a:rPr lang="en-US" dirty="0"/>
              <a:t> we are </a:t>
            </a:r>
            <a:r>
              <a:rPr lang="en-US" b="1" dirty="0">
                <a:solidFill>
                  <a:schemeClr val="accent1"/>
                </a:solidFill>
              </a:rPr>
              <a:t>communicating</a:t>
            </a:r>
            <a:r>
              <a:rPr lang="en-US" dirty="0"/>
              <a:t> via the </a:t>
            </a:r>
            <a:r>
              <a:rPr lang="en-US" b="1" dirty="0">
                <a:solidFill>
                  <a:srgbClr val="0070C0"/>
                </a:solidFill>
              </a:rPr>
              <a:t>internet</a:t>
            </a:r>
            <a:r>
              <a:rPr lang="en-US" dirty="0"/>
              <a:t> is a </a:t>
            </a:r>
            <a:r>
              <a:rPr lang="en-US" b="1" dirty="0">
                <a:solidFill>
                  <a:srgbClr val="00B050"/>
                </a:solidFill>
              </a:rPr>
              <a:t>web server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2"/>
                </a:solidFill>
              </a:rPr>
              <a:t>html file </a:t>
            </a:r>
            <a:r>
              <a:rPr lang="en-US" dirty="0"/>
              <a:t>called </a:t>
            </a:r>
            <a:r>
              <a:rPr lang="en-US" b="1" dirty="0">
                <a:solidFill>
                  <a:srgbClr val="00B050"/>
                </a:solidFill>
              </a:rPr>
              <a:t>index.html </a:t>
            </a:r>
            <a:r>
              <a:rPr lang="en-US" dirty="0"/>
              <a:t>with </a:t>
            </a:r>
            <a:r>
              <a:rPr lang="en-US" b="1" dirty="0">
                <a:solidFill>
                  <a:srgbClr val="002060"/>
                </a:solidFill>
              </a:rPr>
              <a:t>some code </a:t>
            </a:r>
            <a:r>
              <a:rPr lang="en-US" dirty="0"/>
              <a:t>in it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Import</a:t>
            </a:r>
            <a:r>
              <a:rPr lang="en-US" dirty="0"/>
              <a:t> the “</a:t>
            </a:r>
            <a:r>
              <a:rPr lang="en-US" b="1" dirty="0">
                <a:solidFill>
                  <a:srgbClr val="C00000"/>
                </a:solidFill>
              </a:rPr>
              <a:t>http</a:t>
            </a:r>
            <a:r>
              <a:rPr lang="en-US" dirty="0"/>
              <a:t>” and “</a:t>
            </a:r>
            <a:r>
              <a:rPr lang="en-US" b="1" dirty="0">
                <a:solidFill>
                  <a:srgbClr val="C00000"/>
                </a:solidFill>
              </a:rPr>
              <a:t>fs/promises</a:t>
            </a:r>
            <a:r>
              <a:rPr lang="en-US" dirty="0"/>
              <a:t>” module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rgbClr val="FFC000"/>
                </a:solidFill>
              </a:rPr>
              <a:t>request listener </a:t>
            </a:r>
            <a:r>
              <a:rPr lang="en-US" dirty="0"/>
              <a:t>which </a:t>
            </a:r>
            <a:r>
              <a:rPr lang="en-US" b="1" dirty="0">
                <a:solidFill>
                  <a:schemeClr val="accent1"/>
                </a:solidFill>
              </a:rPr>
              <a:t>does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following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Opens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reads</a:t>
            </a:r>
            <a:r>
              <a:rPr lang="en-US" dirty="0"/>
              <a:t> the file </a:t>
            </a:r>
            <a:r>
              <a:rPr lang="en-US" b="1" dirty="0">
                <a:solidFill>
                  <a:srgbClr val="00B050"/>
                </a:solidFill>
              </a:rPr>
              <a:t>index.html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read properly </a:t>
            </a:r>
            <a:r>
              <a:rPr lang="en-US" dirty="0"/>
              <a:t>then </a:t>
            </a:r>
            <a:r>
              <a:rPr lang="en-US" b="1" dirty="0">
                <a:solidFill>
                  <a:schemeClr val="accent2"/>
                </a:solidFill>
              </a:rPr>
              <a:t>sets</a:t>
            </a:r>
            <a:r>
              <a:rPr lang="en-US" dirty="0"/>
              <a:t> the 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Content-Type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text/html </a:t>
            </a:r>
            <a:r>
              <a:rPr lang="en-US" dirty="0"/>
              <a:t>in </a:t>
            </a:r>
            <a:r>
              <a:rPr lang="en-US" b="1" dirty="0" err="1">
                <a:solidFill>
                  <a:srgbClr val="00B050"/>
                </a:solidFill>
              </a:rPr>
              <a:t>writeHead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dirty="0"/>
              <a:t>and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status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to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200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Passes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3"/>
                </a:solidFill>
              </a:rPr>
              <a:t>file data </a:t>
            </a:r>
            <a:r>
              <a:rPr lang="en-US" dirty="0"/>
              <a:t>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/>
                </a:solidFill>
              </a:rPr>
              <a:t>write()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an </a:t>
            </a:r>
            <a:r>
              <a:rPr lang="en-US" b="1" dirty="0">
                <a:solidFill>
                  <a:schemeClr val="accent1"/>
                </a:solidFill>
              </a:rPr>
              <a:t>exception occurs </a:t>
            </a:r>
            <a:r>
              <a:rPr lang="en-US" dirty="0"/>
              <a:t>, then </a:t>
            </a:r>
            <a:r>
              <a:rPr lang="en-US" b="1" dirty="0">
                <a:solidFill>
                  <a:srgbClr val="FFC000"/>
                </a:solidFill>
              </a:rPr>
              <a:t>sets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status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500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passes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error message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/>
                </a:solidFill>
              </a:rPr>
              <a:t>write()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Completes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response</a:t>
            </a:r>
            <a:r>
              <a:rPr lang="en-US" dirty="0"/>
              <a:t> by calling </a:t>
            </a:r>
            <a:r>
              <a:rPr lang="en-US" b="1" dirty="0">
                <a:solidFill>
                  <a:schemeClr val="accent1"/>
                </a:solidFill>
              </a:rPr>
              <a:t>end()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en-US" dirty="0"/>
              <a:t> the </a:t>
            </a:r>
            <a:r>
              <a:rPr lang="en-US" b="1" dirty="0">
                <a:solidFill>
                  <a:srgbClr val="92D050"/>
                </a:solidFill>
              </a:rPr>
              <a:t>server object </a:t>
            </a:r>
            <a:r>
              <a:rPr lang="en-US" dirty="0"/>
              <a:t>by calling </a:t>
            </a:r>
            <a:r>
              <a:rPr lang="en-US" b="1" dirty="0" err="1">
                <a:solidFill>
                  <a:srgbClr val="7030A0"/>
                </a:solidFill>
              </a:rPr>
              <a:t>createServer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Start </a:t>
            </a:r>
            <a:r>
              <a:rPr lang="en-US" dirty="0"/>
              <a:t>the </a:t>
            </a:r>
            <a:r>
              <a:rPr lang="en-US" b="1" dirty="0">
                <a:solidFill>
                  <a:srgbClr val="92D050"/>
                </a:solidFill>
              </a:rPr>
              <a:t>server</a:t>
            </a:r>
            <a:r>
              <a:rPr lang="en-US" dirty="0"/>
              <a:t> by calling </a:t>
            </a:r>
            <a:r>
              <a:rPr lang="en-US" b="1" dirty="0">
                <a:solidFill>
                  <a:schemeClr val="accent1"/>
                </a:solidFill>
              </a:rPr>
              <a:t>listen()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 Server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read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1"/>
                </a:solidFill>
              </a:rPr>
              <a:t>send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contents</a:t>
            </a:r>
            <a:r>
              <a:rPr lang="en-US" sz="2200" dirty="0"/>
              <a:t> of the file </a:t>
            </a:r>
            <a:r>
              <a:rPr lang="en-US" sz="2200" b="1" dirty="0">
                <a:solidFill>
                  <a:srgbClr val="C00000"/>
                </a:solidFill>
              </a:rPr>
              <a:t>index.html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chemeClr val="accent1"/>
                </a:solidFill>
              </a:rPr>
              <a:t>client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rgbClr val="002060"/>
                </a:solidFill>
              </a:rPr>
              <a:t>request</a:t>
            </a:r>
            <a:r>
              <a:rPr lang="en-US" sz="2200" dirty="0"/>
              <a:t>!</a:t>
            </a: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369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Solution: </a:t>
            </a:r>
            <a:r>
              <a:rPr lang="en-US" sz="2700" b="1" cap="none" dirty="0"/>
              <a:t>index.html</a:t>
            </a:r>
            <a:endParaRPr lang="en-US" sz="27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298759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19159D-3180-B46A-A109-2743B336C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7992888" cy="4780299"/>
          </a:xfrm>
        </p:spPr>
      </p:pic>
    </p:spTree>
    <p:extLst>
      <p:ext uri="{BB962C8B-B14F-4D97-AF65-F5344CB8AC3E}">
        <p14:creationId xmlns:p14="http://schemas.microsoft.com/office/powerpoint/2010/main" val="1829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Solution: </a:t>
            </a:r>
            <a:r>
              <a:rPr lang="en-US" sz="2700" b="1" cap="none" dirty="0"/>
              <a:t>app.js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1916832"/>
            <a:ext cx="8178140" cy="46085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298759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21607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1916832"/>
            <a:ext cx="8178140" cy="46085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298759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27243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Returning </a:t>
            </a:r>
            <a:r>
              <a:rPr lang="en-US" sz="2700" b="1" dirty="0" err="1"/>
              <a:t>json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 order </a:t>
            </a:r>
            <a:r>
              <a:rPr lang="en-US" dirty="0"/>
              <a:t>to return </a:t>
            </a:r>
            <a:r>
              <a:rPr lang="en-US" b="1" dirty="0" err="1">
                <a:solidFill>
                  <a:schemeClr val="accent1"/>
                </a:solidFill>
              </a:rPr>
              <a:t>json</a:t>
            </a:r>
            <a:r>
              <a:rPr lang="en-US" b="1" dirty="0">
                <a:solidFill>
                  <a:schemeClr val="accent1"/>
                </a:solidFill>
              </a:rPr>
              <a:t> response </a:t>
            </a:r>
            <a:r>
              <a:rPr lang="en-US" dirty="0"/>
              <a:t>we </a:t>
            </a:r>
            <a:r>
              <a:rPr lang="en-US" b="1" dirty="0">
                <a:solidFill>
                  <a:srgbClr val="92D050"/>
                </a:solidFill>
              </a:rPr>
              <a:t>need</a:t>
            </a:r>
            <a:r>
              <a:rPr lang="en-US" dirty="0"/>
              <a:t> to take </a:t>
            </a:r>
            <a:r>
              <a:rPr lang="en-US" b="1" dirty="0">
                <a:solidFill>
                  <a:schemeClr val="accent2"/>
                </a:solidFill>
              </a:rPr>
              <a:t>2 steps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Set</a:t>
            </a:r>
            <a:r>
              <a:rPr lang="en-US" dirty="0"/>
              <a:t> the 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Content-Type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application/</a:t>
            </a:r>
            <a:r>
              <a:rPr lang="en-US" b="1" dirty="0" err="1">
                <a:solidFill>
                  <a:schemeClr val="accent2"/>
                </a:solidFill>
              </a:rPr>
              <a:t>json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 err="1">
                <a:solidFill>
                  <a:srgbClr val="00B050"/>
                </a:solidFill>
              </a:rPr>
              <a:t>writeHead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00B050"/>
                </a:solidFill>
              </a:rPr>
              <a:t>setHeader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Pass</a:t>
            </a: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</a:rPr>
              <a:t>valid JSON string </a:t>
            </a:r>
            <a:r>
              <a:rPr lang="en-US" dirty="0"/>
              <a:t>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write()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end()</a:t>
            </a:r>
          </a:p>
        </p:txBody>
      </p:sp>
    </p:spTree>
    <p:extLst>
      <p:ext uri="{BB962C8B-B14F-4D97-AF65-F5344CB8AC3E}">
        <p14:creationId xmlns:p14="http://schemas.microsoft.com/office/powerpoint/2010/main" val="20592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2348880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4885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492896"/>
            <a:ext cx="8178140" cy="40324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298759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149869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Managing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Most websites </a:t>
            </a:r>
            <a:r>
              <a:rPr lang="en-US" dirty="0"/>
              <a:t>we </a:t>
            </a:r>
            <a:r>
              <a:rPr lang="en-US" b="1" dirty="0">
                <a:solidFill>
                  <a:srgbClr val="00B050"/>
                </a:solidFill>
              </a:rPr>
              <a:t>visit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APIs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2"/>
                </a:solidFill>
              </a:rPr>
              <a:t>use</a:t>
            </a:r>
            <a:r>
              <a:rPr lang="en-US" dirty="0"/>
              <a:t> , usually have </a:t>
            </a:r>
            <a:r>
              <a:rPr lang="en-US" b="1" dirty="0">
                <a:solidFill>
                  <a:srgbClr val="FFC000"/>
                </a:solidFill>
              </a:rPr>
              <a:t>more than one endpoint</a:t>
            </a:r>
            <a:r>
              <a:rPr lang="en-US" dirty="0"/>
              <a:t> so 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various resources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example </a:t>
            </a:r>
            <a:r>
              <a:rPr lang="en-US" dirty="0"/>
              <a:t>, in a </a:t>
            </a:r>
            <a:r>
              <a:rPr lang="en-US" b="1" dirty="0">
                <a:solidFill>
                  <a:srgbClr val="002060"/>
                </a:solidFill>
              </a:rPr>
              <a:t>library management app </a:t>
            </a:r>
            <a:r>
              <a:rPr lang="en-US" dirty="0"/>
              <a:t>, we </a:t>
            </a:r>
            <a:r>
              <a:rPr lang="en-US" b="1" dirty="0">
                <a:solidFill>
                  <a:srgbClr val="00B050"/>
                </a:solidFill>
              </a:rPr>
              <a:t>not only need</a:t>
            </a:r>
            <a:r>
              <a:rPr lang="en-US" dirty="0"/>
              <a:t> to manage </a:t>
            </a:r>
            <a:r>
              <a:rPr lang="en-US" b="1" u="sng" dirty="0">
                <a:solidFill>
                  <a:srgbClr val="FFC000"/>
                </a:solidFill>
              </a:rPr>
              <a:t>book data</a:t>
            </a:r>
            <a:r>
              <a:rPr lang="en-US" dirty="0"/>
              <a:t>, but it would also manage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u="sng" dirty="0">
                <a:solidFill>
                  <a:srgbClr val="FFC000"/>
                </a:solidFill>
              </a:rPr>
              <a:t>author data</a:t>
            </a:r>
            <a:r>
              <a:rPr lang="en-US" dirty="0"/>
              <a:t> for </a:t>
            </a:r>
            <a:r>
              <a:rPr lang="en-US" b="1" dirty="0">
                <a:solidFill>
                  <a:srgbClr val="92D050"/>
                </a:solidFill>
              </a:rPr>
              <a:t>cataloguing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searching</a:t>
            </a:r>
            <a:r>
              <a:rPr lang="en-US" dirty="0"/>
              <a:t> convenience.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3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Managing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Even though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dirty="0"/>
              <a:t> for </a:t>
            </a:r>
            <a:r>
              <a:rPr lang="en-US" b="1" u="sng" dirty="0">
                <a:solidFill>
                  <a:srgbClr val="00B050"/>
                </a:solidFill>
              </a:rPr>
              <a:t>books</a:t>
            </a:r>
            <a:r>
              <a:rPr lang="en-US" dirty="0"/>
              <a:t> and </a:t>
            </a:r>
            <a:r>
              <a:rPr lang="en-US" b="1" u="sng" dirty="0">
                <a:solidFill>
                  <a:srgbClr val="00B050"/>
                </a:solidFill>
              </a:rPr>
              <a:t>authors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1"/>
                </a:solidFill>
              </a:rPr>
              <a:t>related</a:t>
            </a:r>
            <a:r>
              <a:rPr lang="en-US" dirty="0"/>
              <a:t>, but they are </a:t>
            </a:r>
            <a:r>
              <a:rPr lang="en-US" b="1" dirty="0">
                <a:solidFill>
                  <a:srgbClr val="00B050"/>
                </a:solidFill>
              </a:rPr>
              <a:t>two different objects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In these cases</a:t>
            </a:r>
            <a:r>
              <a:rPr lang="en-US" dirty="0"/>
              <a:t>,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backend developer </a:t>
            </a:r>
            <a:r>
              <a:rPr lang="en-US" dirty="0"/>
              <a:t>will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code</a:t>
            </a:r>
            <a:r>
              <a:rPr lang="en-US" dirty="0"/>
              <a:t> each </a:t>
            </a:r>
            <a:r>
              <a:rPr lang="en-US" b="1" dirty="0">
                <a:solidFill>
                  <a:srgbClr val="00B050"/>
                </a:solidFill>
              </a:rPr>
              <a:t>object</a:t>
            </a:r>
            <a:r>
              <a:rPr lang="en-US" dirty="0"/>
              <a:t> on </a:t>
            </a:r>
            <a:r>
              <a:rPr lang="en-US" b="1" dirty="0">
                <a:solidFill>
                  <a:srgbClr val="0070C0"/>
                </a:solidFill>
              </a:rPr>
              <a:t>different endpoints </a:t>
            </a:r>
            <a:r>
              <a:rPr lang="en-US" dirty="0"/>
              <a:t>as a way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indicate</a:t>
            </a:r>
            <a:r>
              <a:rPr lang="en-US" dirty="0"/>
              <a:t> to the </a:t>
            </a:r>
            <a:r>
              <a:rPr lang="en-US" b="1" dirty="0">
                <a:solidFill>
                  <a:srgbClr val="0070C0"/>
                </a:solidFill>
              </a:rPr>
              <a:t>API user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kind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dirty="0"/>
              <a:t> they are </a:t>
            </a:r>
            <a:r>
              <a:rPr lang="en-US" b="1" dirty="0">
                <a:solidFill>
                  <a:srgbClr val="C00000"/>
                </a:solidFill>
              </a:rPr>
              <a:t>interacting with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dirty="0"/>
              <a:t> this is called </a:t>
            </a:r>
            <a:r>
              <a:rPr lang="en-US" b="1" u="sng" dirty="0">
                <a:solidFill>
                  <a:srgbClr val="0070C0"/>
                </a:solidFill>
              </a:rPr>
              <a:t>Routing.</a:t>
            </a:r>
          </a:p>
        </p:txBody>
      </p:sp>
    </p:spTree>
    <p:extLst>
      <p:ext uri="{BB962C8B-B14F-4D97-AF65-F5344CB8AC3E}">
        <p14:creationId xmlns:p14="http://schemas.microsoft.com/office/powerpoint/2010/main" val="17199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web server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 </a:t>
            </a:r>
            <a:r>
              <a:rPr lang="en-US" b="1" dirty="0">
                <a:solidFill>
                  <a:srgbClr val="0070C0"/>
                </a:solidFill>
              </a:rPr>
              <a:t>basically</a:t>
            </a:r>
            <a:r>
              <a:rPr lang="en-US" dirty="0"/>
              <a:t>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web server </a:t>
            </a:r>
            <a:r>
              <a:rPr lang="en-US" dirty="0"/>
              <a:t>is a </a:t>
            </a:r>
            <a:r>
              <a:rPr lang="en-US" b="1" dirty="0">
                <a:solidFill>
                  <a:srgbClr val="7030A0"/>
                </a:solidFill>
              </a:rPr>
              <a:t>computer</a:t>
            </a:r>
            <a:r>
              <a:rPr lang="en-US" dirty="0"/>
              <a:t> that</a:t>
            </a:r>
            <a:r>
              <a:rPr lang="en-US" b="1" dirty="0">
                <a:solidFill>
                  <a:schemeClr val="accent1"/>
                </a:solidFill>
              </a:rPr>
              <a:t> receives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HTTP requests </a:t>
            </a:r>
            <a:r>
              <a:rPr lang="en-US" dirty="0"/>
              <a:t>from a </a:t>
            </a:r>
            <a:r>
              <a:rPr lang="en-US" b="1" dirty="0">
                <a:solidFill>
                  <a:srgbClr val="92D050"/>
                </a:solidFill>
              </a:rPr>
              <a:t>client</a:t>
            </a:r>
            <a:r>
              <a:rPr lang="en-US" dirty="0"/>
              <a:t>, like our </a:t>
            </a:r>
            <a:r>
              <a:rPr lang="en-US" b="1" dirty="0">
                <a:solidFill>
                  <a:srgbClr val="7030A0"/>
                </a:solidFill>
              </a:rPr>
              <a:t>browser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1"/>
                </a:solidFill>
              </a:rPr>
              <a:t>provides</a:t>
            </a:r>
            <a:r>
              <a:rPr lang="en-US" dirty="0"/>
              <a:t> an </a:t>
            </a:r>
            <a:r>
              <a:rPr lang="en-US" b="1" dirty="0">
                <a:solidFill>
                  <a:srgbClr val="FFC000"/>
                </a:solidFill>
              </a:rPr>
              <a:t>HTTP response</a:t>
            </a:r>
            <a:r>
              <a:rPr lang="en-US" dirty="0"/>
              <a:t>, like 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en-US" dirty="0"/>
              <a:t> from an </a:t>
            </a:r>
            <a:r>
              <a:rPr lang="en-US" b="1" dirty="0">
                <a:solidFill>
                  <a:srgbClr val="00B050"/>
                </a:solidFill>
              </a:rPr>
              <a:t>API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9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routing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 , </a:t>
            </a:r>
            <a:r>
              <a:rPr lang="en-US" b="1" u="sng" dirty="0">
                <a:solidFill>
                  <a:schemeClr val="accent1"/>
                </a:solidFill>
              </a:rPr>
              <a:t>Routing</a:t>
            </a:r>
            <a:r>
              <a:rPr lang="en-US" dirty="0"/>
              <a:t> is a </a:t>
            </a:r>
            <a:r>
              <a:rPr lang="en-US" b="1" dirty="0">
                <a:solidFill>
                  <a:schemeClr val="accent2"/>
                </a:solidFill>
              </a:rPr>
              <a:t>way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our application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determine</a:t>
            </a:r>
            <a:r>
              <a:rPr lang="en-US" dirty="0"/>
              <a:t> how to </a:t>
            </a:r>
            <a:r>
              <a:rPr lang="en-US" b="1" dirty="0">
                <a:solidFill>
                  <a:srgbClr val="0070C0"/>
                </a:solidFill>
              </a:rPr>
              <a:t>respond</a:t>
            </a:r>
            <a:r>
              <a:rPr lang="en-US" dirty="0"/>
              <a:t> to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requesting client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This is done </a:t>
            </a:r>
            <a:r>
              <a:rPr lang="en-US" dirty="0"/>
              <a:t>by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simply matching </a:t>
            </a:r>
            <a:r>
              <a:rPr lang="en-US" dirty="0"/>
              <a:t>the </a:t>
            </a:r>
            <a:r>
              <a:rPr lang="en-US" b="1" u="sng" dirty="0">
                <a:solidFill>
                  <a:srgbClr val="FFC000"/>
                </a:solidFill>
              </a:rPr>
              <a:t>URL</a:t>
            </a:r>
            <a:r>
              <a:rPr lang="en-US" dirty="0"/>
              <a:t> in the </a:t>
            </a:r>
            <a:r>
              <a:rPr lang="en-US" b="1" dirty="0">
                <a:solidFill>
                  <a:srgbClr val="00B050"/>
                </a:solidFill>
              </a:rPr>
              <a:t>request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93576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get the </a:t>
            </a:r>
            <a:r>
              <a:rPr lang="en-US" sz="2700" b="1" dirty="0" err="1"/>
              <a:t>url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rgbClr val="00B050"/>
                </a:solidFill>
              </a:rPr>
              <a:t>request</a:t>
            </a:r>
            <a:r>
              <a:rPr lang="en-US" dirty="0"/>
              <a:t> object has a </a:t>
            </a:r>
            <a:r>
              <a:rPr lang="en-US" b="1" u="sng" dirty="0" err="1">
                <a:solidFill>
                  <a:srgbClr val="C00000"/>
                </a:solidFill>
              </a:rPr>
              <a:t>url</a:t>
            </a:r>
            <a:r>
              <a:rPr lang="en-US" dirty="0"/>
              <a:t> property.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b="1" dirty="0">
                <a:solidFill>
                  <a:srgbClr val="7030A0"/>
                </a:solidFill>
              </a:rPr>
              <a:t>property</a:t>
            </a:r>
            <a:r>
              <a:rPr lang="en-US" dirty="0"/>
              <a:t> returns the </a:t>
            </a:r>
            <a:r>
              <a:rPr lang="en-US" b="1" u="sng" dirty="0" err="1">
                <a:solidFill>
                  <a:srgbClr val="C00000"/>
                </a:solidFill>
              </a:rPr>
              <a:t>url</a:t>
            </a:r>
            <a:r>
              <a:rPr lang="en-US" dirty="0"/>
              <a:t> mentioned </a:t>
            </a:r>
            <a:r>
              <a:rPr lang="en-US" b="1" dirty="0">
                <a:solidFill>
                  <a:srgbClr val="00B050"/>
                </a:solidFill>
              </a:rPr>
              <a:t>after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port no 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For example</a:t>
            </a:r>
            <a:r>
              <a:rPr lang="en-US" dirty="0"/>
              <a:t>: If the </a:t>
            </a:r>
            <a:r>
              <a:rPr lang="en-US" b="1" dirty="0">
                <a:solidFill>
                  <a:schemeClr val="accent1"/>
                </a:solidFill>
              </a:rPr>
              <a:t>requested </a:t>
            </a:r>
            <a:r>
              <a:rPr lang="en-US" b="1" dirty="0" err="1">
                <a:solidFill>
                  <a:schemeClr val="accent1"/>
                </a:solidFill>
              </a:rPr>
              <a:t>url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002060"/>
                </a:solidFill>
              </a:rPr>
              <a:t>localhost:8000/admin </a:t>
            </a:r>
            <a:r>
              <a:rPr lang="en-US" dirty="0"/>
              <a:t>then </a:t>
            </a:r>
            <a:r>
              <a:rPr lang="en-US" b="1" dirty="0">
                <a:solidFill>
                  <a:srgbClr val="00B050"/>
                </a:solidFill>
              </a:rPr>
              <a:t>request.url </a:t>
            </a:r>
            <a:r>
              <a:rPr lang="en-US" dirty="0"/>
              <a:t>will return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/admin</a:t>
            </a:r>
          </a:p>
        </p:txBody>
      </p:sp>
    </p:spTree>
    <p:extLst>
      <p:ext uri="{BB962C8B-B14F-4D97-AF65-F5344CB8AC3E}">
        <p14:creationId xmlns:p14="http://schemas.microsoft.com/office/powerpoint/2010/main" val="4892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new server </a:t>
            </a:r>
            <a:r>
              <a:rPr lang="en-US" dirty="0"/>
              <a:t>for a </a:t>
            </a:r>
            <a:r>
              <a:rPr lang="en-US" b="1" dirty="0">
                <a:solidFill>
                  <a:srgbClr val="FFC000"/>
                </a:solidFill>
              </a:rPr>
              <a:t>small library</a:t>
            </a:r>
            <a:r>
              <a:rPr lang="en-US" dirty="0"/>
              <a:t>, which will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different types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2"/>
                </a:solidFill>
              </a:rPr>
              <a:t>data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the </a:t>
            </a:r>
            <a:r>
              <a:rPr lang="en-US" b="1" dirty="0">
                <a:solidFill>
                  <a:srgbClr val="00B050"/>
                </a:solidFill>
              </a:rPr>
              <a:t>user</a:t>
            </a:r>
            <a:r>
              <a:rPr lang="en-US" dirty="0"/>
              <a:t> goes to </a:t>
            </a:r>
            <a:r>
              <a:rPr lang="en-US" b="1" u="sng" dirty="0">
                <a:solidFill>
                  <a:srgbClr val="002060"/>
                </a:solidFill>
              </a:rPr>
              <a:t>localhost:8000/books</a:t>
            </a:r>
            <a:r>
              <a:rPr lang="en-US" dirty="0"/>
              <a:t>, he should </a:t>
            </a:r>
            <a:r>
              <a:rPr lang="en-US" b="1" dirty="0">
                <a:solidFill>
                  <a:srgbClr val="92D050"/>
                </a:solidFill>
              </a:rPr>
              <a:t>receive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/>
                </a:solidFill>
              </a:rPr>
              <a:t>list of books </a:t>
            </a:r>
            <a:r>
              <a:rPr lang="en-US" dirty="0"/>
              <a:t>in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he goes to </a:t>
            </a:r>
            <a:r>
              <a:rPr lang="en-US" b="1" u="sng" dirty="0">
                <a:solidFill>
                  <a:srgbClr val="002060"/>
                </a:solidFill>
              </a:rPr>
              <a:t>localhost:8000/authors</a:t>
            </a:r>
            <a:r>
              <a:rPr lang="en-US" dirty="0"/>
              <a:t>, he should </a:t>
            </a:r>
            <a:r>
              <a:rPr lang="en-US" b="1" dirty="0">
                <a:solidFill>
                  <a:srgbClr val="92D050"/>
                </a:solidFill>
              </a:rPr>
              <a:t>receive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/>
                </a:solidFill>
              </a:rPr>
              <a:t>list of author </a:t>
            </a:r>
            <a:r>
              <a:rPr lang="en-US" dirty="0"/>
              <a:t>information in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any other case </a:t>
            </a:r>
            <a:r>
              <a:rPr lang="en-US" dirty="0"/>
              <a:t>he should </a:t>
            </a:r>
            <a:r>
              <a:rPr lang="en-US" b="1" dirty="0">
                <a:solidFill>
                  <a:srgbClr val="00B050"/>
                </a:solidFill>
              </a:rPr>
              <a:t>get</a:t>
            </a:r>
            <a:r>
              <a:rPr lang="en-US" dirty="0"/>
              <a:t> the message </a:t>
            </a:r>
            <a:r>
              <a:rPr lang="en-US" b="1" u="sng" dirty="0">
                <a:solidFill>
                  <a:srgbClr val="002060"/>
                </a:solidFill>
              </a:rPr>
              <a:t>resource not found</a:t>
            </a:r>
          </a:p>
        </p:txBody>
      </p:sp>
    </p:spTree>
    <p:extLst>
      <p:ext uri="{BB962C8B-B14F-4D97-AF65-F5344CB8AC3E}">
        <p14:creationId xmlns:p14="http://schemas.microsoft.com/office/powerpoint/2010/main" val="25057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340767"/>
            <a:ext cx="8928992" cy="5284355"/>
          </a:xfrm>
        </p:spPr>
      </p:pic>
    </p:spTree>
    <p:extLst>
      <p:ext uri="{BB962C8B-B14F-4D97-AF65-F5344CB8AC3E}">
        <p14:creationId xmlns:p14="http://schemas.microsoft.com/office/powerpoint/2010/main" val="24928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6" y="1628800"/>
            <a:ext cx="9108504" cy="5229200"/>
          </a:xfrm>
        </p:spPr>
      </p:pic>
    </p:spTree>
    <p:extLst>
      <p:ext uri="{BB962C8B-B14F-4D97-AF65-F5344CB8AC3E}">
        <p14:creationId xmlns:p14="http://schemas.microsoft.com/office/powerpoint/2010/main" val="85036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6" y="1628800"/>
            <a:ext cx="9108504" cy="5229200"/>
          </a:xfrm>
        </p:spPr>
      </p:pic>
    </p:spTree>
    <p:extLst>
      <p:ext uri="{BB962C8B-B14F-4D97-AF65-F5344CB8AC3E}">
        <p14:creationId xmlns:p14="http://schemas.microsoft.com/office/powerpoint/2010/main" val="17464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create web server in node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There</a:t>
            </a:r>
            <a:r>
              <a:rPr lang="en-US" dirty="0"/>
              <a:t> are mainly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ways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web server </a:t>
            </a:r>
            <a:r>
              <a:rPr lang="en-US" dirty="0"/>
              <a:t>in </a:t>
            </a:r>
            <a:r>
              <a:rPr lang="en-US" b="1" dirty="0">
                <a:solidFill>
                  <a:srgbClr val="0070C0"/>
                </a:solidFill>
              </a:rPr>
              <a:t>Node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Using</a:t>
            </a:r>
            <a:r>
              <a:rPr lang="en-US" dirty="0"/>
              <a:t> a </a:t>
            </a:r>
            <a:r>
              <a:rPr lang="en-US" b="1" dirty="0">
                <a:solidFill>
                  <a:schemeClr val="accent1"/>
                </a:solidFill>
              </a:rPr>
              <a:t>core module </a:t>
            </a:r>
            <a:r>
              <a:rPr lang="en-US" dirty="0"/>
              <a:t>called </a:t>
            </a:r>
            <a:r>
              <a:rPr lang="en-US" b="1" u="sng" dirty="0">
                <a:solidFill>
                  <a:srgbClr val="C00000"/>
                </a:solidFill>
              </a:rPr>
              <a:t>http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Using</a:t>
            </a:r>
            <a:r>
              <a:rPr lang="en-US" dirty="0"/>
              <a:t>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third party module </a:t>
            </a:r>
            <a:r>
              <a:rPr lang="en-US" dirty="0"/>
              <a:t>called </a:t>
            </a:r>
            <a:r>
              <a:rPr lang="en-US" b="1" u="sng" dirty="0">
                <a:solidFill>
                  <a:srgbClr val="C00000"/>
                </a:solidFill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0554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http module for creating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has a </a:t>
            </a:r>
            <a:r>
              <a:rPr lang="en-US" b="1" dirty="0">
                <a:solidFill>
                  <a:schemeClr val="accent1"/>
                </a:solidFill>
              </a:rPr>
              <a:t>built-in module </a:t>
            </a:r>
            <a:r>
              <a:rPr lang="en-US" dirty="0"/>
              <a:t>called </a:t>
            </a:r>
            <a:r>
              <a:rPr lang="en-US" b="1" dirty="0">
                <a:solidFill>
                  <a:srgbClr val="C00000"/>
                </a:solidFill>
              </a:rPr>
              <a:t>http</a:t>
            </a:r>
            <a:r>
              <a:rPr lang="en-US" dirty="0"/>
              <a:t>, which allows us to  </a:t>
            </a:r>
            <a:r>
              <a:rPr lang="en-US" b="1" dirty="0">
                <a:solidFill>
                  <a:schemeClr val="accent1"/>
                </a:solidFill>
              </a:rPr>
              <a:t>create</a:t>
            </a:r>
            <a:r>
              <a:rPr lang="en-US" dirty="0"/>
              <a:t> an </a:t>
            </a:r>
            <a:r>
              <a:rPr lang="en-US" b="1" dirty="0">
                <a:solidFill>
                  <a:srgbClr val="00B050"/>
                </a:solidFill>
              </a:rPr>
              <a:t>HTTP server </a:t>
            </a:r>
            <a:r>
              <a:rPr lang="en-US" dirty="0"/>
              <a:t>that </a:t>
            </a:r>
            <a:r>
              <a:rPr lang="en-US" b="1" dirty="0">
                <a:solidFill>
                  <a:srgbClr val="002060"/>
                </a:solidFill>
              </a:rPr>
              <a:t>listens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server ports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gives</a:t>
            </a:r>
            <a:r>
              <a:rPr lang="en-US" dirty="0"/>
              <a:t> a </a:t>
            </a:r>
            <a:r>
              <a:rPr lang="en-US" b="1" dirty="0">
                <a:solidFill>
                  <a:srgbClr val="0070C0"/>
                </a:solidFill>
              </a:rPr>
              <a:t>response</a:t>
            </a:r>
            <a:r>
              <a:rPr lang="en-US" dirty="0"/>
              <a:t> back to the </a:t>
            </a:r>
            <a:r>
              <a:rPr lang="en-US" b="1" dirty="0">
                <a:solidFill>
                  <a:schemeClr val="accent1"/>
                </a:solidFill>
              </a:rPr>
              <a:t>client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With this </a:t>
            </a:r>
            <a:r>
              <a:rPr lang="en-US" dirty="0"/>
              <a:t>we can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easily create </a:t>
            </a: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backend service </a:t>
            </a:r>
            <a:r>
              <a:rPr lang="en-US" dirty="0"/>
              <a:t>for our </a:t>
            </a:r>
            <a:r>
              <a:rPr lang="en-US" b="1" dirty="0">
                <a:solidFill>
                  <a:srgbClr val="00B050"/>
                </a:solidFill>
              </a:rPr>
              <a:t>client applications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Like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/>
                </a:solidFill>
              </a:rPr>
              <a:t>web application </a:t>
            </a:r>
            <a:r>
              <a:rPr lang="en-US" dirty="0"/>
              <a:t>that we </a:t>
            </a:r>
            <a:r>
              <a:rPr lang="en-US" b="1" dirty="0">
                <a:solidFill>
                  <a:srgbClr val="00B050"/>
                </a:solidFill>
              </a:rPr>
              <a:t>build </a:t>
            </a:r>
            <a:r>
              <a:rPr lang="en-US" dirty="0"/>
              <a:t>with </a:t>
            </a:r>
            <a:r>
              <a:rPr lang="en-US" b="1" dirty="0">
                <a:solidFill>
                  <a:srgbClr val="C00000"/>
                </a:solidFill>
              </a:rPr>
              <a:t>react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Angular</a:t>
            </a:r>
            <a:r>
              <a:rPr lang="en-US" dirty="0"/>
              <a:t>, or a </a:t>
            </a:r>
            <a:r>
              <a:rPr lang="en-US" b="1" dirty="0">
                <a:solidFill>
                  <a:srgbClr val="0070C0"/>
                </a:solidFill>
              </a:rPr>
              <a:t>mobile application </a:t>
            </a:r>
            <a:r>
              <a:rPr lang="en-US" dirty="0"/>
              <a:t>running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on a </a:t>
            </a:r>
            <a:r>
              <a:rPr lang="en-US" b="1" dirty="0">
                <a:solidFill>
                  <a:srgbClr val="7030A0"/>
                </a:solidFill>
              </a:rPr>
              <a:t>mobile device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4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Steps needed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web server </a:t>
            </a:r>
            <a:r>
              <a:rPr lang="en-US" dirty="0"/>
              <a:t>using </a:t>
            </a:r>
            <a:r>
              <a:rPr lang="en-US" b="1" dirty="0">
                <a:solidFill>
                  <a:srgbClr val="00B050"/>
                </a:solidFill>
              </a:rPr>
              <a:t>http module </a:t>
            </a:r>
            <a:r>
              <a:rPr lang="en-US" dirty="0"/>
              <a:t>we need to take </a:t>
            </a:r>
            <a:r>
              <a:rPr lang="en-US" b="1" dirty="0">
                <a:solidFill>
                  <a:srgbClr val="0070C0"/>
                </a:solidFill>
              </a:rPr>
              <a:t>4 steps: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Import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http module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Call</a:t>
            </a:r>
            <a:r>
              <a:rPr lang="en-US" dirty="0"/>
              <a:t> the function </a:t>
            </a:r>
            <a:r>
              <a:rPr lang="en-US" b="1" dirty="0" err="1">
                <a:solidFill>
                  <a:schemeClr val="accent1"/>
                </a:solidFill>
              </a:rPr>
              <a:t>createServer</a:t>
            </a:r>
            <a:r>
              <a:rPr lang="en-US" b="1" dirty="0">
                <a:solidFill>
                  <a:schemeClr val="accent1"/>
                </a:solidFill>
              </a:rPr>
              <a:t>() </a:t>
            </a:r>
            <a:r>
              <a:rPr lang="en-US" dirty="0"/>
              <a:t>of </a:t>
            </a:r>
            <a:r>
              <a:rPr lang="en-US" b="1" dirty="0">
                <a:solidFill>
                  <a:srgbClr val="00B050"/>
                </a:solidFill>
              </a:rPr>
              <a:t>http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receive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server </a:t>
            </a:r>
            <a:r>
              <a:rPr lang="en-US" dirty="0"/>
              <a:t>object it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returns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Using</a:t>
            </a:r>
            <a:r>
              <a:rPr lang="en-US" dirty="0"/>
              <a:t> that </a:t>
            </a:r>
            <a:r>
              <a:rPr lang="en-US" b="1" dirty="0">
                <a:solidFill>
                  <a:srgbClr val="7030A0"/>
                </a:solidFill>
              </a:rPr>
              <a:t>server</a:t>
            </a:r>
            <a:r>
              <a:rPr lang="en-US" dirty="0"/>
              <a:t> object </a:t>
            </a:r>
            <a:r>
              <a:rPr lang="en-US" b="1" dirty="0">
                <a:solidFill>
                  <a:srgbClr val="FFC000"/>
                </a:solidFill>
              </a:rPr>
              <a:t>create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2"/>
                </a:solidFill>
              </a:rPr>
              <a:t>event handler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“connection</a:t>
            </a:r>
            <a:r>
              <a:rPr lang="en-US" dirty="0"/>
              <a:t>” event by </a:t>
            </a:r>
            <a:r>
              <a:rPr lang="en-US" b="1" dirty="0">
                <a:solidFill>
                  <a:srgbClr val="002060"/>
                </a:solidFill>
              </a:rPr>
              <a:t>calling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on() </a:t>
            </a:r>
            <a:r>
              <a:rPr lang="en-US" dirty="0"/>
              <a:t>method.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Finally</a:t>
            </a:r>
            <a:r>
              <a:rPr lang="en-US" b="1" dirty="0">
                <a:solidFill>
                  <a:schemeClr val="accent3"/>
                </a:solidFill>
              </a:rPr>
              <a:t> start the server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3"/>
                </a:solidFill>
              </a:rPr>
              <a:t> wait </a:t>
            </a:r>
            <a:r>
              <a:rPr lang="en-US" dirty="0"/>
              <a:t>for the </a:t>
            </a:r>
            <a:r>
              <a:rPr lang="en-US" b="1" dirty="0">
                <a:solidFill>
                  <a:srgbClr val="FFC000"/>
                </a:solidFill>
              </a:rPr>
              <a:t>client request </a:t>
            </a:r>
            <a:r>
              <a:rPr lang="en-US" dirty="0"/>
              <a:t>by calling the </a:t>
            </a:r>
            <a:r>
              <a:rPr lang="en-US" b="1" dirty="0">
                <a:solidFill>
                  <a:srgbClr val="7030A0"/>
                </a:solidFill>
              </a:rPr>
              <a:t>server</a:t>
            </a:r>
            <a:r>
              <a:rPr lang="en-US" dirty="0"/>
              <a:t> object method </a:t>
            </a:r>
            <a:r>
              <a:rPr lang="en-US" b="1" dirty="0">
                <a:solidFill>
                  <a:srgbClr val="C00000"/>
                </a:solidFill>
              </a:rPr>
              <a:t>listen() </a:t>
            </a:r>
            <a:r>
              <a:rPr lang="en-US" dirty="0"/>
              <a:t>passing it the required </a:t>
            </a:r>
            <a:r>
              <a:rPr lang="en-US" b="1" dirty="0">
                <a:solidFill>
                  <a:srgbClr val="00B050"/>
                </a:solidFill>
              </a:rPr>
              <a:t>port number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1525905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39697" y="1041768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D50C5-C1C8-79CE-BBE2-31AC6D5DA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8" y="6112328"/>
            <a:ext cx="8164750" cy="557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77B37-8949-0D5B-7452-E82753A635CD}"/>
              </a:ext>
            </a:extLst>
          </p:cNvPr>
          <p:cNvSpPr txBox="1"/>
          <p:nvPr/>
        </p:nvSpPr>
        <p:spPr>
          <a:xfrm>
            <a:off x="410708" y="558908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30915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Sending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Now</a:t>
            </a:r>
            <a:r>
              <a:rPr lang="en-US" dirty="0"/>
              <a:t> open the </a:t>
            </a:r>
            <a:r>
              <a:rPr lang="en-US" b="1" dirty="0">
                <a:solidFill>
                  <a:schemeClr val="accent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send</a:t>
            </a:r>
            <a:r>
              <a:rPr lang="en-US" dirty="0"/>
              <a:t> the </a:t>
            </a:r>
            <a:r>
              <a:rPr lang="en-US" b="1" dirty="0">
                <a:solidFill>
                  <a:srgbClr val="FFC000"/>
                </a:solidFill>
              </a:rPr>
              <a:t>request</a:t>
            </a:r>
            <a:r>
              <a:rPr lang="en-US" dirty="0"/>
              <a:t> to </a:t>
            </a:r>
            <a:r>
              <a:rPr lang="en-US" dirty="0">
                <a:hlinkClick r:id="rId2"/>
              </a:rPr>
              <a:t>http://ocalhost:8000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As soon as </a:t>
            </a:r>
            <a:r>
              <a:rPr lang="en-US" dirty="0"/>
              <a:t>the </a:t>
            </a:r>
            <a:r>
              <a:rPr lang="en-US" b="1" dirty="0">
                <a:solidFill>
                  <a:srgbClr val="FFC000"/>
                </a:solidFill>
              </a:rPr>
              <a:t>request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sent</a:t>
            </a:r>
            <a:r>
              <a:rPr lang="en-US" dirty="0"/>
              <a:t> , the “</a:t>
            </a:r>
            <a:r>
              <a:rPr lang="en-US" b="1" dirty="0">
                <a:solidFill>
                  <a:srgbClr val="C00000"/>
                </a:solidFill>
              </a:rPr>
              <a:t>connection</a:t>
            </a:r>
            <a:r>
              <a:rPr lang="en-US" dirty="0"/>
              <a:t>” event will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execute</a:t>
            </a:r>
            <a:r>
              <a:rPr lang="en-US" dirty="0"/>
              <a:t> and it’s </a:t>
            </a:r>
            <a:r>
              <a:rPr lang="en-US" b="1" dirty="0">
                <a:solidFill>
                  <a:srgbClr val="00B050"/>
                </a:solidFill>
              </a:rPr>
              <a:t>handler</a:t>
            </a:r>
            <a:r>
              <a:rPr lang="en-US" dirty="0"/>
              <a:t> will </a:t>
            </a:r>
            <a:r>
              <a:rPr lang="en-US" b="1" dirty="0">
                <a:solidFill>
                  <a:schemeClr val="accent2"/>
                </a:solidFill>
              </a:rPr>
              <a:t>run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show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New request arrived…</a:t>
            </a:r>
          </a:p>
        </p:txBody>
      </p:sp>
    </p:spTree>
    <p:extLst>
      <p:ext uri="{BB962C8B-B14F-4D97-AF65-F5344CB8AC3E}">
        <p14:creationId xmlns:p14="http://schemas.microsoft.com/office/powerpoint/2010/main" val="33656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3647</TotalTime>
  <Words>1612</Words>
  <Application>Microsoft Office PowerPoint</Application>
  <PresentationFormat>On-screen Show (4:3)</PresentationFormat>
  <Paragraphs>244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a web server ?</vt:lpstr>
      <vt:lpstr>What is a web server ?</vt:lpstr>
      <vt:lpstr>How to create web server in node ?</vt:lpstr>
      <vt:lpstr>Using http module for creating web server</vt:lpstr>
      <vt:lpstr>Steps needed </vt:lpstr>
      <vt:lpstr>example</vt:lpstr>
      <vt:lpstr>Sending request</vt:lpstr>
      <vt:lpstr>A better way</vt:lpstr>
      <vt:lpstr>A better way</vt:lpstr>
      <vt:lpstr>example</vt:lpstr>
      <vt:lpstr>A more professional way</vt:lpstr>
      <vt:lpstr>example</vt:lpstr>
      <vt:lpstr>Sending response</vt:lpstr>
      <vt:lpstr>Important methods of response object</vt:lpstr>
      <vt:lpstr>The writeHead() method</vt:lpstr>
      <vt:lpstr>The write() method</vt:lpstr>
      <vt:lpstr>The end() method</vt:lpstr>
      <vt:lpstr>Exercise 33</vt:lpstr>
      <vt:lpstr>Solution 1</vt:lpstr>
      <vt:lpstr>Solution 2</vt:lpstr>
      <vt:lpstr>Solution 3</vt:lpstr>
      <vt:lpstr>Returning different types of content</vt:lpstr>
      <vt:lpstr>Returning different types of content</vt:lpstr>
      <vt:lpstr>Returning html</vt:lpstr>
      <vt:lpstr>example</vt:lpstr>
      <vt:lpstr>Output in browser</vt:lpstr>
      <vt:lpstr>Serving an html page from a file</vt:lpstr>
      <vt:lpstr>Steps needed</vt:lpstr>
      <vt:lpstr>Exercise 34</vt:lpstr>
      <vt:lpstr>Solution: index.html</vt:lpstr>
      <vt:lpstr>Solution: app.js</vt:lpstr>
      <vt:lpstr>output</vt:lpstr>
      <vt:lpstr>Returning json</vt:lpstr>
      <vt:lpstr>example</vt:lpstr>
      <vt:lpstr>output</vt:lpstr>
      <vt:lpstr>Managing routes</vt:lpstr>
      <vt:lpstr>Managing routes</vt:lpstr>
      <vt:lpstr>What is routing ?</vt:lpstr>
      <vt:lpstr>How to get the url ?</vt:lpstr>
      <vt:lpstr>Exercise 35 </vt:lpstr>
      <vt:lpstr>solution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263</cp:revision>
  <dcterms:created xsi:type="dcterms:W3CDTF">2015-12-21T13:46:00Z</dcterms:created>
  <dcterms:modified xsi:type="dcterms:W3CDTF">2023-06-09T08:41:13Z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