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9"/>
  </p:notesMasterIdLst>
  <p:sldIdLst>
    <p:sldId id="256" r:id="rId2"/>
    <p:sldId id="301" r:id="rId3"/>
    <p:sldId id="1024" r:id="rId4"/>
    <p:sldId id="1060" r:id="rId5"/>
    <p:sldId id="1061" r:id="rId6"/>
    <p:sldId id="1062" r:id="rId7"/>
    <p:sldId id="1063" r:id="rId8"/>
    <p:sldId id="1065" r:id="rId9"/>
    <p:sldId id="1064" r:id="rId10"/>
    <p:sldId id="858" r:id="rId11"/>
    <p:sldId id="998" r:id="rId12"/>
    <p:sldId id="1074" r:id="rId13"/>
    <p:sldId id="1075" r:id="rId14"/>
    <p:sldId id="999" r:id="rId15"/>
    <p:sldId id="1066" r:id="rId16"/>
    <p:sldId id="1067" r:id="rId17"/>
    <p:sldId id="1025" r:id="rId18"/>
    <p:sldId id="989" r:id="rId19"/>
    <p:sldId id="1068" r:id="rId20"/>
    <p:sldId id="1069" r:id="rId21"/>
    <p:sldId id="1026" r:id="rId22"/>
    <p:sldId id="1027" r:id="rId23"/>
    <p:sldId id="1070" r:id="rId24"/>
    <p:sldId id="1071" r:id="rId25"/>
    <p:sldId id="1072" r:id="rId26"/>
    <p:sldId id="990" r:id="rId27"/>
    <p:sldId id="107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571ADA1-4C59-469C-9C51-4FFE38163405}"/>
    <pc:docChg chg="undo custSel addSld delSld modSld sldOrd">
      <pc:chgData name="Sharma Computer Academy" userId="08476b32c11f4418" providerId="LiveId" clId="{9571ADA1-4C59-469C-9C51-4FFE38163405}" dt="2023-06-19T06:52:35.169" v="2189"/>
      <pc:docMkLst>
        <pc:docMk/>
      </pc:docMkLst>
      <pc:sldChg chg="modSp mod">
        <pc:chgData name="Sharma Computer Academy" userId="08476b32c11f4418" providerId="LiveId" clId="{9571ADA1-4C59-469C-9C51-4FFE38163405}" dt="2023-06-12T04:46:19.687" v="0" actId="20577"/>
        <pc:sldMkLst>
          <pc:docMk/>
          <pc:sldMk cId="0" sldId="256"/>
        </pc:sldMkLst>
        <pc:spChg chg="mod">
          <ac:chgData name="Sharma Computer Academy" userId="08476b32c11f4418" providerId="LiveId" clId="{9571ADA1-4C59-469C-9C51-4FFE38163405}" dt="2023-06-12T04:46:19.687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9571ADA1-4C59-469C-9C51-4FFE38163405}" dt="2023-06-19T06:50:47.424" v="2188"/>
        <pc:sldMkLst>
          <pc:docMk/>
          <pc:sldMk cId="0" sldId="301"/>
        </pc:sldMkLst>
        <pc:spChg chg="mod">
          <ac:chgData name="Sharma Computer Academy" userId="08476b32c11f4418" providerId="LiveId" clId="{9571ADA1-4C59-469C-9C51-4FFE38163405}" dt="2023-06-14T08:03:10.384" v="1803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571ADA1-4C59-469C-9C51-4FFE38163405}" dt="2023-06-12T05:45:48.010" v="785" actId="6549"/>
        <pc:sldMkLst>
          <pc:docMk/>
          <pc:sldMk cId="3127985864" sldId="858"/>
        </pc:sldMkLst>
        <pc:spChg chg="mod">
          <ac:chgData name="Sharma Computer Academy" userId="08476b32c11f4418" providerId="LiveId" clId="{9571ADA1-4C59-469C-9C51-4FFE38163405}" dt="2023-06-12T05:38:37.418" v="647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45:48.010" v="785" actId="6549"/>
          <ac:spMkLst>
            <pc:docMk/>
            <pc:sldMk cId="3127985864" sldId="858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571ADA1-4C59-469C-9C51-4FFE38163405}" dt="2023-06-14T08:00:21.648" v="1782" actId="47"/>
        <pc:sldMkLst>
          <pc:docMk/>
          <pc:sldMk cId="2657716262" sldId="955"/>
        </pc:sldMkLst>
        <pc:spChg chg="mod">
          <ac:chgData name="Sharma Computer Academy" userId="08476b32c11f4418" providerId="LiveId" clId="{9571ADA1-4C59-469C-9C51-4FFE38163405}" dt="2023-06-12T06:45:50.888" v="1426"/>
          <ac:spMkLst>
            <pc:docMk/>
            <pc:sldMk cId="2657716262" sldId="955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7:21:22.089" v="1584" actId="15"/>
          <ac:spMkLst>
            <pc:docMk/>
            <pc:sldMk cId="2657716262" sldId="955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9571ADA1-4C59-469C-9C51-4FFE38163405}" dt="2023-06-12T06:18:07.053" v="1348" actId="47"/>
        <pc:sldMkLst>
          <pc:docMk/>
          <pc:sldMk cId="1327315462" sldId="988"/>
        </pc:sldMkLst>
        <pc:spChg chg="mod">
          <ac:chgData name="Sharma Computer Academy" userId="08476b32c11f4418" providerId="LiveId" clId="{9571ADA1-4C59-469C-9C51-4FFE38163405}" dt="2023-06-12T06:09:06.125" v="1014" actId="20577"/>
          <ac:spMkLst>
            <pc:docMk/>
            <pc:sldMk cId="1327315462" sldId="988"/>
            <ac:spMk id="2" creationId="{00000000-0000-0000-0000-000000000000}"/>
          </ac:spMkLst>
        </pc:spChg>
      </pc:sldChg>
      <pc:sldChg chg="addSp modSp mod ord modAnim">
        <pc:chgData name="Sharma Computer Academy" userId="08476b32c11f4418" providerId="LiveId" clId="{9571ADA1-4C59-469C-9C51-4FFE38163405}" dt="2023-06-12T06:25:23.907" v="1361"/>
        <pc:sldMkLst>
          <pc:docMk/>
          <pc:sldMk cId="3365653771" sldId="989"/>
        </pc:sldMkLst>
        <pc:spChg chg="mod">
          <ac:chgData name="Sharma Computer Academy" userId="08476b32c11f4418" providerId="LiveId" clId="{9571ADA1-4C59-469C-9C51-4FFE38163405}" dt="2023-06-12T06:23:51.236" v="1354" actId="20577"/>
          <ac:spMkLst>
            <pc:docMk/>
            <pc:sldMk cId="3365653771" sldId="989"/>
            <ac:spMk id="3" creationId="{00000000-0000-0000-0000-000000000000}"/>
          </ac:spMkLst>
        </pc:spChg>
        <pc:picChg chg="add mod">
          <ac:chgData name="Sharma Computer Academy" userId="08476b32c11f4418" providerId="LiveId" clId="{9571ADA1-4C59-469C-9C51-4FFE38163405}" dt="2023-06-12T06:24:33.096" v="1357" actId="14100"/>
          <ac:picMkLst>
            <pc:docMk/>
            <pc:sldMk cId="3365653771" sldId="989"/>
            <ac:picMk id="5" creationId="{B90866C9-DFCE-4A88-9277-7190B4C66F5A}"/>
          </ac:picMkLst>
        </pc:picChg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462578810" sldId="990"/>
        </pc:sldMkLst>
      </pc:sldChg>
      <pc:sldChg chg="modSp mod modAnim">
        <pc:chgData name="Sharma Computer Academy" userId="08476b32c11f4418" providerId="LiveId" clId="{9571ADA1-4C59-469C-9C51-4FFE38163405}" dt="2023-06-15T22:30:11.838" v="1811" actId="113"/>
        <pc:sldMkLst>
          <pc:docMk/>
          <pc:sldMk cId="3055451002" sldId="998"/>
        </pc:sldMkLst>
        <pc:spChg chg="mod">
          <ac:chgData name="Sharma Computer Academy" userId="08476b32c11f4418" providerId="LiveId" clId="{9571ADA1-4C59-469C-9C51-4FFE38163405}" dt="2023-06-12T05:46:03.657" v="805" actId="6549"/>
          <ac:spMkLst>
            <pc:docMk/>
            <pc:sldMk cId="3055451002" sldId="998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5T22:30:11.838" v="1811" actId="113"/>
          <ac:spMkLst>
            <pc:docMk/>
            <pc:sldMk cId="3055451002" sldId="998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9571ADA1-4C59-469C-9C51-4FFE38163405}" dt="2023-06-12T06:07:38.986" v="995"/>
        <pc:sldMkLst>
          <pc:docMk/>
          <pc:sldMk cId="490443151" sldId="999"/>
        </pc:sldMkLst>
        <pc:spChg chg="mod">
          <ac:chgData name="Sharma Computer Academy" userId="08476b32c11f4418" providerId="LiveId" clId="{9571ADA1-4C59-469C-9C51-4FFE38163405}" dt="2023-06-12T06:02:54.483" v="946" actId="20577"/>
          <ac:spMkLst>
            <pc:docMk/>
            <pc:sldMk cId="490443151" sldId="999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6:06:19.284" v="978" actId="113"/>
          <ac:spMkLst>
            <pc:docMk/>
            <pc:sldMk cId="490443151" sldId="999"/>
            <ac:spMk id="3" creationId="{00000000-0000-0000-0000-000000000000}"/>
          </ac:spMkLst>
        </pc:spChg>
        <pc:picChg chg="add mod">
          <ac:chgData name="Sharma Computer Academy" userId="08476b32c11f4418" providerId="LiveId" clId="{9571ADA1-4C59-469C-9C51-4FFE38163405}" dt="2023-06-12T06:06:23.364" v="979" actId="1076"/>
          <ac:picMkLst>
            <pc:docMk/>
            <pc:sldMk cId="490443151" sldId="999"/>
            <ac:picMk id="5" creationId="{257C411A-41B1-BAEE-8855-949644D1B04A}"/>
          </ac:picMkLst>
        </pc:picChg>
      </pc:sldChg>
      <pc:sldChg chg="modSp mod modAnim">
        <pc:chgData name="Sharma Computer Academy" userId="08476b32c11f4418" providerId="LiveId" clId="{9571ADA1-4C59-469C-9C51-4FFE38163405}" dt="2023-06-16T12:35:49.551" v="2185" actId="113"/>
        <pc:sldMkLst>
          <pc:docMk/>
          <pc:sldMk cId="261715057" sldId="1024"/>
        </pc:sldMkLst>
        <pc:spChg chg="mod">
          <ac:chgData name="Sharma Computer Academy" userId="08476b32c11f4418" providerId="LiveId" clId="{9571ADA1-4C59-469C-9C51-4FFE38163405}" dt="2023-06-12T04:46:37.448" v="15" actId="20577"/>
          <ac:spMkLst>
            <pc:docMk/>
            <pc:sldMk cId="261715057" sldId="1024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6T12:35:49.551" v="2185" actId="113"/>
          <ac:spMkLst>
            <pc:docMk/>
            <pc:sldMk cId="261715057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571ADA1-4C59-469C-9C51-4FFE38163405}" dt="2023-06-12T06:23:35.950" v="1352" actId="14100"/>
        <pc:sldMkLst>
          <pc:docMk/>
          <pc:sldMk cId="3091503220" sldId="1025"/>
        </pc:sldMkLst>
        <pc:picChg chg="mod">
          <ac:chgData name="Sharma Computer Academy" userId="08476b32c11f4418" providerId="LiveId" clId="{9571ADA1-4C59-469C-9C51-4FFE38163405}" dt="2023-06-12T06:23:10.957" v="1349" actId="14826"/>
          <ac:picMkLst>
            <pc:docMk/>
            <pc:sldMk cId="3091503220" sldId="1025"/>
            <ac:picMk id="5" creationId="{5284689F-12E4-24E4-62AD-1049720AF235}"/>
          </ac:picMkLst>
        </pc:picChg>
        <pc:picChg chg="mod">
          <ac:chgData name="Sharma Computer Academy" userId="08476b32c11f4418" providerId="LiveId" clId="{9571ADA1-4C59-469C-9C51-4FFE38163405}" dt="2023-06-12T06:23:35.950" v="1352" actId="14100"/>
          <ac:picMkLst>
            <pc:docMk/>
            <pc:sldMk cId="3091503220" sldId="1025"/>
            <ac:picMk id="7" creationId="{5DBD50C5-C1C8-79CE-BBE2-31AC6D5DA8C5}"/>
          </ac:picMkLst>
        </pc:picChg>
      </pc:sldChg>
      <pc:sldChg chg="modSp mod modAnim">
        <pc:chgData name="Sharma Computer Academy" userId="08476b32c11f4418" providerId="LiveId" clId="{9571ADA1-4C59-469C-9C51-4FFE38163405}" dt="2023-06-19T06:52:35.169" v="2189"/>
        <pc:sldMkLst>
          <pc:docMk/>
          <pc:sldMk cId="219156386" sldId="1026"/>
        </pc:sldMkLst>
        <pc:spChg chg="mod">
          <ac:chgData name="Sharma Computer Academy" userId="08476b32c11f4418" providerId="LiveId" clId="{9571ADA1-4C59-469C-9C51-4FFE38163405}" dt="2023-06-12T07:24:12.394" v="1649" actId="20577"/>
          <ac:spMkLst>
            <pc:docMk/>
            <pc:sldMk cId="219156386" sldId="1026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7:27:40.425" v="1728" actId="113"/>
          <ac:spMkLst>
            <pc:docMk/>
            <pc:sldMk cId="219156386" sldId="10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571ADA1-4C59-469C-9C51-4FFE38163405}" dt="2023-06-12T07:37:56.164" v="1781" actId="20577"/>
        <pc:sldMkLst>
          <pc:docMk/>
          <pc:sldMk cId="4094348981" sldId="1027"/>
        </pc:sldMkLst>
        <pc:spChg chg="mod">
          <ac:chgData name="Sharma Computer Academy" userId="08476b32c11f4418" providerId="LiveId" clId="{9571ADA1-4C59-469C-9C51-4FFE38163405}" dt="2023-06-12T07:37:56.164" v="1781" actId="20577"/>
          <ac:spMkLst>
            <pc:docMk/>
            <pc:sldMk cId="4094348981" sldId="1027"/>
            <ac:spMk id="2" creationId="{00000000-0000-0000-0000-000000000000}"/>
          </ac:spMkLst>
        </pc:spChg>
        <pc:picChg chg="mod">
          <ac:chgData name="Sharma Computer Academy" userId="08476b32c11f4418" providerId="LiveId" clId="{9571ADA1-4C59-469C-9C51-4FFE38163405}" dt="2023-06-12T07:29:23.958" v="1729" actId="14826"/>
          <ac:picMkLst>
            <pc:docMk/>
            <pc:sldMk cId="4094348981" sldId="1027"/>
            <ac:picMk id="5" creationId="{5284689F-12E4-24E4-62AD-1049720AF235}"/>
          </ac:picMkLst>
        </pc:picChg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862560116" sldId="1028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72025888" sldId="1029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428449115" sldId="1030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995818860" sldId="1031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818517520" sldId="1032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512351538" sldId="1033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663211616" sldId="1034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066061272" sldId="1035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50360080" sldId="1036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110471922" sldId="1037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500623411" sldId="1038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397837023" sldId="1039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059203996" sldId="1040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408356219" sldId="1041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979248858" sldId="1042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779752781" sldId="1043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3152052265" sldId="1044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4093697826" sldId="1045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82933774" sldId="1046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724306056" sldId="1047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160786591" sldId="1048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009995097" sldId="1049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488591371" sldId="1050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498690093" sldId="1051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374636415" sldId="1052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719909429" sldId="1053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505748724" sldId="1054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935762668" sldId="1055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489290514" sldId="1056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2492879021" sldId="1057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850362390" sldId="1058"/>
        </pc:sldMkLst>
      </pc:sldChg>
      <pc:sldChg chg="del">
        <pc:chgData name="Sharma Computer Academy" userId="08476b32c11f4418" providerId="LiveId" clId="{9571ADA1-4C59-469C-9C51-4FFE38163405}" dt="2023-06-14T08:02:21.183" v="1783" actId="47"/>
        <pc:sldMkLst>
          <pc:docMk/>
          <pc:sldMk cId="1746416056" sldId="1059"/>
        </pc:sldMkLst>
      </pc:sldChg>
      <pc:sldChg chg="modSp add mod modAnim">
        <pc:chgData name="Sharma Computer Academy" userId="08476b32c11f4418" providerId="LiveId" clId="{9571ADA1-4C59-469C-9C51-4FFE38163405}" dt="2023-06-12T05:01:59.275" v="152" actId="20577"/>
        <pc:sldMkLst>
          <pc:docMk/>
          <pc:sldMk cId="3319682809" sldId="1060"/>
        </pc:sldMkLst>
        <pc:spChg chg="mod">
          <ac:chgData name="Sharma Computer Academy" userId="08476b32c11f4418" providerId="LiveId" clId="{9571ADA1-4C59-469C-9C51-4FFE38163405}" dt="2023-06-12T05:00:09.118" v="99" actId="20577"/>
          <ac:spMkLst>
            <pc:docMk/>
            <pc:sldMk cId="3319682809" sldId="1060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01:59.275" v="152" actId="20577"/>
          <ac:spMkLst>
            <pc:docMk/>
            <pc:sldMk cId="3319682809" sldId="106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2T05:09:45.313" v="235" actId="113"/>
        <pc:sldMkLst>
          <pc:docMk/>
          <pc:sldMk cId="1762673927" sldId="1061"/>
        </pc:sldMkLst>
        <pc:spChg chg="mod">
          <ac:chgData name="Sharma Computer Academy" userId="08476b32c11f4418" providerId="LiveId" clId="{9571ADA1-4C59-469C-9C51-4FFE38163405}" dt="2023-06-12T05:07:41.994" v="181" actId="20577"/>
          <ac:spMkLst>
            <pc:docMk/>
            <pc:sldMk cId="1762673927" sldId="1061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09:45.313" v="235" actId="113"/>
          <ac:spMkLst>
            <pc:docMk/>
            <pc:sldMk cId="1762673927" sldId="106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2T05:20:11.694" v="269" actId="113"/>
        <pc:sldMkLst>
          <pc:docMk/>
          <pc:sldMk cId="882919229" sldId="1062"/>
        </pc:sldMkLst>
        <pc:spChg chg="mod">
          <ac:chgData name="Sharma Computer Academy" userId="08476b32c11f4418" providerId="LiveId" clId="{9571ADA1-4C59-469C-9C51-4FFE38163405}" dt="2023-06-12T05:20:11.694" v="269" actId="113"/>
          <ac:spMkLst>
            <pc:docMk/>
            <pc:sldMk cId="882919229" sldId="106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2T05:40:05.513" v="673" actId="115"/>
        <pc:sldMkLst>
          <pc:docMk/>
          <pc:sldMk cId="3918624204" sldId="1063"/>
        </pc:sldMkLst>
        <pc:spChg chg="mod">
          <ac:chgData name="Sharma Computer Academy" userId="08476b32c11f4418" providerId="LiveId" clId="{9571ADA1-4C59-469C-9C51-4FFE38163405}" dt="2023-06-12T05:35:52.625" v="585" actId="20577"/>
          <ac:spMkLst>
            <pc:docMk/>
            <pc:sldMk cId="3918624204" sldId="1063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40:05.513" v="673" actId="115"/>
          <ac:spMkLst>
            <pc:docMk/>
            <pc:sldMk cId="3918624204" sldId="106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2T05:37:26.499" v="616" actId="5793"/>
        <pc:sldMkLst>
          <pc:docMk/>
          <pc:sldMk cId="1063915211" sldId="1064"/>
        </pc:sldMkLst>
        <pc:spChg chg="mod">
          <ac:chgData name="Sharma Computer Academy" userId="08476b32c11f4418" providerId="LiveId" clId="{9571ADA1-4C59-469C-9C51-4FFE38163405}" dt="2023-06-12T05:36:13.230" v="587"/>
          <ac:spMkLst>
            <pc:docMk/>
            <pc:sldMk cId="1063915211" sldId="1064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37:26.499" v="616" actId="5793"/>
          <ac:spMkLst>
            <pc:docMk/>
            <pc:sldMk cId="1063915211" sldId="106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2T05:36:05.016" v="586"/>
        <pc:sldMkLst>
          <pc:docMk/>
          <pc:sldMk cId="1680087452" sldId="1065"/>
        </pc:sldMkLst>
        <pc:spChg chg="mod">
          <ac:chgData name="Sharma Computer Academy" userId="08476b32c11f4418" providerId="LiveId" clId="{9571ADA1-4C59-469C-9C51-4FFE38163405}" dt="2023-06-12T05:36:05.016" v="586"/>
          <ac:spMkLst>
            <pc:docMk/>
            <pc:sldMk cId="1680087452" sldId="1065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5:35:28.187" v="553" actId="113"/>
          <ac:spMkLst>
            <pc:docMk/>
            <pc:sldMk cId="1680087452" sldId="1065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9571ADA1-4C59-469C-9C51-4FFE38163405}" dt="2023-06-12T06:09:10.707" v="1016"/>
        <pc:sldMkLst>
          <pc:docMk/>
          <pc:sldMk cId="1465239588" sldId="1066"/>
        </pc:sldMkLst>
        <pc:spChg chg="mod">
          <ac:chgData name="Sharma Computer Academy" userId="08476b32c11f4418" providerId="LiveId" clId="{9571ADA1-4C59-469C-9C51-4FFE38163405}" dt="2023-06-12T06:06:56.628" v="989" actId="113"/>
          <ac:spMkLst>
            <pc:docMk/>
            <pc:sldMk cId="1465239588" sldId="1066"/>
            <ac:spMk id="3" creationId="{00000000-0000-0000-0000-000000000000}"/>
          </ac:spMkLst>
        </pc:spChg>
        <pc:picChg chg="add mod">
          <ac:chgData name="Sharma Computer Academy" userId="08476b32c11f4418" providerId="LiveId" clId="{9571ADA1-4C59-469C-9C51-4FFE38163405}" dt="2023-06-12T06:07:31.690" v="994" actId="1076"/>
          <ac:picMkLst>
            <pc:docMk/>
            <pc:sldMk cId="1465239588" sldId="1066"/>
            <ac:picMk id="5" creationId="{99969E5A-83AE-CC4C-DDFA-777948E718A7}"/>
          </ac:picMkLst>
        </pc:picChg>
      </pc:sldChg>
      <pc:sldChg chg="modSp mod modAnim">
        <pc:chgData name="Sharma Computer Academy" userId="08476b32c11f4418" providerId="LiveId" clId="{9571ADA1-4C59-469C-9C51-4FFE38163405}" dt="2023-06-12T06:17:47.444" v="1347" actId="20577"/>
        <pc:sldMkLst>
          <pc:docMk/>
          <pc:sldMk cId="1673213626" sldId="1067"/>
        </pc:sldMkLst>
        <pc:spChg chg="mod">
          <ac:chgData name="Sharma Computer Academy" userId="08476b32c11f4418" providerId="LiveId" clId="{9571ADA1-4C59-469C-9C51-4FFE38163405}" dt="2023-06-12T06:09:28.618" v="1052" actId="20577"/>
          <ac:spMkLst>
            <pc:docMk/>
            <pc:sldMk cId="1673213626" sldId="1067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6:17:47.444" v="1347" actId="20577"/>
          <ac:spMkLst>
            <pc:docMk/>
            <pc:sldMk cId="1673213626" sldId="1067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571ADA1-4C59-469C-9C51-4FFE38163405}" dt="2023-06-12T06:28:27.455" v="1392" actId="14100"/>
        <pc:sldMkLst>
          <pc:docMk/>
          <pc:sldMk cId="1558000409" sldId="1068"/>
        </pc:sldMkLst>
        <pc:spChg chg="mod">
          <ac:chgData name="Sharma Computer Academy" userId="08476b32c11f4418" providerId="LiveId" clId="{9571ADA1-4C59-469C-9C51-4FFE38163405}" dt="2023-06-12T06:28:11.032" v="1389" actId="20577"/>
          <ac:spMkLst>
            <pc:docMk/>
            <pc:sldMk cId="1558000409" sldId="1068"/>
            <ac:spMk id="2" creationId="{00000000-0000-0000-0000-000000000000}"/>
          </ac:spMkLst>
        </pc:spChg>
        <pc:picChg chg="mod">
          <ac:chgData name="Sharma Computer Academy" userId="08476b32c11f4418" providerId="LiveId" clId="{9571ADA1-4C59-469C-9C51-4FFE38163405}" dt="2023-06-12T06:27:58.871" v="1363" actId="14100"/>
          <ac:picMkLst>
            <pc:docMk/>
            <pc:sldMk cId="1558000409" sldId="1068"/>
            <ac:picMk id="5" creationId="{5284689F-12E4-24E4-62AD-1049720AF235}"/>
          </ac:picMkLst>
        </pc:picChg>
        <pc:picChg chg="mod">
          <ac:chgData name="Sharma Computer Academy" userId="08476b32c11f4418" providerId="LiveId" clId="{9571ADA1-4C59-469C-9C51-4FFE38163405}" dt="2023-06-12T06:28:27.455" v="1392" actId="14100"/>
          <ac:picMkLst>
            <pc:docMk/>
            <pc:sldMk cId="1558000409" sldId="1068"/>
            <ac:picMk id="7" creationId="{5DBD50C5-C1C8-79CE-BBE2-31AC6D5DA8C5}"/>
          </ac:picMkLst>
        </pc:picChg>
      </pc:sldChg>
      <pc:sldChg chg="modSp add mod modAnim">
        <pc:chgData name="Sharma Computer Academy" userId="08476b32c11f4418" providerId="LiveId" clId="{9571ADA1-4C59-469C-9C51-4FFE38163405}" dt="2023-06-12T07:22:40.905" v="1614" actId="20577"/>
        <pc:sldMkLst>
          <pc:docMk/>
          <pc:sldMk cId="287863830" sldId="1069"/>
        </pc:sldMkLst>
        <pc:spChg chg="mod">
          <ac:chgData name="Sharma Computer Academy" userId="08476b32c11f4418" providerId="LiveId" clId="{9571ADA1-4C59-469C-9C51-4FFE38163405}" dt="2023-06-12T07:22:40.905" v="1614" actId="20577"/>
          <ac:spMkLst>
            <pc:docMk/>
            <pc:sldMk cId="287863830" sldId="106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571ADA1-4C59-469C-9C51-4FFE38163405}" dt="2023-06-12T07:31:15.017" v="1744" actId="20577"/>
        <pc:sldMkLst>
          <pc:docMk/>
          <pc:sldMk cId="1508910462" sldId="1070"/>
        </pc:sldMkLst>
        <pc:spChg chg="mod">
          <ac:chgData name="Sharma Computer Academy" userId="08476b32c11f4418" providerId="LiveId" clId="{9571ADA1-4C59-469C-9C51-4FFE38163405}" dt="2023-06-12T07:29:34.211" v="1736" actId="20577"/>
          <ac:spMkLst>
            <pc:docMk/>
            <pc:sldMk cId="1508910462" sldId="1070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2T07:31:15.017" v="1744" actId="20577"/>
          <ac:spMkLst>
            <pc:docMk/>
            <pc:sldMk cId="1508910462" sldId="1070"/>
            <ac:spMk id="4" creationId="{150EB69A-30D3-8BDE-42E7-1327D5342109}"/>
          </ac:spMkLst>
        </pc:spChg>
        <pc:picChg chg="mod">
          <ac:chgData name="Sharma Computer Academy" userId="08476b32c11f4418" providerId="LiveId" clId="{9571ADA1-4C59-469C-9C51-4FFE38163405}" dt="2023-06-12T07:31:09.357" v="1738" actId="14826"/>
          <ac:picMkLst>
            <pc:docMk/>
            <pc:sldMk cId="1508910462" sldId="1070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9571ADA1-4C59-469C-9C51-4FFE38163405}" dt="2023-06-12T07:37:49.940" v="1779" actId="20577"/>
        <pc:sldMkLst>
          <pc:docMk/>
          <pc:sldMk cId="2024081531" sldId="1071"/>
        </pc:sldMkLst>
        <pc:spChg chg="mod">
          <ac:chgData name="Sharma Computer Academy" userId="08476b32c11f4418" providerId="LiveId" clId="{9571ADA1-4C59-469C-9C51-4FFE38163405}" dt="2023-06-12T07:37:49.940" v="1779" actId="20577"/>
          <ac:spMkLst>
            <pc:docMk/>
            <pc:sldMk cId="2024081531" sldId="1071"/>
            <ac:spMk id="2" creationId="{00000000-0000-0000-0000-000000000000}"/>
          </ac:spMkLst>
        </pc:spChg>
        <pc:picChg chg="mod">
          <ac:chgData name="Sharma Computer Academy" userId="08476b32c11f4418" providerId="LiveId" clId="{9571ADA1-4C59-469C-9C51-4FFE38163405}" dt="2023-06-12T07:37:26.738" v="1747" actId="14826"/>
          <ac:picMkLst>
            <pc:docMk/>
            <pc:sldMk cId="2024081531" sldId="1071"/>
            <ac:picMk id="5" creationId="{5284689F-12E4-24E4-62AD-1049720AF235}"/>
          </ac:picMkLst>
        </pc:picChg>
      </pc:sldChg>
      <pc:sldChg chg="modSp add replId">
        <pc:chgData name="Sharma Computer Academy" userId="08476b32c11f4418" providerId="LiveId" clId="{9571ADA1-4C59-469C-9C51-4FFE38163405}" dt="2023-06-12T07:37:13.618" v="1746" actId="14826"/>
        <pc:sldMkLst>
          <pc:docMk/>
          <pc:sldMk cId="3843919645" sldId="1072"/>
        </pc:sldMkLst>
        <pc:picChg chg="mod">
          <ac:chgData name="Sharma Computer Academy" userId="08476b32c11f4418" providerId="LiveId" clId="{9571ADA1-4C59-469C-9C51-4FFE38163405}" dt="2023-06-12T07:37:13.618" v="1746" actId="14826"/>
          <ac:picMkLst>
            <pc:docMk/>
            <pc:sldMk cId="3843919645" sldId="1072"/>
            <ac:picMk id="5" creationId="{5284689F-12E4-24E4-62AD-1049720AF235}"/>
          </ac:picMkLst>
        </pc:picChg>
      </pc:sldChg>
      <pc:sldChg chg="modSp add mod modAnim">
        <pc:chgData name="Sharma Computer Academy" userId="08476b32c11f4418" providerId="LiveId" clId="{9571ADA1-4C59-469C-9C51-4FFE38163405}" dt="2023-06-16T08:00:21.995" v="1870" actId="207"/>
        <pc:sldMkLst>
          <pc:docMk/>
          <pc:sldMk cId="1717668201" sldId="1074"/>
        </pc:sldMkLst>
        <pc:spChg chg="mod">
          <ac:chgData name="Sharma Computer Academy" userId="08476b32c11f4418" providerId="LiveId" clId="{9571ADA1-4C59-469C-9C51-4FFE38163405}" dt="2023-06-16T08:00:21.995" v="1870" actId="207"/>
          <ac:spMkLst>
            <pc:docMk/>
            <pc:sldMk cId="1717668201" sldId="107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571ADA1-4C59-469C-9C51-4FFE38163405}" dt="2023-06-16T12:36:31.945" v="2186" actId="20577"/>
        <pc:sldMkLst>
          <pc:docMk/>
          <pc:sldMk cId="3284948535" sldId="1075"/>
        </pc:sldMkLst>
        <pc:spChg chg="mod">
          <ac:chgData name="Sharma Computer Academy" userId="08476b32c11f4418" providerId="LiveId" clId="{9571ADA1-4C59-469C-9C51-4FFE38163405}" dt="2023-06-16T08:07:31.549" v="1925" actId="20577"/>
          <ac:spMkLst>
            <pc:docMk/>
            <pc:sldMk cId="3284948535" sldId="1075"/>
            <ac:spMk id="2" creationId="{00000000-0000-0000-0000-000000000000}"/>
          </ac:spMkLst>
        </pc:spChg>
        <pc:spChg chg="mod">
          <ac:chgData name="Sharma Computer Academy" userId="08476b32c11f4418" providerId="LiveId" clId="{9571ADA1-4C59-469C-9C51-4FFE38163405}" dt="2023-06-16T12:36:31.945" v="2186" actId="20577"/>
          <ac:spMkLst>
            <pc:docMk/>
            <pc:sldMk cId="3284948535" sldId="10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ocalhost:3000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is express unopinionated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Unlike</a:t>
            </a:r>
            <a:r>
              <a:rPr lang="en-US" dirty="0"/>
              <a:t> other frameworks like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Laravel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Express.js</a:t>
            </a:r>
            <a:r>
              <a:rPr lang="en-US" dirty="0"/>
              <a:t> framework </a:t>
            </a:r>
            <a:r>
              <a:rPr lang="en-US" b="1" dirty="0">
                <a:solidFill>
                  <a:srgbClr val="00B050"/>
                </a:solidFill>
              </a:rPr>
              <a:t>doesn’t apply </a:t>
            </a:r>
            <a:r>
              <a:rPr lang="en-US" dirty="0"/>
              <a:t>any </a:t>
            </a:r>
            <a:r>
              <a:rPr lang="en-US" b="1" dirty="0">
                <a:solidFill>
                  <a:srgbClr val="002060"/>
                </a:solidFill>
              </a:rPr>
              <a:t>prevalent design patterns </a:t>
            </a:r>
            <a:r>
              <a:rPr lang="en-US" dirty="0"/>
              <a:t>such 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MVC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MVP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</a:rPr>
              <a:t>MVVM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Rather</a:t>
            </a:r>
            <a:r>
              <a:rPr lang="en-US" dirty="0"/>
              <a:t> it is </a:t>
            </a:r>
            <a:r>
              <a:rPr lang="en-US" b="1" dirty="0">
                <a:solidFill>
                  <a:srgbClr val="FFC000"/>
                </a:solidFill>
              </a:rPr>
              <a:t>built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1"/>
                </a:solidFill>
              </a:rPr>
              <a:t>simplicity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easy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to use </a:t>
            </a:r>
            <a:r>
              <a:rPr lang="en-US" dirty="0"/>
              <a:t>in mind.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With </a:t>
            </a:r>
            <a:r>
              <a:rPr lang="en-US" b="1" dirty="0">
                <a:solidFill>
                  <a:schemeClr val="accent1"/>
                </a:solidFill>
              </a:rPr>
              <a:t>Express.js</a:t>
            </a:r>
            <a:r>
              <a:rPr lang="en-US" dirty="0"/>
              <a:t> , we can </a:t>
            </a:r>
            <a:r>
              <a:rPr lang="en-US" b="1" dirty="0">
                <a:solidFill>
                  <a:srgbClr val="00B050"/>
                </a:solidFill>
              </a:rPr>
              <a:t>customize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roll out </a:t>
            </a:r>
            <a:r>
              <a:rPr lang="en-US" dirty="0"/>
              <a:t>our </a:t>
            </a:r>
            <a:r>
              <a:rPr lang="en-US" b="1" dirty="0">
                <a:solidFill>
                  <a:srgbClr val="C00000"/>
                </a:solidFill>
              </a:rPr>
              <a:t>own application structure</a:t>
            </a:r>
            <a:r>
              <a:rPr lang="en-US" dirty="0"/>
              <a:t> without </a:t>
            </a:r>
            <a:r>
              <a:rPr lang="en-US" b="1" dirty="0">
                <a:solidFill>
                  <a:srgbClr val="7030A0"/>
                </a:solidFill>
              </a:rPr>
              <a:t>having</a:t>
            </a:r>
            <a:r>
              <a:rPr lang="en-US" dirty="0"/>
              <a:t> to </a:t>
            </a:r>
            <a:r>
              <a:rPr lang="en-US" b="1" dirty="0">
                <a:solidFill>
                  <a:srgbClr val="FFC000"/>
                </a:solidFill>
              </a:rPr>
              <a:t>follow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particular pattern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folder structure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was </a:t>
            </a:r>
            <a:r>
              <a:rPr lang="en-US" b="1" dirty="0">
                <a:solidFill>
                  <a:srgbClr val="FFC000"/>
                </a:solidFill>
              </a:rPr>
              <a:t>developed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TJ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Holowaychuk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2"/>
                </a:solidFill>
              </a:rPr>
              <a:t>first release </a:t>
            </a:r>
            <a:r>
              <a:rPr lang="en-US" dirty="0"/>
              <a:t>occurred on </a:t>
            </a:r>
            <a:r>
              <a:rPr lang="en-US" b="1" dirty="0">
                <a:solidFill>
                  <a:srgbClr val="00B050"/>
                </a:solidFill>
              </a:rPr>
              <a:t>May 22, 2010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June 2014</a:t>
            </a:r>
            <a:r>
              <a:rPr lang="en-US" dirty="0"/>
              <a:t>, a </a:t>
            </a:r>
            <a:r>
              <a:rPr lang="en-US" b="1" dirty="0">
                <a:solidFill>
                  <a:srgbClr val="FFC000"/>
                </a:solidFill>
              </a:rPr>
              <a:t>company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0070C0"/>
                </a:solidFill>
              </a:rPr>
              <a:t>StrongLoop</a:t>
            </a:r>
            <a:r>
              <a:rPr lang="en-US" dirty="0"/>
              <a:t> acquired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rights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manage</a:t>
            </a:r>
            <a:r>
              <a:rPr lang="en-US" dirty="0"/>
              <a:t> it.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Then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September 2015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IBM</a:t>
            </a:r>
            <a:r>
              <a:rPr lang="en-US" dirty="0"/>
              <a:t> acquired </a:t>
            </a:r>
            <a:r>
              <a:rPr lang="en-US" b="1" dirty="0" err="1">
                <a:solidFill>
                  <a:srgbClr val="0070C0"/>
                </a:solidFill>
              </a:rPr>
              <a:t>StrongLoop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Later,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January 2016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IBM</a:t>
            </a:r>
            <a:r>
              <a:rPr lang="en-US" dirty="0"/>
              <a:t> announced that it </a:t>
            </a:r>
            <a:r>
              <a:rPr lang="en-US" b="1" dirty="0">
                <a:solidFill>
                  <a:srgbClr val="FFC000"/>
                </a:solidFill>
              </a:rPr>
              <a:t>would place </a:t>
            </a:r>
            <a:r>
              <a:rPr lang="en-US" b="1" dirty="0">
                <a:solidFill>
                  <a:schemeClr val="accent1"/>
                </a:solidFill>
              </a:rPr>
              <a:t>Express </a:t>
            </a:r>
            <a:r>
              <a:rPr lang="en-US" dirty="0"/>
              <a:t>under the </a:t>
            </a:r>
            <a:r>
              <a:rPr lang="en-US" b="1" dirty="0">
                <a:solidFill>
                  <a:srgbClr val="7030A0"/>
                </a:solidFill>
              </a:rPr>
              <a:t>control</a:t>
            </a:r>
            <a:r>
              <a:rPr lang="en-US" dirty="0"/>
              <a:t> of the </a:t>
            </a:r>
            <a:r>
              <a:rPr lang="en-US" b="1" dirty="0">
                <a:solidFill>
                  <a:srgbClr val="0070C0"/>
                </a:solidFill>
              </a:rPr>
              <a:t>NodeJS Foundation incubator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 of now </a:t>
            </a:r>
            <a:r>
              <a:rPr lang="en-US" dirty="0"/>
              <a:t>, its </a:t>
            </a:r>
            <a:r>
              <a:rPr lang="en-US" b="1" dirty="0">
                <a:solidFill>
                  <a:srgbClr val="00B050"/>
                </a:solidFill>
              </a:rPr>
              <a:t>latest version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4.18.2 </a:t>
            </a:r>
            <a:r>
              <a:rPr lang="en-US" dirty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1766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express </a:t>
            </a:r>
            <a:r>
              <a:rPr lang="en-US" sz="2700" b="1" dirty="0" err="1"/>
              <a:t>js</a:t>
            </a:r>
            <a:r>
              <a:rPr lang="en-US" sz="2700" b="1" dirty="0"/>
              <a:t> can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Express </a:t>
            </a:r>
            <a:r>
              <a:rPr lang="en-US" b="1" dirty="0" err="1">
                <a:solidFill>
                  <a:schemeClr val="accent1"/>
                </a:solidFill>
              </a:rPr>
              <a:t>Js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helps a </a:t>
            </a:r>
            <a:r>
              <a:rPr lang="en-US" b="1" dirty="0">
                <a:solidFill>
                  <a:srgbClr val="7030A0"/>
                </a:solidFill>
              </a:rPr>
              <a:t>backend developer </a:t>
            </a:r>
            <a:r>
              <a:rPr lang="en-US" dirty="0"/>
              <a:t>to perform </a:t>
            </a:r>
            <a:r>
              <a:rPr lang="en-US" b="1" dirty="0">
                <a:solidFill>
                  <a:srgbClr val="0070C0"/>
                </a:solidFill>
              </a:rPr>
              <a:t>following tasks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Creating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web server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</a:rPr>
              <a:t>Handling Routing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00B050"/>
                </a:solidFill>
              </a:rPr>
              <a:t>Developing API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Working With </a:t>
            </a:r>
            <a:r>
              <a:rPr lang="en-US" b="1" dirty="0" err="1">
                <a:solidFill>
                  <a:schemeClr val="accent1"/>
                </a:solidFill>
              </a:rPr>
              <a:t>MiddleWare</a:t>
            </a:r>
            <a:r>
              <a:rPr lang="en-US" b="1" dirty="0">
                <a:solidFill>
                  <a:schemeClr val="accent1"/>
                </a:solidFill>
              </a:rPr>
              <a:t> &amp; Template Engines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Connect To The Databases</a:t>
            </a:r>
          </a:p>
          <a:p>
            <a:pPr>
              <a:lnSpc>
                <a:spcPct val="150000"/>
              </a:lnSpc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849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Installng</a:t>
            </a:r>
            <a:r>
              <a:rPr lang="en-US" sz="2700" b="1" dirty="0"/>
              <a:t>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We</a:t>
            </a:r>
            <a:r>
              <a:rPr lang="en-US" dirty="0"/>
              <a:t> can install </a:t>
            </a:r>
            <a:r>
              <a:rPr lang="en-US" b="1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in the </a:t>
            </a:r>
            <a:r>
              <a:rPr lang="en-US" b="1" dirty="0">
                <a:solidFill>
                  <a:srgbClr val="92D050"/>
                </a:solidFill>
              </a:rPr>
              <a:t>following ways 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Installing express globally </a:t>
            </a:r>
            <a:r>
              <a:rPr lang="en-US" dirty="0"/>
              <a:t>: 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 express </a:t>
            </a:r>
            <a:r>
              <a:rPr lang="en-US" dirty="0"/>
              <a:t>with </a:t>
            </a:r>
            <a:r>
              <a:rPr lang="en-US" b="1" dirty="0">
                <a:solidFill>
                  <a:srgbClr val="00B050"/>
                </a:solidFill>
              </a:rPr>
              <a:t>global scope</a:t>
            </a:r>
            <a:r>
              <a:rPr lang="en-US" dirty="0"/>
              <a:t> in the </a:t>
            </a:r>
            <a:r>
              <a:rPr lang="en-US" b="1" dirty="0">
                <a:solidFill>
                  <a:srgbClr val="7030A0"/>
                </a:solidFill>
              </a:rPr>
              <a:t>following way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C411A-41B1-BAEE-8855-949644D1B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7820"/>
            <a:ext cx="7344816" cy="18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Installng</a:t>
            </a:r>
            <a:r>
              <a:rPr lang="en-US" sz="2700" b="1" dirty="0"/>
              <a:t>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Installing express locally </a:t>
            </a:r>
            <a:r>
              <a:rPr lang="en-US" dirty="0"/>
              <a:t>: 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 express </a:t>
            </a:r>
            <a:r>
              <a:rPr lang="en-US" dirty="0"/>
              <a:t>with </a:t>
            </a:r>
            <a:r>
              <a:rPr lang="en-US" b="1" dirty="0">
                <a:solidFill>
                  <a:srgbClr val="00B050"/>
                </a:solidFill>
              </a:rPr>
              <a:t>local scope</a:t>
            </a:r>
            <a:r>
              <a:rPr lang="en-US" dirty="0"/>
              <a:t> in the </a:t>
            </a:r>
            <a:r>
              <a:rPr lang="en-US" b="1" dirty="0">
                <a:solidFill>
                  <a:srgbClr val="7030A0"/>
                </a:solidFill>
              </a:rPr>
              <a:t>following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69E5A-83AE-CC4C-DDFA-777948E7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78" y="3573016"/>
            <a:ext cx="7272808" cy="15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Developing first express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web server </a:t>
            </a: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</a:rPr>
              <a:t>Express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we need to take </a:t>
            </a:r>
            <a:r>
              <a:rPr lang="en-US" b="1" dirty="0">
                <a:solidFill>
                  <a:srgbClr val="0070C0"/>
                </a:solidFill>
              </a:rPr>
              <a:t>4 steps: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Import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express </a:t>
            </a:r>
            <a:r>
              <a:rPr lang="en-US" dirty="0"/>
              <a:t>module </a:t>
            </a:r>
            <a:r>
              <a:rPr lang="en-US" b="1" dirty="0">
                <a:solidFill>
                  <a:schemeClr val="accent2"/>
                </a:solidFill>
              </a:rPr>
              <a:t>which</a:t>
            </a:r>
            <a:r>
              <a:rPr lang="en-US" dirty="0"/>
              <a:t> will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return</a:t>
            </a:r>
            <a:r>
              <a:rPr lang="en-US" dirty="0"/>
              <a:t> a </a:t>
            </a:r>
            <a:r>
              <a:rPr lang="en-US" b="1" dirty="0">
                <a:solidFill>
                  <a:srgbClr val="FFC000"/>
                </a:solidFill>
              </a:rPr>
              <a:t>function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Call</a:t>
            </a:r>
            <a:r>
              <a:rPr lang="en-US" dirty="0"/>
              <a:t> that </a:t>
            </a:r>
            <a:r>
              <a:rPr lang="en-US" b="1" dirty="0">
                <a:solidFill>
                  <a:srgbClr val="0070C0"/>
                </a:solidFill>
              </a:rPr>
              <a:t>function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get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object </a:t>
            </a:r>
            <a:r>
              <a:rPr lang="en-US" dirty="0"/>
              <a:t> which </a:t>
            </a:r>
            <a:r>
              <a:rPr lang="en-US" b="1" dirty="0">
                <a:solidFill>
                  <a:srgbClr val="92D050"/>
                </a:solidFill>
              </a:rPr>
              <a:t>can be used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configure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our</a:t>
            </a:r>
            <a:r>
              <a:rPr lang="en-US" b="1" dirty="0">
                <a:solidFill>
                  <a:schemeClr val="accent1"/>
                </a:solidFill>
              </a:rPr>
              <a:t> server.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Using</a:t>
            </a:r>
            <a:r>
              <a:rPr lang="en-US" dirty="0"/>
              <a:t> that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object </a:t>
            </a:r>
            <a:r>
              <a:rPr lang="en-US" b="1" dirty="0">
                <a:solidFill>
                  <a:srgbClr val="92D050"/>
                </a:solidFill>
              </a:rPr>
              <a:t>call </a:t>
            </a:r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get() </a:t>
            </a:r>
            <a:r>
              <a:rPr lang="en-US" dirty="0"/>
              <a:t>passing it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 arguments</a:t>
            </a:r>
            <a:r>
              <a:rPr lang="en-US" dirty="0"/>
              <a:t> : a </a:t>
            </a:r>
            <a:r>
              <a:rPr lang="en-US" b="1" u="sng" dirty="0">
                <a:solidFill>
                  <a:srgbClr val="FFC000"/>
                </a:solidFill>
              </a:rPr>
              <a:t>route</a:t>
            </a:r>
            <a:r>
              <a:rPr lang="en-US" dirty="0"/>
              <a:t> and a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</a:rPr>
              <a:t>callback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2"/>
                </a:solidFill>
              </a:rPr>
              <a:t>2 arguments </a:t>
            </a:r>
            <a:r>
              <a:rPr lang="en-US" dirty="0"/>
              <a:t>called  </a:t>
            </a:r>
            <a:r>
              <a:rPr lang="en-US" b="1" dirty="0">
                <a:solidFill>
                  <a:srgbClr val="002060"/>
                </a:solidFill>
              </a:rPr>
              <a:t>req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resp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Finally</a:t>
            </a:r>
            <a:r>
              <a:rPr lang="en-US" b="1" dirty="0">
                <a:solidFill>
                  <a:schemeClr val="accent3"/>
                </a:solidFill>
              </a:rPr>
              <a:t> start the server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3"/>
                </a:solidFill>
              </a:rPr>
              <a:t> wait </a:t>
            </a:r>
            <a:r>
              <a:rPr lang="en-US" dirty="0"/>
              <a:t>for the </a:t>
            </a:r>
            <a:r>
              <a:rPr lang="en-US" b="1" dirty="0">
                <a:solidFill>
                  <a:srgbClr val="FFC000"/>
                </a:solidFill>
              </a:rPr>
              <a:t>client request </a:t>
            </a:r>
            <a:r>
              <a:rPr lang="en-US" dirty="0"/>
              <a:t>by calling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object method </a:t>
            </a:r>
            <a:r>
              <a:rPr lang="en-US" b="1" dirty="0">
                <a:solidFill>
                  <a:srgbClr val="C00000"/>
                </a:solidFill>
              </a:rPr>
              <a:t>listen() </a:t>
            </a:r>
            <a:r>
              <a:rPr lang="en-US" dirty="0"/>
              <a:t>passing it the required </a:t>
            </a:r>
            <a:r>
              <a:rPr lang="en-US" b="1" dirty="0">
                <a:solidFill>
                  <a:srgbClr val="00B050"/>
                </a:solidFill>
              </a:rPr>
              <a:t>port number </a:t>
            </a:r>
            <a:r>
              <a:rPr lang="en-US" dirty="0"/>
              <a:t>and a </a:t>
            </a:r>
            <a:r>
              <a:rPr lang="en-US" b="1" dirty="0">
                <a:solidFill>
                  <a:srgbClr val="0070C0"/>
                </a:solidFill>
              </a:rPr>
              <a:t>callback </a:t>
            </a:r>
          </a:p>
        </p:txBody>
      </p:sp>
    </p:spTree>
    <p:extLst>
      <p:ext uri="{BB962C8B-B14F-4D97-AF65-F5344CB8AC3E}">
        <p14:creationId xmlns:p14="http://schemas.microsoft.com/office/powerpoint/2010/main" val="1673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1525905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39697" y="104176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D50C5-C1C8-79CE-BBE2-31AC6D5D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6112328"/>
            <a:ext cx="8178140" cy="55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77B37-8949-0D5B-7452-E82753A635CD}"/>
              </a:ext>
            </a:extLst>
          </p:cNvPr>
          <p:cNvSpPr txBox="1"/>
          <p:nvPr/>
        </p:nvSpPr>
        <p:spPr>
          <a:xfrm>
            <a:off x="410708" y="558908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09150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Sending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Now</a:t>
            </a:r>
            <a:r>
              <a:rPr lang="en-US" dirty="0"/>
              <a:t> open the </a:t>
            </a:r>
            <a:r>
              <a:rPr lang="en-US" b="1" dirty="0">
                <a:solidFill>
                  <a:schemeClr val="accent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send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request</a:t>
            </a:r>
            <a:r>
              <a:rPr lang="en-US" dirty="0"/>
              <a:t> to </a:t>
            </a:r>
            <a:r>
              <a:rPr lang="en-US" dirty="0">
                <a:hlinkClick r:id="rId2"/>
              </a:rPr>
              <a:t>http://ocalhost:3000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866C9-DFCE-4A88-9277-7190B4C6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76"/>
            <a:ext cx="7992888" cy="28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Printing server’s 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1772815"/>
            <a:ext cx="8178140" cy="341944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39697" y="104176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D50C5-C1C8-79CE-BBE2-31AC6D5DA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6112328"/>
            <a:ext cx="8178140" cy="55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577B37-8949-0D5B-7452-E82753A635CD}"/>
              </a:ext>
            </a:extLst>
          </p:cNvPr>
          <p:cNvSpPr txBox="1"/>
          <p:nvPr/>
        </p:nvSpPr>
        <p:spPr>
          <a:xfrm>
            <a:off x="410708" y="5589086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155800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What is Express?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is a Framework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Opinionated V/s Unopinionated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History of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Installing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Creating first Express server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Sending response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Sending headers &amp; status</a:t>
            </a:r>
            <a:endParaRPr lang="en-US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power of </a:t>
            </a:r>
            <a:r>
              <a:rPr lang="en-US" sz="2700" b="1" cap="none" dirty="0"/>
              <a:t>send()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send() </a:t>
            </a:r>
            <a:r>
              <a:rPr lang="en-US" dirty="0"/>
              <a:t>method of </a:t>
            </a:r>
            <a:r>
              <a:rPr lang="en-US" b="1" dirty="0">
                <a:solidFill>
                  <a:srgbClr val="7030A0"/>
                </a:solidFill>
              </a:rPr>
              <a:t>response object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2"/>
                </a:solidFill>
              </a:rPr>
              <a:t>very powerful method</a:t>
            </a:r>
            <a:r>
              <a:rPr lang="en-US" dirty="0"/>
              <a:t> as it does </a:t>
            </a:r>
            <a:r>
              <a:rPr lang="en-US" b="1" dirty="0">
                <a:solidFill>
                  <a:srgbClr val="00B050"/>
                </a:solidFill>
              </a:rPr>
              <a:t>3 tasks automatically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</a:rPr>
              <a:t>Sets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content-type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Sends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response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Closes</a:t>
            </a:r>
            <a:r>
              <a:rPr lang="en-US" dirty="0"/>
              <a:t> the  </a:t>
            </a:r>
            <a:r>
              <a:rPr lang="en-US" b="1" dirty="0">
                <a:solidFill>
                  <a:srgbClr val="C00000"/>
                </a:solidFill>
              </a:rPr>
              <a:t>connection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it sets the content-type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Answer:</a:t>
            </a:r>
            <a:r>
              <a:rPr lang="en-US" dirty="0"/>
              <a:t> By </a:t>
            </a:r>
            <a:r>
              <a:rPr lang="en-US" b="1" dirty="0">
                <a:solidFill>
                  <a:srgbClr val="7030A0"/>
                </a:solidFill>
              </a:rPr>
              <a:t>looking at </a:t>
            </a:r>
            <a:r>
              <a:rPr lang="en-US" dirty="0"/>
              <a:t>our </a:t>
            </a:r>
            <a:r>
              <a:rPr lang="en-US" b="1" dirty="0">
                <a:solidFill>
                  <a:srgbClr val="C00000"/>
                </a:solidFill>
              </a:rPr>
              <a:t>response data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pass</a:t>
            </a:r>
            <a:r>
              <a:rPr lang="en-US" dirty="0"/>
              <a:t> in a </a:t>
            </a:r>
            <a:r>
              <a:rPr lang="en-US" b="1" dirty="0">
                <a:solidFill>
                  <a:srgbClr val="00B050"/>
                </a:solidFill>
              </a:rPr>
              <a:t>string</a:t>
            </a:r>
            <a:r>
              <a:rPr lang="en-US" dirty="0"/>
              <a:t>, it </a:t>
            </a:r>
            <a:r>
              <a:rPr lang="en-US" b="1" dirty="0">
                <a:solidFill>
                  <a:srgbClr val="0070C0"/>
                </a:solidFill>
              </a:rPr>
              <a:t>sets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Content-Type</a:t>
            </a:r>
            <a:r>
              <a:rPr lang="en-US" dirty="0"/>
              <a:t> header to </a:t>
            </a:r>
            <a:r>
              <a:rPr lang="en-US" b="1" dirty="0">
                <a:solidFill>
                  <a:schemeClr val="accent2"/>
                </a:solidFill>
              </a:rPr>
              <a:t>text/html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1"/>
                </a:solidFill>
              </a:rPr>
              <a:t>pass</a:t>
            </a:r>
            <a:r>
              <a:rPr lang="en-US" dirty="0"/>
              <a:t> in an </a:t>
            </a:r>
            <a:r>
              <a:rPr lang="en-US" b="1" dirty="0">
                <a:solidFill>
                  <a:srgbClr val="002060"/>
                </a:solidFill>
              </a:rPr>
              <a:t>object</a:t>
            </a:r>
            <a:r>
              <a:rPr lang="en-US" dirty="0"/>
              <a:t> or an </a:t>
            </a:r>
            <a:r>
              <a:rPr lang="en-US" b="1" dirty="0">
                <a:solidFill>
                  <a:srgbClr val="002060"/>
                </a:solidFill>
              </a:rPr>
              <a:t>array</a:t>
            </a:r>
            <a:r>
              <a:rPr lang="en-US" dirty="0"/>
              <a:t>, it </a:t>
            </a:r>
            <a:r>
              <a:rPr lang="en-US" b="1" dirty="0">
                <a:solidFill>
                  <a:srgbClr val="0070C0"/>
                </a:solidFill>
              </a:rPr>
              <a:t>sets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Content-Type</a:t>
            </a:r>
            <a:r>
              <a:rPr lang="en-US" dirty="0"/>
              <a:t> header to </a:t>
            </a:r>
            <a:r>
              <a:rPr lang="en-US" b="1" dirty="0">
                <a:solidFill>
                  <a:schemeClr val="accent2"/>
                </a:solidFill>
              </a:rPr>
              <a:t>application/</a:t>
            </a:r>
            <a:r>
              <a:rPr lang="en-US" b="1" dirty="0" err="1">
                <a:solidFill>
                  <a:schemeClr val="accent2"/>
                </a:solidFill>
              </a:rPr>
              <a:t>json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parses</a:t>
            </a:r>
            <a:r>
              <a:rPr lang="en-US" dirty="0"/>
              <a:t> that </a:t>
            </a:r>
            <a:r>
              <a:rPr lang="en-US" b="1" dirty="0">
                <a:solidFill>
                  <a:srgbClr val="002060"/>
                </a:solidFill>
              </a:rPr>
              <a:t>parameter</a:t>
            </a:r>
            <a:r>
              <a:rPr lang="en-US" dirty="0"/>
              <a:t> into </a:t>
            </a:r>
            <a:r>
              <a:rPr lang="en-US" b="1" dirty="0">
                <a:solidFill>
                  <a:srgbClr val="FFC000"/>
                </a:solidFill>
              </a:rPr>
              <a:t>JSON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Example( sending html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8556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10037" y="168494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4094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8556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10037" y="168494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150891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Example( sending </a:t>
            </a:r>
            <a:r>
              <a:rPr lang="en-US" sz="2700" b="1" dirty="0" err="1"/>
              <a:t>json</a:t>
            </a:r>
            <a:r>
              <a:rPr lang="en-US" sz="2700" b="1" dirty="0"/>
              <a:t>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8556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10037" y="168494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0240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285562"/>
            <a:ext cx="8178140" cy="36663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10037" y="1684948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8439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Changing http header value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586ED-9D84-F1C8-E40C-E72D04DE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25588"/>
            <a:ext cx="8784976" cy="5243512"/>
          </a:xfrm>
        </p:spPr>
      </p:pic>
    </p:spTree>
    <p:extLst>
      <p:ext uri="{BB962C8B-B14F-4D97-AF65-F5344CB8AC3E}">
        <p14:creationId xmlns:p14="http://schemas.microsoft.com/office/powerpoint/2010/main" val="34625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Sending response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586ED-9D84-F1C8-E40C-E72D04DED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525588"/>
            <a:ext cx="8784976" cy="5243512"/>
          </a:xfrm>
        </p:spPr>
      </p:pic>
    </p:spTree>
    <p:extLst>
      <p:ext uri="{BB962C8B-B14F-4D97-AF65-F5344CB8AC3E}">
        <p14:creationId xmlns:p14="http://schemas.microsoft.com/office/powerpoint/2010/main" val="82012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express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Express.js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fast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unopinionated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3"/>
                </a:solidFill>
              </a:rPr>
              <a:t>minimalist</a:t>
            </a:r>
            <a:r>
              <a:rPr lang="en-US" dirty="0"/>
              <a:t> web framework for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/>
              <a:t>" - official web site: </a:t>
            </a:r>
            <a:r>
              <a:rPr lang="en-US" b="1" dirty="0">
                <a:solidFill>
                  <a:srgbClr val="C00000"/>
                </a:solidFill>
              </a:rPr>
              <a:t>Expressjs.com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simple words </a:t>
            </a:r>
            <a:r>
              <a:rPr lang="en-US" dirty="0"/>
              <a:t>we can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say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1"/>
                </a:solidFill>
              </a:rPr>
              <a:t>Express.js </a:t>
            </a:r>
            <a:r>
              <a:rPr lang="en-US" dirty="0"/>
              <a:t>is a </a:t>
            </a:r>
            <a:r>
              <a:rPr lang="en-US" b="1" dirty="0">
                <a:solidFill>
                  <a:srgbClr val="92D050"/>
                </a:solidFill>
              </a:rPr>
              <a:t>web application framework</a:t>
            </a:r>
            <a:r>
              <a:rPr lang="en-US" dirty="0"/>
              <a:t> for </a:t>
            </a:r>
            <a:r>
              <a:rPr lang="en-US" b="1" dirty="0">
                <a:solidFill>
                  <a:srgbClr val="0070C0"/>
                </a:solidFill>
              </a:rPr>
              <a:t>Node.js  </a:t>
            </a:r>
            <a:r>
              <a:rPr lang="en-US" dirty="0"/>
              <a:t>that provides </a:t>
            </a:r>
            <a:r>
              <a:rPr lang="en-US" b="1" dirty="0">
                <a:solidFill>
                  <a:schemeClr val="accent2"/>
                </a:solidFill>
              </a:rPr>
              <a:t>various features </a:t>
            </a:r>
            <a:r>
              <a:rPr lang="en-US" dirty="0"/>
              <a:t>to make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web application </a:t>
            </a:r>
            <a:r>
              <a:rPr lang="en-US" dirty="0"/>
              <a:t>development </a:t>
            </a:r>
            <a:r>
              <a:rPr lang="en-US" b="1" dirty="0">
                <a:solidFill>
                  <a:srgbClr val="002060"/>
                </a:solidFill>
              </a:rPr>
              <a:t>fast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easy</a:t>
            </a:r>
            <a:r>
              <a:rPr lang="en-US" dirty="0"/>
              <a:t> which otherwise takes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more time </a:t>
            </a:r>
            <a:r>
              <a:rPr lang="en-US" dirty="0"/>
              <a:t>using only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framework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Frameworks</a:t>
            </a:r>
            <a:r>
              <a:rPr lang="en-US" dirty="0"/>
              <a:t> are </a:t>
            </a:r>
            <a:r>
              <a:rPr lang="en-US" b="1" dirty="0">
                <a:solidFill>
                  <a:srgbClr val="00B050"/>
                </a:solidFill>
              </a:rPr>
              <a:t>powerful tools </a:t>
            </a:r>
            <a:r>
              <a:rPr lang="en-US" dirty="0"/>
              <a:t>that can </a:t>
            </a:r>
            <a:r>
              <a:rPr lang="en-US" b="1" dirty="0">
                <a:solidFill>
                  <a:schemeClr val="accent2"/>
                </a:solidFill>
              </a:rPr>
              <a:t>make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developer’s job easier.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3"/>
                </a:solidFill>
              </a:rPr>
              <a:t>standardized set </a:t>
            </a:r>
            <a:r>
              <a:rPr lang="en-US" dirty="0"/>
              <a:t>of </a:t>
            </a:r>
            <a:r>
              <a:rPr lang="en-US" b="1" dirty="0">
                <a:solidFill>
                  <a:srgbClr val="FFC000"/>
                </a:solidFill>
              </a:rPr>
              <a:t>design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development conventions</a:t>
            </a:r>
            <a:r>
              <a:rPr lang="en-US" dirty="0"/>
              <a:t> that can be </a:t>
            </a:r>
            <a:r>
              <a:rPr lang="en-US" b="1" dirty="0">
                <a:solidFill>
                  <a:srgbClr val="C00000"/>
                </a:solidFill>
              </a:rPr>
              <a:t>applied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modified</a:t>
            </a:r>
            <a:r>
              <a:rPr lang="en-US" dirty="0"/>
              <a:t> for our </a:t>
            </a:r>
            <a:r>
              <a:rPr lang="en-US" b="1" dirty="0">
                <a:solidFill>
                  <a:srgbClr val="00B050"/>
                </a:solidFill>
              </a:rPr>
              <a:t>web application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96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a framework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we </a:t>
            </a:r>
            <a:r>
              <a:rPr lang="en-US" b="1" dirty="0">
                <a:solidFill>
                  <a:srgbClr val="00B050"/>
                </a:solidFill>
              </a:rPr>
              <a:t>look</a:t>
            </a:r>
            <a:r>
              <a:rPr lang="en-US" dirty="0"/>
              <a:t> at any multiple </a:t>
            </a:r>
            <a:r>
              <a:rPr lang="en-US" b="1" dirty="0">
                <a:solidFill>
                  <a:schemeClr val="accent1"/>
                </a:solidFill>
              </a:rPr>
              <a:t>web applications </a:t>
            </a:r>
            <a:r>
              <a:rPr lang="en-US" dirty="0"/>
              <a:t>we can </a:t>
            </a:r>
            <a:r>
              <a:rPr lang="en-US" b="1" dirty="0">
                <a:solidFill>
                  <a:srgbClr val="FFC000"/>
                </a:solidFill>
              </a:rPr>
              <a:t>see</a:t>
            </a:r>
            <a:r>
              <a:rPr lang="en-US" dirty="0"/>
              <a:t> that there are some </a:t>
            </a:r>
            <a:r>
              <a:rPr lang="en-US" b="1" dirty="0">
                <a:solidFill>
                  <a:srgbClr val="0070C0"/>
                </a:solidFill>
              </a:rPr>
              <a:t>common features </a:t>
            </a:r>
            <a:r>
              <a:rPr lang="en-US" dirty="0"/>
              <a:t>like: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Routing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authentication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Connect to databases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Rendering pages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7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a framework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Now</a:t>
            </a:r>
            <a:r>
              <a:rPr lang="en-US" dirty="0"/>
              <a:t> , we can </a:t>
            </a:r>
            <a:r>
              <a:rPr lang="en-US" b="1" dirty="0">
                <a:solidFill>
                  <a:srgbClr val="7030A0"/>
                </a:solidFill>
              </a:rPr>
              <a:t>write</a:t>
            </a:r>
            <a:r>
              <a:rPr lang="en-US" dirty="0"/>
              <a:t> all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above logic ourself </a:t>
            </a:r>
            <a:r>
              <a:rPr lang="en-US" dirty="0"/>
              <a:t>but it will be simply </a:t>
            </a:r>
            <a:r>
              <a:rPr lang="en-US" b="1" dirty="0">
                <a:solidFill>
                  <a:srgbClr val="0070C0"/>
                </a:solidFill>
              </a:rPr>
              <a:t>waste of time 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 to </a:t>
            </a:r>
            <a:r>
              <a:rPr lang="en-US" b="1" dirty="0">
                <a:solidFill>
                  <a:schemeClr val="accent2"/>
                </a:solidFill>
              </a:rPr>
              <a:t>help</a:t>
            </a:r>
            <a:r>
              <a:rPr lang="en-US" dirty="0"/>
              <a:t> a </a:t>
            </a:r>
            <a:r>
              <a:rPr lang="en-US" b="1" dirty="0">
                <a:solidFill>
                  <a:srgbClr val="92D050"/>
                </a:solidFill>
              </a:rPr>
              <a:t>developer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eliminate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need</a:t>
            </a:r>
            <a:r>
              <a:rPr lang="en-US" dirty="0"/>
              <a:t> to </a:t>
            </a:r>
            <a:r>
              <a:rPr lang="en-US" b="1" dirty="0">
                <a:solidFill>
                  <a:srgbClr val="FFC000"/>
                </a:solidFill>
              </a:rPr>
              <a:t>write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lot of repetitive code</a:t>
            </a:r>
            <a:r>
              <a:rPr lang="en-US" dirty="0"/>
              <a:t>, there are </a:t>
            </a:r>
            <a:r>
              <a:rPr lang="en-US" b="1" dirty="0">
                <a:solidFill>
                  <a:srgbClr val="00B050"/>
                </a:solidFill>
              </a:rPr>
              <a:t>lot of tools available </a:t>
            </a:r>
            <a:r>
              <a:rPr lang="en-US" dirty="0"/>
              <a:t>which can do that for us.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And they are called </a:t>
            </a:r>
            <a:r>
              <a:rPr lang="en-US" b="1" dirty="0">
                <a:solidFill>
                  <a:srgbClr val="0070C0"/>
                </a:solidFill>
              </a:rPr>
              <a:t>Framework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9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Opinionated v/s unopinionated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understand </a:t>
            </a:r>
            <a:r>
              <a:rPr lang="en-US" b="1" dirty="0">
                <a:solidFill>
                  <a:srgbClr val="0070C0"/>
                </a:solidFill>
              </a:rPr>
              <a:t>unopinionated</a:t>
            </a:r>
            <a:r>
              <a:rPr lang="en-US" dirty="0"/>
              <a:t> , we must </a:t>
            </a:r>
            <a:r>
              <a:rPr lang="en-US" b="1" dirty="0">
                <a:solidFill>
                  <a:srgbClr val="7030A0"/>
                </a:solidFill>
              </a:rPr>
              <a:t>first understand </a:t>
            </a:r>
            <a:r>
              <a:rPr lang="en-US" dirty="0"/>
              <a:t>the word </a:t>
            </a:r>
            <a:r>
              <a:rPr lang="en-US" b="1" dirty="0">
                <a:solidFill>
                  <a:schemeClr val="accent1"/>
                </a:solidFill>
              </a:rPr>
              <a:t>opinionated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An "</a:t>
            </a:r>
            <a:r>
              <a:rPr lang="en-US" b="1" dirty="0">
                <a:solidFill>
                  <a:srgbClr val="00B050"/>
                </a:solidFill>
              </a:rPr>
              <a:t>opinionated framework</a:t>
            </a:r>
            <a:r>
              <a:rPr lang="en-US" dirty="0"/>
              <a:t>" is a </a:t>
            </a:r>
            <a:r>
              <a:rPr lang="en-US" b="1" dirty="0">
                <a:solidFill>
                  <a:srgbClr val="002060"/>
                </a:solidFill>
              </a:rPr>
              <a:t>software framework </a:t>
            </a:r>
            <a:r>
              <a:rPr lang="en-US" dirty="0"/>
              <a:t>that  provides a set of </a:t>
            </a:r>
            <a:r>
              <a:rPr lang="en-US" b="1" dirty="0">
                <a:solidFill>
                  <a:schemeClr val="accent1"/>
                </a:solidFill>
              </a:rPr>
              <a:t>guidelines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conventions</a:t>
            </a:r>
            <a:r>
              <a:rPr lang="en-US" dirty="0"/>
              <a:t> called </a:t>
            </a:r>
            <a:r>
              <a:rPr lang="en-US" b="1" u="sng" dirty="0">
                <a:solidFill>
                  <a:srgbClr val="C00000"/>
                </a:solidFill>
              </a:rPr>
              <a:t>design patterns</a:t>
            </a:r>
            <a:r>
              <a:rPr lang="en-US" dirty="0"/>
              <a:t> that </a:t>
            </a:r>
            <a:r>
              <a:rPr lang="en-US" b="1" dirty="0">
                <a:solidFill>
                  <a:srgbClr val="FFC000"/>
                </a:solidFill>
              </a:rPr>
              <a:t>developers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expected to follow</a:t>
            </a:r>
            <a:r>
              <a:rPr lang="en-US" dirty="0"/>
              <a:t>, rather than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leaving all decisions </a:t>
            </a:r>
            <a:r>
              <a:rPr lang="en-US" dirty="0"/>
              <a:t>up to the </a:t>
            </a:r>
            <a:r>
              <a:rPr lang="en-US" b="1" dirty="0">
                <a:solidFill>
                  <a:srgbClr val="00B050"/>
                </a:solidFill>
              </a:rPr>
              <a:t>developer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2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Opinionated v/s unopinionated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This can </a:t>
            </a:r>
            <a:r>
              <a:rPr lang="en-US" dirty="0"/>
              <a:t>make </a:t>
            </a:r>
            <a:r>
              <a:rPr lang="en-US" b="1" dirty="0">
                <a:solidFill>
                  <a:srgbClr val="002060"/>
                </a:solidFill>
              </a:rPr>
              <a:t>development</a:t>
            </a:r>
            <a:r>
              <a:rPr lang="en-US" dirty="0"/>
              <a:t> more </a:t>
            </a:r>
            <a:r>
              <a:rPr lang="en-US" b="1" dirty="0">
                <a:solidFill>
                  <a:schemeClr val="accent2"/>
                </a:solidFill>
              </a:rPr>
              <a:t>efficient</a:t>
            </a:r>
            <a:r>
              <a:rPr lang="en-US" dirty="0"/>
              <a:t>, but it can also make it </a:t>
            </a:r>
            <a:r>
              <a:rPr lang="en-US" b="1" dirty="0">
                <a:solidFill>
                  <a:srgbClr val="0070C0"/>
                </a:solidFill>
              </a:rPr>
              <a:t>more difficult </a:t>
            </a:r>
            <a:r>
              <a:rPr lang="en-US" dirty="0"/>
              <a:t>to use the </a:t>
            </a:r>
            <a:r>
              <a:rPr lang="en-US" b="1" dirty="0">
                <a:solidFill>
                  <a:srgbClr val="C00000"/>
                </a:solidFill>
              </a:rPr>
              <a:t>framework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ways</a:t>
            </a:r>
            <a:r>
              <a:rPr lang="en-US" dirty="0"/>
              <a:t> that </a:t>
            </a:r>
            <a:r>
              <a:rPr lang="en-US" b="1" dirty="0">
                <a:solidFill>
                  <a:srgbClr val="FFC000"/>
                </a:solidFill>
              </a:rPr>
              <a:t>deviate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intended use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opinionated</a:t>
            </a:r>
            <a:r>
              <a:rPr lang="en-US" dirty="0"/>
              <a:t> frameworks are: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Django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Angular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Ruby On Rails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168008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Opinionated v/s unopinionated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unopinionated</a:t>
            </a:r>
            <a:r>
              <a:rPr lang="en-US" dirty="0"/>
              <a:t> framework, also known as a </a:t>
            </a:r>
            <a:r>
              <a:rPr lang="en-US" b="1" dirty="0">
                <a:solidFill>
                  <a:srgbClr val="7030A0"/>
                </a:solidFill>
              </a:rPr>
              <a:t>"loosely-coupled</a:t>
            </a:r>
            <a:r>
              <a:rPr lang="en-US" dirty="0"/>
              <a:t>" framework, is a </a:t>
            </a:r>
            <a:r>
              <a:rPr lang="en-US" b="1" dirty="0">
                <a:solidFill>
                  <a:schemeClr val="accent2"/>
                </a:solidFill>
              </a:rPr>
              <a:t>software framework </a:t>
            </a:r>
            <a:r>
              <a:rPr lang="en-US" dirty="0"/>
              <a:t>that </a:t>
            </a:r>
            <a:r>
              <a:rPr lang="en-US" b="1" dirty="0">
                <a:solidFill>
                  <a:srgbClr val="0070C0"/>
                </a:solidFill>
              </a:rPr>
              <a:t>provides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lot of flexibility </a:t>
            </a:r>
            <a:r>
              <a:rPr lang="en-US" dirty="0"/>
              <a:t>and doesn't make </a:t>
            </a:r>
            <a:r>
              <a:rPr lang="en-US" b="1" dirty="0">
                <a:solidFill>
                  <a:srgbClr val="7030A0"/>
                </a:solidFill>
              </a:rPr>
              <a:t>many assumptions </a:t>
            </a:r>
            <a:r>
              <a:rPr lang="en-US" dirty="0"/>
              <a:t>about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how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software</a:t>
            </a:r>
            <a:r>
              <a:rPr lang="en-US" dirty="0"/>
              <a:t> should be </a:t>
            </a:r>
            <a:r>
              <a:rPr lang="en-US" b="1" dirty="0">
                <a:solidFill>
                  <a:srgbClr val="FFC000"/>
                </a:solidFill>
              </a:rPr>
              <a:t>structured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Examples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unopinionated</a:t>
            </a:r>
            <a:r>
              <a:rPr lang="en-US" dirty="0"/>
              <a:t> frameworks are: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Express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Flask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Spring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1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4053</TotalTime>
  <Words>873</Words>
  <Application>Microsoft Office PowerPoint</Application>
  <PresentationFormat>On-screen Show (4:3)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express ?</vt:lpstr>
      <vt:lpstr>What is a framework ?</vt:lpstr>
      <vt:lpstr>What does a framework do ?</vt:lpstr>
      <vt:lpstr>What does a framework do ?</vt:lpstr>
      <vt:lpstr>Opinionated v/s unopinionated</vt:lpstr>
      <vt:lpstr>Opinionated v/s unopinionated</vt:lpstr>
      <vt:lpstr>Opinionated v/s unopinionated</vt:lpstr>
      <vt:lpstr>How is express unopinionated ?</vt:lpstr>
      <vt:lpstr>History of express</vt:lpstr>
      <vt:lpstr>History of express</vt:lpstr>
      <vt:lpstr>What express js can do ?</vt:lpstr>
      <vt:lpstr>Installng express</vt:lpstr>
      <vt:lpstr>Installng express</vt:lpstr>
      <vt:lpstr>Developing first express server</vt:lpstr>
      <vt:lpstr>example</vt:lpstr>
      <vt:lpstr>Sending request</vt:lpstr>
      <vt:lpstr>Printing server’s port</vt:lpstr>
      <vt:lpstr>The power of send() method</vt:lpstr>
      <vt:lpstr>How it sets the content-type  ?</vt:lpstr>
      <vt:lpstr>Example( sending html )</vt:lpstr>
      <vt:lpstr>output</vt:lpstr>
      <vt:lpstr>Example( sending json )</vt:lpstr>
      <vt:lpstr>output</vt:lpstr>
      <vt:lpstr>Changing http header value</vt:lpstr>
      <vt:lpstr>Sending response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264</cp:revision>
  <dcterms:created xsi:type="dcterms:W3CDTF">2015-12-21T13:46:00Z</dcterms:created>
  <dcterms:modified xsi:type="dcterms:W3CDTF">2023-06-19T06:53:47Z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