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3"/>
  </p:notesMasterIdLst>
  <p:sldIdLst>
    <p:sldId id="256" r:id="rId2"/>
    <p:sldId id="301" r:id="rId3"/>
    <p:sldId id="1138" r:id="rId4"/>
    <p:sldId id="1140" r:id="rId5"/>
    <p:sldId id="1142" r:id="rId6"/>
    <p:sldId id="1141" r:id="rId7"/>
    <p:sldId id="1143" r:id="rId8"/>
    <p:sldId id="1144" r:id="rId9"/>
    <p:sldId id="1145" r:id="rId10"/>
    <p:sldId id="1146" r:id="rId11"/>
    <p:sldId id="1147" r:id="rId12"/>
    <p:sldId id="1148" r:id="rId13"/>
    <p:sldId id="1149" r:id="rId14"/>
    <p:sldId id="1150" r:id="rId15"/>
    <p:sldId id="1151" r:id="rId16"/>
    <p:sldId id="1152" r:id="rId17"/>
    <p:sldId id="1153" r:id="rId18"/>
    <p:sldId id="1139" r:id="rId19"/>
    <p:sldId id="1095" r:id="rId20"/>
    <p:sldId id="1096" r:id="rId21"/>
    <p:sldId id="109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CDE1E59-5B14-4659-9783-47E537B40F2D}"/>
    <pc:docChg chg="custSel addSld delSld modSld sldOrd">
      <pc:chgData name="Sharma Computer Academy" userId="08476b32c11f4418" providerId="LiveId" clId="{9CDE1E59-5B14-4659-9783-47E537B40F2D}" dt="2023-06-19T12:09:44.834" v="4991"/>
      <pc:docMkLst>
        <pc:docMk/>
      </pc:docMkLst>
      <pc:sldChg chg="modSp mod">
        <pc:chgData name="Sharma Computer Academy" userId="08476b32c11f4418" providerId="LiveId" clId="{9CDE1E59-5B14-4659-9783-47E537B40F2D}" dt="2023-06-12T08:15:27.692" v="0" actId="20577"/>
        <pc:sldMkLst>
          <pc:docMk/>
          <pc:sldMk cId="0" sldId="256"/>
        </pc:sldMkLst>
        <pc:spChg chg="mod">
          <ac:chgData name="Sharma Computer Academy" userId="08476b32c11f4418" providerId="LiveId" clId="{9CDE1E59-5B14-4659-9783-47E537B40F2D}" dt="2023-06-12T08:15:27.69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9CDE1E59-5B14-4659-9783-47E537B40F2D}" dt="2023-06-15T20:10:31.433" v="4974" actId="207"/>
        <pc:sldMkLst>
          <pc:docMk/>
          <pc:sldMk cId="0" sldId="301"/>
        </pc:sldMkLst>
        <pc:spChg chg="mod">
          <ac:chgData name="Sharma Computer Academy" userId="08476b32c11f4418" providerId="LiveId" clId="{9CDE1E59-5B14-4659-9783-47E537B40F2D}" dt="2023-06-15T20:10:31.433" v="4974" actId="20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127985864" sldId="858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365653771" sldId="989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462578810" sldId="990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055451002" sldId="998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490443151" sldId="999"/>
        </pc:sldMkLst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261715057" sldId="1024"/>
        </pc:sldMkLst>
        <pc:spChg chg="mod">
          <ac:chgData name="Sharma Computer Academy" userId="08476b32c11f4418" providerId="LiveId" clId="{9CDE1E59-5B14-4659-9783-47E537B40F2D}" dt="2023-06-12T08:15:41.698" v="16" actId="20577"/>
          <ac:spMkLst>
            <pc:docMk/>
            <pc:sldMk cId="261715057" sldId="1024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2T08:22:36.574" v="88" actId="113"/>
          <ac:spMkLst>
            <pc:docMk/>
            <pc:sldMk cId="261715057" sldId="102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091503220" sldId="1025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219156386" sldId="1026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4094348981" sldId="1027"/>
        </pc:sldMkLst>
      </pc:sldChg>
      <pc:sldChg chg="modSp del mod">
        <pc:chgData name="Sharma Computer Academy" userId="08476b32c11f4418" providerId="LiveId" clId="{9CDE1E59-5B14-4659-9783-47E537B40F2D}" dt="2023-06-15T04:49:58.420" v="2139" actId="47"/>
        <pc:sldMkLst>
          <pc:docMk/>
          <pc:sldMk cId="1066061272" sldId="1035"/>
        </pc:sldMkLst>
        <pc:spChg chg="mod">
          <ac:chgData name="Sharma Computer Academy" userId="08476b32c11f4418" providerId="LiveId" clId="{9CDE1E59-5B14-4659-9783-47E537B40F2D}" dt="2023-06-14T07:01:24.595" v="313" actId="20577"/>
          <ac:spMkLst>
            <pc:docMk/>
            <pc:sldMk cId="1066061272" sldId="1035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06:59:47.591" v="309" actId="113"/>
          <ac:spMkLst>
            <pc:docMk/>
            <pc:sldMk cId="1066061272" sldId="1035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9CDE1E59-5B14-4659-9783-47E537B40F2D}" dt="2023-06-15T04:49:58.420" v="2139" actId="47"/>
        <pc:sldMkLst>
          <pc:docMk/>
          <pc:sldMk cId="150360080" sldId="1036"/>
        </pc:sldMkLst>
        <pc:spChg chg="mod">
          <ac:chgData name="Sharma Computer Academy" userId="08476b32c11f4418" providerId="LiveId" clId="{9CDE1E59-5B14-4659-9783-47E537B40F2D}" dt="2023-06-14T07:00:00.400" v="310" actId="20577"/>
          <ac:spMkLst>
            <pc:docMk/>
            <pc:sldMk cId="150360080" sldId="1036"/>
            <ac:spMk id="2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7:00:50.960" v="312" actId="14100"/>
          <ac:picMkLst>
            <pc:docMk/>
            <pc:sldMk cId="150360080" sldId="1036"/>
            <ac:picMk id="5" creationId="{5284689F-12E4-24E4-62AD-1049720AF235}"/>
          </ac:picMkLst>
        </pc:picChg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3319682809" sldId="1060"/>
        </pc:sldMkLst>
        <pc:spChg chg="mod">
          <ac:chgData name="Sharma Computer Academy" userId="08476b32c11f4418" providerId="LiveId" clId="{9CDE1E59-5B14-4659-9783-47E537B40F2D}" dt="2023-06-12T11:58:29.060" v="114" actId="6549"/>
          <ac:spMkLst>
            <pc:docMk/>
            <pc:sldMk cId="3319682809" sldId="1060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2T12:01:20.874" v="174" actId="113"/>
          <ac:spMkLst>
            <pc:docMk/>
            <pc:sldMk cId="3319682809" sldId="1060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1762673927" sldId="1061"/>
        </pc:sldMkLst>
        <pc:spChg chg="mod">
          <ac:chgData name="Sharma Computer Academy" userId="08476b32c11f4418" providerId="LiveId" clId="{9CDE1E59-5B14-4659-9783-47E537B40F2D}" dt="2023-06-14T07:36:25.612" v="390" actId="20577"/>
          <ac:spMkLst>
            <pc:docMk/>
            <pc:sldMk cId="1762673927" sldId="1061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10:28:03.511" v="1655" actId="207"/>
          <ac:spMkLst>
            <pc:docMk/>
            <pc:sldMk cId="1762673927" sldId="1061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882919229" sldId="1062"/>
        </pc:sldMkLst>
        <pc:spChg chg="mod">
          <ac:chgData name="Sharma Computer Academy" userId="08476b32c11f4418" providerId="LiveId" clId="{9CDE1E59-5B14-4659-9783-47E537B40F2D}" dt="2023-06-14T09:27:23.963" v="546" actId="20577"/>
          <ac:spMkLst>
            <pc:docMk/>
            <pc:sldMk cId="882919229" sldId="1062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09:30:04.630" v="600" actId="113"/>
          <ac:spMkLst>
            <pc:docMk/>
            <pc:sldMk cId="882919229" sldId="1062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3918624204" sldId="1063"/>
        </pc:sldMkLst>
        <pc:spChg chg="mod">
          <ac:chgData name="Sharma Computer Academy" userId="08476b32c11f4418" providerId="LiveId" clId="{9CDE1E59-5B14-4659-9783-47E537B40F2D}" dt="2023-06-14T10:12:06.820" v="1291" actId="20577"/>
          <ac:spMkLst>
            <pc:docMk/>
            <pc:sldMk cId="3918624204" sldId="1063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10:16:17.167" v="1603" actId="207"/>
          <ac:spMkLst>
            <pc:docMk/>
            <pc:sldMk cId="3918624204" sldId="106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063915211" sldId="1064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680087452" sldId="1065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465239588" sldId="1066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673213626" sldId="1067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558000409" sldId="1068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287863830" sldId="1069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508910462" sldId="1070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2024081531" sldId="1071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3843919645" sldId="1072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820127519" sldId="1073"/>
        </pc:sldMkLst>
      </pc:sldChg>
      <pc:sldChg chg="modSp add del modAnim">
        <pc:chgData name="Sharma Computer Academy" userId="08476b32c11f4418" providerId="LiveId" clId="{9CDE1E59-5B14-4659-9783-47E537B40F2D}" dt="2023-06-15T04:49:58.420" v="2139" actId="47"/>
        <pc:sldMkLst>
          <pc:docMk/>
          <pc:sldMk cId="1165726212" sldId="1074"/>
        </pc:sldMkLst>
        <pc:spChg chg="mod">
          <ac:chgData name="Sharma Computer Academy" userId="08476b32c11f4418" providerId="LiveId" clId="{9CDE1E59-5B14-4659-9783-47E537B40F2D}" dt="2023-06-12T12:05:50.447" v="223" actId="113"/>
          <ac:spMkLst>
            <pc:docMk/>
            <pc:sldMk cId="1165726212" sldId="1074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969305613" sldId="1075"/>
        </pc:sldMkLst>
        <pc:spChg chg="mod">
          <ac:chgData name="Sharma Computer Academy" userId="08476b32c11f4418" providerId="LiveId" clId="{9CDE1E59-5B14-4659-9783-47E537B40F2D}" dt="2023-06-14T07:01:34.854" v="314" actId="20577"/>
          <ac:spMkLst>
            <pc:docMk/>
            <pc:sldMk cId="969305613" sldId="1075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12:16:57.076" v="1975" actId="20577"/>
          <ac:spMkLst>
            <pc:docMk/>
            <pc:sldMk cId="969305613" sldId="1075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9CDE1E59-5B14-4659-9783-47E537B40F2D}" dt="2023-06-15T04:49:58.420" v="2139" actId="47"/>
        <pc:sldMkLst>
          <pc:docMk/>
          <pc:sldMk cId="2927935804" sldId="1076"/>
        </pc:sldMkLst>
        <pc:picChg chg="mod">
          <ac:chgData name="Sharma Computer Academy" userId="08476b32c11f4418" providerId="LiveId" clId="{9CDE1E59-5B14-4659-9783-47E537B40F2D}" dt="2023-06-14T07:35:39.360" v="363" actId="14826"/>
          <ac:picMkLst>
            <pc:docMk/>
            <pc:sldMk cId="2927935804" sldId="1076"/>
            <ac:picMk id="5" creationId="{5284689F-12E4-24E4-62AD-1049720AF235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2386577380" sldId="1077"/>
        </pc:sldMkLst>
        <pc:spChg chg="mod">
          <ac:chgData name="Sharma Computer Academy" userId="08476b32c11f4418" providerId="LiveId" clId="{9CDE1E59-5B14-4659-9783-47E537B40F2D}" dt="2023-06-14T07:04:31.840" v="343" actId="20577"/>
          <ac:spMkLst>
            <pc:docMk/>
            <pc:sldMk cId="2386577380" sldId="1077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07:04:38.188" v="349" actId="20577"/>
          <ac:spMkLst>
            <pc:docMk/>
            <pc:sldMk cId="2386577380" sldId="1077"/>
            <ac:spMk id="4" creationId="{150EB69A-30D3-8BDE-42E7-1327D5342109}"/>
          </ac:spMkLst>
        </pc:spChg>
        <pc:picChg chg="mod">
          <ac:chgData name="Sharma Computer Academy" userId="08476b32c11f4418" providerId="LiveId" clId="{9CDE1E59-5B14-4659-9783-47E537B40F2D}" dt="2023-06-14T07:05:26.733" v="360" actId="14100"/>
          <ac:picMkLst>
            <pc:docMk/>
            <pc:sldMk cId="2386577380" sldId="1077"/>
            <ac:picMk id="5" creationId="{5284689F-12E4-24E4-62AD-1049720AF235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1784877253" sldId="1078"/>
        </pc:sldMkLst>
        <pc:picChg chg="mod">
          <ac:chgData name="Sharma Computer Academy" userId="08476b32c11f4418" providerId="LiveId" clId="{9CDE1E59-5B14-4659-9783-47E537B40F2D}" dt="2023-06-14T07:05:21.670" v="359" actId="14100"/>
          <ac:picMkLst>
            <pc:docMk/>
            <pc:sldMk cId="1784877253" sldId="1078"/>
            <ac:picMk id="5" creationId="{5284689F-12E4-24E4-62AD-1049720AF235}"/>
          </ac:picMkLst>
        </pc:picChg>
      </pc:sldChg>
      <pc:sldChg chg="modSp add del">
        <pc:chgData name="Sharma Computer Academy" userId="08476b32c11f4418" providerId="LiveId" clId="{9CDE1E59-5B14-4659-9783-47E537B40F2D}" dt="2023-06-15T04:49:58.420" v="2139" actId="47"/>
        <pc:sldMkLst>
          <pc:docMk/>
          <pc:sldMk cId="283492939" sldId="1079"/>
        </pc:sldMkLst>
        <pc:picChg chg="mod">
          <ac:chgData name="Sharma Computer Academy" userId="08476b32c11f4418" providerId="LiveId" clId="{9CDE1E59-5B14-4659-9783-47E537B40F2D}" dt="2023-06-14T07:05:50.129" v="362" actId="14826"/>
          <ac:picMkLst>
            <pc:docMk/>
            <pc:sldMk cId="283492939" sldId="1079"/>
            <ac:picMk id="5" creationId="{5284689F-12E4-24E4-62AD-1049720AF235}"/>
          </ac:picMkLst>
        </pc:picChg>
      </pc:sldChg>
      <pc:sldChg chg="addSp modSp add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1095185385" sldId="1080"/>
        </pc:sldMkLst>
        <pc:spChg chg="mod">
          <ac:chgData name="Sharma Computer Academy" userId="08476b32c11f4418" providerId="LiveId" clId="{9CDE1E59-5B14-4659-9783-47E537B40F2D}" dt="2023-06-14T09:27:58.129" v="580" actId="20577"/>
          <ac:spMkLst>
            <pc:docMk/>
            <pc:sldMk cId="1095185385" sldId="1080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10:08:32.272" v="1249" actId="113"/>
          <ac:spMkLst>
            <pc:docMk/>
            <pc:sldMk cId="1095185385" sldId="1080"/>
            <ac:spMk id="3" creationId="{00000000-0000-0000-0000-000000000000}"/>
          </ac:spMkLst>
        </pc:spChg>
        <pc:picChg chg="add mod">
          <ac:chgData name="Sharma Computer Academy" userId="08476b32c11f4418" providerId="LiveId" clId="{9CDE1E59-5B14-4659-9783-47E537B40F2D}" dt="2023-06-14T09:35:33.782" v="658" actId="14100"/>
          <ac:picMkLst>
            <pc:docMk/>
            <pc:sldMk cId="1095185385" sldId="1080"/>
            <ac:picMk id="5" creationId="{751B78D8-6D01-8A42-E31F-E4E9E1535EBA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728334006" sldId="1081"/>
        </pc:sldMkLst>
        <pc:spChg chg="mod">
          <ac:chgData name="Sharma Computer Academy" userId="08476b32c11f4418" providerId="LiveId" clId="{9CDE1E59-5B14-4659-9783-47E537B40F2D}" dt="2023-06-14T09:43:20.133" v="774" actId="113"/>
          <ac:spMkLst>
            <pc:docMk/>
            <pc:sldMk cId="728334006" sldId="1081"/>
            <ac:spMk id="3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9:43:08.268" v="769" actId="14100"/>
          <ac:picMkLst>
            <pc:docMk/>
            <pc:sldMk cId="728334006" sldId="1081"/>
            <ac:picMk id="5" creationId="{751B78D8-6D01-8A42-E31F-E4E9E1535EBA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2240559568" sldId="1082"/>
        </pc:sldMkLst>
        <pc:spChg chg="mod">
          <ac:chgData name="Sharma Computer Academy" userId="08476b32c11f4418" providerId="LiveId" clId="{9CDE1E59-5B14-4659-9783-47E537B40F2D}" dt="2023-06-14T09:47:17.304" v="826" actId="113"/>
          <ac:spMkLst>
            <pc:docMk/>
            <pc:sldMk cId="2240559568" sldId="1082"/>
            <ac:spMk id="3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9:47:36.175" v="831" actId="14100"/>
          <ac:picMkLst>
            <pc:docMk/>
            <pc:sldMk cId="2240559568" sldId="1082"/>
            <ac:picMk id="5" creationId="{751B78D8-6D01-8A42-E31F-E4E9E1535EBA}"/>
          </ac:picMkLst>
        </pc:picChg>
      </pc:sldChg>
      <pc:sldChg chg="modSp add del">
        <pc:chgData name="Sharma Computer Academy" userId="08476b32c11f4418" providerId="LiveId" clId="{9CDE1E59-5B14-4659-9783-47E537B40F2D}" dt="2023-06-15T04:49:58.420" v="2139" actId="47"/>
        <pc:sldMkLst>
          <pc:docMk/>
          <pc:sldMk cId="3027241248" sldId="1083"/>
        </pc:sldMkLst>
        <pc:spChg chg="mod">
          <ac:chgData name="Sharma Computer Academy" userId="08476b32c11f4418" providerId="LiveId" clId="{9CDE1E59-5B14-4659-9783-47E537B40F2D}" dt="2023-06-14T09:50:00.123" v="855" actId="113"/>
          <ac:spMkLst>
            <pc:docMk/>
            <pc:sldMk cId="3027241248" sldId="1083"/>
            <ac:spMk id="3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9:49:40.509" v="833" actId="14826"/>
          <ac:picMkLst>
            <pc:docMk/>
            <pc:sldMk cId="3027241248" sldId="1083"/>
            <ac:picMk id="5" creationId="{751B78D8-6D01-8A42-E31F-E4E9E1535EBA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1572390158" sldId="1084"/>
        </pc:sldMkLst>
        <pc:spChg chg="mod">
          <ac:chgData name="Sharma Computer Academy" userId="08476b32c11f4418" providerId="LiveId" clId="{9CDE1E59-5B14-4659-9783-47E537B40F2D}" dt="2023-06-14T09:50:55.072" v="960" actId="113"/>
          <ac:spMkLst>
            <pc:docMk/>
            <pc:sldMk cId="1572390158" sldId="1084"/>
            <ac:spMk id="3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9:51:09.787" v="963" actId="14100"/>
          <ac:picMkLst>
            <pc:docMk/>
            <pc:sldMk cId="1572390158" sldId="1084"/>
            <ac:picMk id="5" creationId="{751B78D8-6D01-8A42-E31F-E4E9E1535EBA}"/>
          </ac:picMkLst>
        </pc:picChg>
      </pc:sldChg>
      <pc:sldChg chg="delSp modSp add del mod delAnim modAnim">
        <pc:chgData name="Sharma Computer Academy" userId="08476b32c11f4418" providerId="LiveId" clId="{9CDE1E59-5B14-4659-9783-47E537B40F2D}" dt="2023-06-15T04:49:58.420" v="2139" actId="47"/>
        <pc:sldMkLst>
          <pc:docMk/>
          <pc:sldMk cId="3800324319" sldId="1085"/>
        </pc:sldMkLst>
        <pc:spChg chg="mod">
          <ac:chgData name="Sharma Computer Academy" userId="08476b32c11f4418" providerId="LiveId" clId="{9CDE1E59-5B14-4659-9783-47E537B40F2D}" dt="2023-06-14T09:57:27.173" v="1207" actId="115"/>
          <ac:spMkLst>
            <pc:docMk/>
            <pc:sldMk cId="3800324319" sldId="1085"/>
            <ac:spMk id="3" creationId="{00000000-0000-0000-0000-000000000000}"/>
          </ac:spMkLst>
        </pc:spChg>
        <pc:picChg chg="del">
          <ac:chgData name="Sharma Computer Academy" userId="08476b32c11f4418" providerId="LiveId" clId="{9CDE1E59-5B14-4659-9783-47E537B40F2D}" dt="2023-06-14T09:54:26.774" v="966" actId="478"/>
          <ac:picMkLst>
            <pc:docMk/>
            <pc:sldMk cId="3800324319" sldId="1085"/>
            <ac:picMk id="5" creationId="{751B78D8-6D01-8A42-E31F-E4E9E1535EBA}"/>
          </ac:picMkLst>
        </pc:picChg>
      </pc:sldChg>
      <pc:sldChg chg="modSp add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4052938109" sldId="1086"/>
        </pc:sldMkLst>
        <pc:spChg chg="mod">
          <ac:chgData name="Sharma Computer Academy" userId="08476b32c11f4418" providerId="LiveId" clId="{9CDE1E59-5B14-4659-9783-47E537B40F2D}" dt="2023-06-14T09:58:13.737" v="1236" actId="20577"/>
          <ac:spMkLst>
            <pc:docMk/>
            <pc:sldMk cId="4052938109" sldId="1086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09:57:45.323" v="1224" actId="20577"/>
          <ac:spMkLst>
            <pc:docMk/>
            <pc:sldMk cId="4052938109" sldId="1086"/>
            <ac:spMk id="3" creationId="{00000000-0000-0000-0000-000000000000}"/>
          </ac:spMkLst>
        </pc:spChg>
        <pc:picChg chg="mod">
          <ac:chgData name="Sharma Computer Academy" userId="08476b32c11f4418" providerId="LiveId" clId="{9CDE1E59-5B14-4659-9783-47E537B40F2D}" dt="2023-06-14T09:58:10.684" v="1230" actId="14100"/>
          <ac:picMkLst>
            <pc:docMk/>
            <pc:sldMk cId="4052938109" sldId="1086"/>
            <ac:picMk id="5" creationId="{751B78D8-6D01-8A42-E31F-E4E9E1535EBA}"/>
          </ac:picMkLst>
        </pc:picChg>
      </pc:sldChg>
      <pc:sldChg chg="modSp add del mod">
        <pc:chgData name="Sharma Computer Academy" userId="08476b32c11f4418" providerId="LiveId" clId="{9CDE1E59-5B14-4659-9783-47E537B40F2D}" dt="2023-06-15T04:49:58.420" v="2139" actId="47"/>
        <pc:sldMkLst>
          <pc:docMk/>
          <pc:sldMk cId="1292771468" sldId="1087"/>
        </pc:sldMkLst>
        <pc:picChg chg="mod">
          <ac:chgData name="Sharma Computer Academy" userId="08476b32c11f4418" providerId="LiveId" clId="{9CDE1E59-5B14-4659-9783-47E537B40F2D}" dt="2023-06-14T10:07:23.458" v="1241" actId="14100"/>
          <ac:picMkLst>
            <pc:docMk/>
            <pc:sldMk cId="1292771468" sldId="1087"/>
            <ac:picMk id="5" creationId="{751B78D8-6D01-8A42-E31F-E4E9E1535EBA}"/>
          </ac:picMkLst>
        </pc:picChg>
      </pc:sldChg>
      <pc:sldChg chg="addSp delSp modSp add del mod modAnim">
        <pc:chgData name="Sharma Computer Academy" userId="08476b32c11f4418" providerId="LiveId" clId="{9CDE1E59-5B14-4659-9783-47E537B40F2D}" dt="2023-06-15T04:49:58.420" v="2139" actId="47"/>
        <pc:sldMkLst>
          <pc:docMk/>
          <pc:sldMk cId="1197417631" sldId="1088"/>
        </pc:sldMkLst>
        <pc:spChg chg="mod">
          <ac:chgData name="Sharma Computer Academy" userId="08476b32c11f4418" providerId="LiveId" clId="{9CDE1E59-5B14-4659-9783-47E537B40F2D}" dt="2023-06-14T10:14:16.638" v="1471" actId="20577"/>
          <ac:spMkLst>
            <pc:docMk/>
            <pc:sldMk cId="1197417631" sldId="1088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4T10:16:46.937" v="1614" actId="113"/>
          <ac:spMkLst>
            <pc:docMk/>
            <pc:sldMk cId="1197417631" sldId="1088"/>
            <ac:spMk id="3" creationId="{00000000-0000-0000-0000-000000000000}"/>
          </ac:spMkLst>
        </pc:spChg>
        <pc:spChg chg="add del">
          <ac:chgData name="Sharma Computer Academy" userId="08476b32c11f4418" providerId="LiveId" clId="{9CDE1E59-5B14-4659-9783-47E537B40F2D}" dt="2023-06-14T10:15:32.834" v="1590"/>
          <ac:spMkLst>
            <pc:docMk/>
            <pc:sldMk cId="1197417631" sldId="1088"/>
            <ac:spMk id="4" creationId="{2BF4911E-3510-C7FA-DED7-B963DCFCD4E0}"/>
          </ac:spMkLst>
        </pc:spChg>
      </pc:sldChg>
      <pc:sldChg chg="addSp delSp modSp add del mod ord modAnim">
        <pc:chgData name="Sharma Computer Academy" userId="08476b32c11f4418" providerId="LiveId" clId="{9CDE1E59-5B14-4659-9783-47E537B40F2D}" dt="2023-06-15T04:49:58.420" v="2139" actId="47"/>
        <pc:sldMkLst>
          <pc:docMk/>
          <pc:sldMk cId="3619171466" sldId="1089"/>
        </pc:sldMkLst>
        <pc:spChg chg="del mod">
          <ac:chgData name="Sharma Computer Academy" userId="08476b32c11f4418" providerId="LiveId" clId="{9CDE1E59-5B14-4659-9783-47E537B40F2D}" dt="2023-06-14T10:18:42.126" v="1617" actId="931"/>
          <ac:spMkLst>
            <pc:docMk/>
            <pc:sldMk cId="3619171466" sldId="1089"/>
            <ac:spMk id="3" creationId="{00000000-0000-0000-0000-000000000000}"/>
          </ac:spMkLst>
        </pc:spChg>
        <pc:picChg chg="add mod">
          <ac:chgData name="Sharma Computer Academy" userId="08476b32c11f4418" providerId="LiveId" clId="{9CDE1E59-5B14-4659-9783-47E537B40F2D}" dt="2023-06-14T10:18:48.345" v="1619" actId="14100"/>
          <ac:picMkLst>
            <pc:docMk/>
            <pc:sldMk cId="3619171466" sldId="1089"/>
            <ac:picMk id="5" creationId="{3EBA63FC-47A3-FC14-7E0C-5E673ED5040C}"/>
          </ac:picMkLst>
        </pc:picChg>
      </pc:sldChg>
      <pc:sldChg chg="modSp add del ord modAnim">
        <pc:chgData name="Sharma Computer Academy" userId="08476b32c11f4418" providerId="LiveId" clId="{9CDE1E59-5B14-4659-9783-47E537B40F2D}" dt="2023-06-15T04:49:58.420" v="2139" actId="47"/>
        <pc:sldMkLst>
          <pc:docMk/>
          <pc:sldMk cId="1633852606" sldId="1090"/>
        </pc:sldMkLst>
        <pc:spChg chg="mod">
          <ac:chgData name="Sharma Computer Academy" userId="08476b32c11f4418" providerId="LiveId" clId="{9CDE1E59-5B14-4659-9783-47E537B40F2D}" dt="2023-06-14T10:21:01.586" v="1632" actId="20577"/>
          <ac:spMkLst>
            <pc:docMk/>
            <pc:sldMk cId="1633852606" sldId="1090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9CDE1E59-5B14-4659-9783-47E537B40F2D}" dt="2023-06-15T04:49:58.420" v="2139" actId="47"/>
        <pc:sldMkLst>
          <pc:docMk/>
          <pc:sldMk cId="2850545189" sldId="1091"/>
        </pc:sldMkLst>
        <pc:picChg chg="mod">
          <ac:chgData name="Sharma Computer Academy" userId="08476b32c11f4418" providerId="LiveId" clId="{9CDE1E59-5B14-4659-9783-47E537B40F2D}" dt="2023-06-14T10:21:14.440" v="1636" actId="14826"/>
          <ac:picMkLst>
            <pc:docMk/>
            <pc:sldMk cId="2850545189" sldId="1091"/>
            <ac:picMk id="5" creationId="{3EBA63FC-47A3-FC14-7E0C-5E673ED5040C}"/>
          </ac:picMkLst>
        </pc:picChg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1982687243" sldId="1092"/>
        </pc:sldMkLst>
      </pc:sldChg>
      <pc:sldChg chg="del">
        <pc:chgData name="Sharma Computer Academy" userId="08476b32c11f4418" providerId="LiveId" clId="{9CDE1E59-5B14-4659-9783-47E537B40F2D}" dt="2023-06-15T04:49:58.420" v="2139" actId="47"/>
        <pc:sldMkLst>
          <pc:docMk/>
          <pc:sldMk cId="912768096" sldId="1093"/>
        </pc:sldMkLst>
      </pc:sldChg>
      <pc:sldChg chg="modSp del mod modAnim">
        <pc:chgData name="Sharma Computer Academy" userId="08476b32c11f4418" providerId="LiveId" clId="{9CDE1E59-5B14-4659-9783-47E537B40F2D}" dt="2023-06-15T12:04:38.058" v="2795" actId="47"/>
        <pc:sldMkLst>
          <pc:docMk/>
          <pc:sldMk cId="70830173" sldId="1094"/>
        </pc:sldMkLst>
        <pc:spChg chg="mod">
          <ac:chgData name="Sharma Computer Academy" userId="08476b32c11f4418" providerId="LiveId" clId="{9CDE1E59-5B14-4659-9783-47E537B40F2D}" dt="2023-06-15T11:53:54.528" v="2681" actId="20577"/>
          <ac:spMkLst>
            <pc:docMk/>
            <pc:sldMk cId="70830173" sldId="1094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1:58:04.862" v="2748" actId="113"/>
          <ac:spMkLst>
            <pc:docMk/>
            <pc:sldMk cId="70830173" sldId="109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DE1E59-5B14-4659-9783-47E537B40F2D}" dt="2023-06-19T12:09:44.834" v="4991"/>
        <pc:sldMkLst>
          <pc:docMk/>
          <pc:sldMk cId="621383749" sldId="1096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156788003" sldId="1098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914527687" sldId="1099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4125003837" sldId="1100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2025406482" sldId="1101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046041482" sldId="1102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510272814" sldId="1103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013522973" sldId="1104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4188885880" sldId="1105"/>
        </pc:sldMkLst>
      </pc:sldChg>
      <pc:sldChg chg="modSp del mod">
        <pc:chgData name="Sharma Computer Academy" userId="08476b32c11f4418" providerId="LiveId" clId="{9CDE1E59-5B14-4659-9783-47E537B40F2D}" dt="2023-06-15T20:07:38.458" v="4953" actId="47"/>
        <pc:sldMkLst>
          <pc:docMk/>
          <pc:sldMk cId="3003922352" sldId="1106"/>
        </pc:sldMkLst>
        <pc:spChg chg="mod">
          <ac:chgData name="Sharma Computer Academy" userId="08476b32c11f4418" providerId="LiveId" clId="{9CDE1E59-5B14-4659-9783-47E537B40F2D}" dt="2023-06-15T06:00:41.298" v="2414" actId="20577"/>
          <ac:spMkLst>
            <pc:docMk/>
            <pc:sldMk cId="3003922352" sldId="1106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518124326" sldId="1107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2200256611" sldId="1108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065028741" sldId="1109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757514815" sldId="1110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2653749001" sldId="1111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812421230" sldId="1112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4173363285" sldId="1114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553273799" sldId="1115"/>
        </pc:sldMkLst>
      </pc:sldChg>
      <pc:sldChg chg="modSp del mod">
        <pc:chgData name="Sharma Computer Academy" userId="08476b32c11f4418" providerId="LiveId" clId="{9CDE1E59-5B14-4659-9783-47E537B40F2D}" dt="2023-06-15T20:07:38.458" v="4953" actId="47"/>
        <pc:sldMkLst>
          <pc:docMk/>
          <pc:sldMk cId="4001147532" sldId="1116"/>
        </pc:sldMkLst>
        <pc:spChg chg="mod">
          <ac:chgData name="Sharma Computer Academy" userId="08476b32c11f4418" providerId="LiveId" clId="{9CDE1E59-5B14-4659-9783-47E537B40F2D}" dt="2023-06-15T19:36:08.954" v="4397" actId="20577"/>
          <ac:spMkLst>
            <pc:docMk/>
            <pc:sldMk cId="4001147532" sldId="1116"/>
            <ac:spMk id="2" creationId="{00000000-0000-0000-0000-000000000000}"/>
          </ac:spMkLst>
        </pc:spChg>
      </pc:sldChg>
      <pc:sldChg chg="modSp del mod">
        <pc:chgData name="Sharma Computer Academy" userId="08476b32c11f4418" providerId="LiveId" clId="{9CDE1E59-5B14-4659-9783-47E537B40F2D}" dt="2023-06-15T20:07:38.458" v="4953" actId="47"/>
        <pc:sldMkLst>
          <pc:docMk/>
          <pc:sldMk cId="3259647020" sldId="1117"/>
        </pc:sldMkLst>
        <pc:spChg chg="mod">
          <ac:chgData name="Sharma Computer Academy" userId="08476b32c11f4418" providerId="LiveId" clId="{9CDE1E59-5B14-4659-9783-47E537B40F2D}" dt="2023-06-15T06:00:30.074" v="2412" actId="20577"/>
          <ac:spMkLst>
            <pc:docMk/>
            <pc:sldMk cId="3259647020" sldId="1117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2725211775" sldId="1118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060326935" sldId="1119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509729680" sldId="1120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503095861" sldId="1121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323068359" sldId="1122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609413089" sldId="1123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4118950891" sldId="1124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4096127268" sldId="1125"/>
        </pc:sldMkLst>
      </pc:sldChg>
      <pc:sldChg chg="modSp del mod">
        <pc:chgData name="Sharma Computer Academy" userId="08476b32c11f4418" providerId="LiveId" clId="{9CDE1E59-5B14-4659-9783-47E537B40F2D}" dt="2023-06-15T20:07:38.458" v="4953" actId="47"/>
        <pc:sldMkLst>
          <pc:docMk/>
          <pc:sldMk cId="1676550560" sldId="1126"/>
        </pc:sldMkLst>
        <pc:spChg chg="mod">
          <ac:chgData name="Sharma Computer Academy" userId="08476b32c11f4418" providerId="LiveId" clId="{9CDE1E59-5B14-4659-9783-47E537B40F2D}" dt="2023-06-15T06:00:48.352" v="2416" actId="20577"/>
          <ac:spMkLst>
            <pc:docMk/>
            <pc:sldMk cId="1676550560" sldId="1126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56639999" sldId="1127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088068881" sldId="1128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1484764425" sldId="1129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91024425" sldId="1130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3910594234" sldId="1131"/>
        </pc:sldMkLst>
      </pc:sldChg>
      <pc:sldChg chg="del">
        <pc:chgData name="Sharma Computer Academy" userId="08476b32c11f4418" providerId="LiveId" clId="{9CDE1E59-5B14-4659-9783-47E537B40F2D}" dt="2023-06-15T20:07:38.458" v="4953" actId="47"/>
        <pc:sldMkLst>
          <pc:docMk/>
          <pc:sldMk cId="2229777828" sldId="1132"/>
        </pc:sldMkLst>
      </pc:sldChg>
      <pc:sldChg chg="delSp modSp add del mod delAnim modAnim">
        <pc:chgData name="Sharma Computer Academy" userId="08476b32c11f4418" providerId="LiveId" clId="{9CDE1E59-5B14-4659-9783-47E537B40F2D}" dt="2023-06-15T20:07:38.458" v="4953" actId="47"/>
        <pc:sldMkLst>
          <pc:docMk/>
          <pc:sldMk cId="1198764131" sldId="1133"/>
        </pc:sldMkLst>
        <pc:spChg chg="mod">
          <ac:chgData name="Sharma Computer Academy" userId="08476b32c11f4418" providerId="LiveId" clId="{9CDE1E59-5B14-4659-9783-47E537B40F2D}" dt="2023-06-15T05:15:41.180" v="2161" actId="20577"/>
          <ac:spMkLst>
            <pc:docMk/>
            <pc:sldMk cId="1198764131" sldId="1133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05:20:17.445" v="2340" actId="113"/>
          <ac:spMkLst>
            <pc:docMk/>
            <pc:sldMk cId="1198764131" sldId="1133"/>
            <ac:spMk id="3" creationId="{00000000-0000-0000-0000-000000000000}"/>
          </ac:spMkLst>
        </pc:spChg>
        <pc:picChg chg="del">
          <ac:chgData name="Sharma Computer Academy" userId="08476b32c11f4418" providerId="LiveId" clId="{9CDE1E59-5B14-4659-9783-47E537B40F2D}" dt="2023-06-15T05:16:33.782" v="2163" actId="478"/>
          <ac:picMkLst>
            <pc:docMk/>
            <pc:sldMk cId="1198764131" sldId="1133"/>
            <ac:picMk id="5" creationId="{7328C330-25CE-733B-3B99-277E46443523}"/>
          </ac:picMkLst>
        </pc:picChg>
      </pc:sldChg>
      <pc:sldChg chg="modSp add del mod modAnim">
        <pc:chgData name="Sharma Computer Academy" userId="08476b32c11f4418" providerId="LiveId" clId="{9CDE1E59-5B14-4659-9783-47E537B40F2D}" dt="2023-06-15T20:07:38.458" v="4953" actId="47"/>
        <pc:sldMkLst>
          <pc:docMk/>
          <pc:sldMk cId="382384067" sldId="1134"/>
        </pc:sldMkLst>
        <pc:spChg chg="mod">
          <ac:chgData name="Sharma Computer Academy" userId="08476b32c11f4418" providerId="LiveId" clId="{9CDE1E59-5B14-4659-9783-47E537B40F2D}" dt="2023-06-15T05:20:49.245" v="2366" actId="20577"/>
          <ac:spMkLst>
            <pc:docMk/>
            <pc:sldMk cId="382384067" sldId="1134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05:58:31.345" v="2407" actId="113"/>
          <ac:spMkLst>
            <pc:docMk/>
            <pc:sldMk cId="382384067" sldId="1134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9CDE1E59-5B14-4659-9783-47E537B40F2D}" dt="2023-06-15T20:07:38.458" v="4953" actId="47"/>
        <pc:sldMkLst>
          <pc:docMk/>
          <pc:sldMk cId="2967819181" sldId="1135"/>
        </pc:sldMkLst>
        <pc:spChg chg="mod">
          <ac:chgData name="Sharma Computer Academy" userId="08476b32c11f4418" providerId="LiveId" clId="{9CDE1E59-5B14-4659-9783-47E537B40F2D}" dt="2023-06-15T06:00:19.570" v="2408" actId="20577"/>
          <ac:spMkLst>
            <pc:docMk/>
            <pc:sldMk cId="2967819181" sldId="1135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06:38:26.209" v="2638" actId="20577"/>
          <ac:spMkLst>
            <pc:docMk/>
            <pc:sldMk cId="2967819181" sldId="1135"/>
            <ac:spMk id="3" creationId="{00000000-0000-0000-0000-000000000000}"/>
          </ac:spMkLst>
        </pc:spChg>
      </pc:sldChg>
      <pc:sldChg chg="modSp del">
        <pc:chgData name="Sharma Computer Academy" userId="08476b32c11f4418" providerId="LiveId" clId="{9CDE1E59-5B14-4659-9783-47E537B40F2D}" dt="2023-06-15T20:07:38.458" v="4953" actId="47"/>
        <pc:sldMkLst>
          <pc:docMk/>
          <pc:sldMk cId="3165151050" sldId="1136"/>
        </pc:sldMkLst>
        <pc:picChg chg="mod">
          <ac:chgData name="Sharma Computer Academy" userId="08476b32c11f4418" providerId="LiveId" clId="{9CDE1E59-5B14-4659-9783-47E537B40F2D}" dt="2023-06-15T06:39:20.805" v="2640" actId="14826"/>
          <ac:picMkLst>
            <pc:docMk/>
            <pc:sldMk cId="3165151050" sldId="1136"/>
            <ac:picMk id="5" creationId="{5284689F-12E4-24E4-62AD-1049720AF235}"/>
          </ac:picMkLst>
        </pc:picChg>
      </pc:sldChg>
      <pc:sldChg chg="modSp del mod">
        <pc:chgData name="Sharma Computer Academy" userId="08476b32c11f4418" providerId="LiveId" clId="{9CDE1E59-5B14-4659-9783-47E537B40F2D}" dt="2023-06-15T20:07:38.458" v="4953" actId="47"/>
        <pc:sldMkLst>
          <pc:docMk/>
          <pc:sldMk cId="3674885239" sldId="1137"/>
        </pc:sldMkLst>
        <pc:picChg chg="mod">
          <ac:chgData name="Sharma Computer Academy" userId="08476b32c11f4418" providerId="LiveId" clId="{9CDE1E59-5B14-4659-9783-47E537B40F2D}" dt="2023-06-15T06:41:07.480" v="2650" actId="1076"/>
          <ac:picMkLst>
            <pc:docMk/>
            <pc:sldMk cId="3674885239" sldId="1137"/>
            <ac:picMk id="5" creationId="{5284689F-12E4-24E4-62AD-1049720AF235}"/>
          </ac:picMkLst>
        </pc:picChg>
      </pc:sldChg>
      <pc:sldChg chg="modSp add mod modAnim">
        <pc:chgData name="Sharma Computer Academy" userId="08476b32c11f4418" providerId="LiveId" clId="{9CDE1E59-5B14-4659-9783-47E537B40F2D}" dt="2023-06-15T20:07:05.192" v="4952" actId="20577"/>
        <pc:sldMkLst>
          <pc:docMk/>
          <pc:sldMk cId="2543760027" sldId="1138"/>
        </pc:sldMkLst>
        <pc:spChg chg="mod">
          <ac:chgData name="Sharma Computer Academy" userId="08476b32c11f4418" providerId="LiveId" clId="{9CDE1E59-5B14-4659-9783-47E537B40F2D}" dt="2023-06-15T20:07:05.192" v="4952" actId="20577"/>
          <ac:spMkLst>
            <pc:docMk/>
            <pc:sldMk cId="2543760027" sldId="1138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2:00:39.701" v="2794" actId="113"/>
          <ac:spMkLst>
            <pc:docMk/>
            <pc:sldMk cId="2543760027" sldId="1138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9CDE1E59-5B14-4659-9783-47E537B40F2D}" dt="2023-06-15T19:45:29.536" v="4524" actId="20577"/>
        <pc:sldMkLst>
          <pc:docMk/>
          <pc:sldMk cId="731686008" sldId="1139"/>
        </pc:sldMkLst>
        <pc:spChg chg="mod">
          <ac:chgData name="Sharma Computer Academy" userId="08476b32c11f4418" providerId="LiveId" clId="{9CDE1E59-5B14-4659-9783-47E537B40F2D}" dt="2023-06-15T19:44:33.834" v="4472" actId="20577"/>
          <ac:spMkLst>
            <pc:docMk/>
            <pc:sldMk cId="731686008" sldId="1139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9:45:29.536" v="4524" actId="20577"/>
          <ac:spMkLst>
            <pc:docMk/>
            <pc:sldMk cId="731686008" sldId="1139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9CDE1E59-5B14-4659-9783-47E537B40F2D}" dt="2023-06-15T12:06:00.267" v="2806"/>
        <pc:sldMkLst>
          <pc:docMk/>
          <pc:sldMk cId="1925596546" sldId="1140"/>
        </pc:sldMkLst>
        <pc:spChg chg="del mod">
          <ac:chgData name="Sharma Computer Academy" userId="08476b32c11f4418" providerId="LiveId" clId="{9CDE1E59-5B14-4659-9783-47E537B40F2D}" dt="2023-06-15T12:05:45.637" v="2799" actId="931"/>
          <ac:spMkLst>
            <pc:docMk/>
            <pc:sldMk cId="1925596546" sldId="1140"/>
            <ac:spMk id="3" creationId="{00000000-0000-0000-0000-000000000000}"/>
          </ac:spMkLst>
        </pc:spChg>
        <pc:picChg chg="add mod">
          <ac:chgData name="Sharma Computer Academy" userId="08476b32c11f4418" providerId="LiveId" clId="{9CDE1E59-5B14-4659-9783-47E537B40F2D}" dt="2023-06-15T12:05:55.297" v="2803" actId="14100"/>
          <ac:picMkLst>
            <pc:docMk/>
            <pc:sldMk cId="1925596546" sldId="1140"/>
            <ac:picMk id="5" creationId="{8ED1717E-EC4A-3BE2-E662-AD06597C0B3A}"/>
          </ac:picMkLst>
        </pc:picChg>
      </pc:sldChg>
      <pc:sldChg chg="modSp add mod modAnim">
        <pc:chgData name="Sharma Computer Academy" userId="08476b32c11f4418" providerId="LiveId" clId="{9CDE1E59-5B14-4659-9783-47E537B40F2D}" dt="2023-06-19T11:53:32.104" v="4985" actId="113"/>
        <pc:sldMkLst>
          <pc:docMk/>
          <pc:sldMk cId="3755010077" sldId="1141"/>
        </pc:sldMkLst>
        <pc:spChg chg="mod">
          <ac:chgData name="Sharma Computer Academy" userId="08476b32c11f4418" providerId="LiveId" clId="{9CDE1E59-5B14-4659-9783-47E537B40F2D}" dt="2023-06-15T12:06:06.666" v="2817" actId="20577"/>
          <ac:spMkLst>
            <pc:docMk/>
            <pc:sldMk cId="3755010077" sldId="1141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9T11:53:32.104" v="4985" actId="113"/>
          <ac:spMkLst>
            <pc:docMk/>
            <pc:sldMk cId="3755010077" sldId="1141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9CDE1E59-5B14-4659-9783-47E537B40F2D}" dt="2023-06-15T12:16:41.173" v="3436" actId="113"/>
        <pc:sldMkLst>
          <pc:docMk/>
          <pc:sldMk cId="3075887190" sldId="1142"/>
        </pc:sldMkLst>
        <pc:spChg chg="mod">
          <ac:chgData name="Sharma Computer Academy" userId="08476b32c11f4418" providerId="LiveId" clId="{9CDE1E59-5B14-4659-9783-47E537B40F2D}" dt="2023-06-15T12:16:41.173" v="3436" actId="113"/>
          <ac:spMkLst>
            <pc:docMk/>
            <pc:sldMk cId="3075887190" sldId="11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DE1E59-5B14-4659-9783-47E537B40F2D}" dt="2023-06-15T18:43:31.021" v="3584" actId="113"/>
        <pc:sldMkLst>
          <pc:docMk/>
          <pc:sldMk cId="236764397" sldId="1143"/>
        </pc:sldMkLst>
        <pc:spChg chg="mod">
          <ac:chgData name="Sharma Computer Academy" userId="08476b32c11f4418" providerId="LiveId" clId="{9CDE1E59-5B14-4659-9783-47E537B40F2D}" dt="2023-06-15T18:41:03.200" v="3546" actId="20577"/>
          <ac:spMkLst>
            <pc:docMk/>
            <pc:sldMk cId="236764397" sldId="1143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8:43:31.021" v="3584" actId="113"/>
          <ac:spMkLst>
            <pc:docMk/>
            <pc:sldMk cId="236764397" sldId="114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19:23:01.915" v="4181" actId="6549"/>
        <pc:sldMkLst>
          <pc:docMk/>
          <pc:sldMk cId="697704149" sldId="1144"/>
        </pc:sldMkLst>
        <pc:spChg chg="mod">
          <ac:chgData name="Sharma Computer Academy" userId="08476b32c11f4418" providerId="LiveId" clId="{9CDE1E59-5B14-4659-9783-47E537B40F2D}" dt="2023-06-15T19:23:01.915" v="4181" actId="6549"/>
          <ac:spMkLst>
            <pc:docMk/>
            <pc:sldMk cId="697704149" sldId="1144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9:02:21.132" v="3744" actId="20577"/>
          <ac:spMkLst>
            <pc:docMk/>
            <pc:sldMk cId="697704149" sldId="114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19:09:30.024" v="4028" actId="113"/>
        <pc:sldMkLst>
          <pc:docMk/>
          <pc:sldMk cId="1166288214" sldId="1145"/>
        </pc:sldMkLst>
        <pc:spChg chg="mod">
          <ac:chgData name="Sharma Computer Academy" userId="08476b32c11f4418" providerId="LiveId" clId="{9CDE1E59-5B14-4659-9783-47E537B40F2D}" dt="2023-06-15T19:04:25.160" v="3769" actId="20577"/>
          <ac:spMkLst>
            <pc:docMk/>
            <pc:sldMk cId="1166288214" sldId="1145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9:09:30.024" v="4028" actId="113"/>
          <ac:spMkLst>
            <pc:docMk/>
            <pc:sldMk cId="1166288214" sldId="1145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DE1E59-5B14-4659-9783-47E537B40F2D}" dt="2023-06-15T19:10:58.770" v="4056" actId="113"/>
        <pc:sldMkLst>
          <pc:docMk/>
          <pc:sldMk cId="1793366472" sldId="1146"/>
        </pc:sldMkLst>
        <pc:spChg chg="mod">
          <ac:chgData name="Sharma Computer Academy" userId="08476b32c11f4418" providerId="LiveId" clId="{9CDE1E59-5B14-4659-9783-47E537B40F2D}" dt="2023-06-15T19:10:58.770" v="4056" actId="113"/>
          <ac:spMkLst>
            <pc:docMk/>
            <pc:sldMk cId="1793366472" sldId="114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19:22:48.421" v="4177" actId="113"/>
        <pc:sldMkLst>
          <pc:docMk/>
          <pc:sldMk cId="1397346013" sldId="1147"/>
        </pc:sldMkLst>
        <pc:spChg chg="mod">
          <ac:chgData name="Sharma Computer Academy" userId="08476b32c11f4418" providerId="LiveId" clId="{9CDE1E59-5B14-4659-9783-47E537B40F2D}" dt="2023-06-15T19:19:07.745" v="4082" actId="20577"/>
          <ac:spMkLst>
            <pc:docMk/>
            <pc:sldMk cId="1397346013" sldId="1147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9:22:48.421" v="4177" actId="113"/>
          <ac:spMkLst>
            <pc:docMk/>
            <pc:sldMk cId="1397346013" sldId="1147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DE1E59-5B14-4659-9783-47E537B40F2D}" dt="2023-06-15T19:28:41.428" v="4298" actId="113"/>
        <pc:sldMkLst>
          <pc:docMk/>
          <pc:sldMk cId="732574902" sldId="1148"/>
        </pc:sldMkLst>
        <pc:spChg chg="mod">
          <ac:chgData name="Sharma Computer Academy" userId="08476b32c11f4418" providerId="LiveId" clId="{9CDE1E59-5B14-4659-9783-47E537B40F2D}" dt="2023-06-15T19:28:41.428" v="4298" actId="113"/>
          <ac:spMkLst>
            <pc:docMk/>
            <pc:sldMk cId="732574902" sldId="114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19:33:47.852" v="4364" actId="113"/>
        <pc:sldMkLst>
          <pc:docMk/>
          <pc:sldMk cId="12821797" sldId="1149"/>
        </pc:sldMkLst>
        <pc:spChg chg="mod">
          <ac:chgData name="Sharma Computer Academy" userId="08476b32c11f4418" providerId="LiveId" clId="{9CDE1E59-5B14-4659-9783-47E537B40F2D}" dt="2023-06-15T19:30:58.430" v="4319" actId="20577"/>
          <ac:spMkLst>
            <pc:docMk/>
            <pc:sldMk cId="12821797" sldId="1149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19:33:47.852" v="4364" actId="113"/>
          <ac:spMkLst>
            <pc:docMk/>
            <pc:sldMk cId="12821797" sldId="1149"/>
            <ac:spMk id="3" creationId="{00000000-0000-0000-0000-000000000000}"/>
          </ac:spMkLst>
        </pc:spChg>
      </pc:sldChg>
      <pc:sldChg chg="addSp delSp modSp add modAnim">
        <pc:chgData name="Sharma Computer Academy" userId="08476b32c11f4418" providerId="LiveId" clId="{9CDE1E59-5B14-4659-9783-47E537B40F2D}" dt="2023-06-15T19:35:07.966" v="4368" actId="14826"/>
        <pc:sldMkLst>
          <pc:docMk/>
          <pc:sldMk cId="3001076777" sldId="1150"/>
        </pc:sldMkLst>
        <pc:spChg chg="del mod">
          <ac:chgData name="Sharma Computer Academy" userId="08476b32c11f4418" providerId="LiveId" clId="{9CDE1E59-5B14-4659-9783-47E537B40F2D}" dt="2023-06-15T19:34:31.355" v="4367" actId="931"/>
          <ac:spMkLst>
            <pc:docMk/>
            <pc:sldMk cId="3001076777" sldId="1150"/>
            <ac:spMk id="3" creationId="{00000000-0000-0000-0000-000000000000}"/>
          </ac:spMkLst>
        </pc:spChg>
        <pc:picChg chg="add mod">
          <ac:chgData name="Sharma Computer Academy" userId="08476b32c11f4418" providerId="LiveId" clId="{9CDE1E59-5B14-4659-9783-47E537B40F2D}" dt="2023-06-15T19:35:07.966" v="4368" actId="14826"/>
          <ac:picMkLst>
            <pc:docMk/>
            <pc:sldMk cId="3001076777" sldId="1150"/>
            <ac:picMk id="5" creationId="{1AF7D159-6886-DFC4-F0E8-7910FD48A594}"/>
          </ac:picMkLst>
        </pc:picChg>
      </pc:sldChg>
      <pc:sldChg chg="modSp mod modAnim">
        <pc:chgData name="Sharma Computer Academy" userId="08476b32c11f4418" providerId="LiveId" clId="{9CDE1E59-5B14-4659-9783-47E537B40F2D}" dt="2023-06-19T12:06:13.974" v="4990" actId="115"/>
        <pc:sldMkLst>
          <pc:docMk/>
          <pc:sldMk cId="3785014021" sldId="1151"/>
        </pc:sldMkLst>
        <pc:spChg chg="mod">
          <ac:chgData name="Sharma Computer Academy" userId="08476b32c11f4418" providerId="LiveId" clId="{9CDE1E59-5B14-4659-9783-47E537B40F2D}" dt="2023-06-15T19:46:00.806" v="4547" actId="20577"/>
          <ac:spMkLst>
            <pc:docMk/>
            <pc:sldMk cId="3785014021" sldId="1151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9T12:06:13.974" v="4990" actId="115"/>
          <ac:spMkLst>
            <pc:docMk/>
            <pc:sldMk cId="3785014021" sldId="115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20:02:47.474" v="4904" actId="115"/>
        <pc:sldMkLst>
          <pc:docMk/>
          <pc:sldMk cId="1149624050" sldId="1152"/>
        </pc:sldMkLst>
        <pc:spChg chg="mod">
          <ac:chgData name="Sharma Computer Academy" userId="08476b32c11f4418" providerId="LiveId" clId="{9CDE1E59-5B14-4659-9783-47E537B40F2D}" dt="2023-06-15T19:50:32.622" v="4611" actId="20577"/>
          <ac:spMkLst>
            <pc:docMk/>
            <pc:sldMk cId="1149624050" sldId="1152"/>
            <ac:spMk id="2" creationId="{00000000-0000-0000-0000-000000000000}"/>
          </ac:spMkLst>
        </pc:spChg>
        <pc:spChg chg="mod">
          <ac:chgData name="Sharma Computer Academy" userId="08476b32c11f4418" providerId="LiveId" clId="{9CDE1E59-5B14-4659-9783-47E537B40F2D}" dt="2023-06-15T20:02:47.474" v="4904" actId="115"/>
          <ac:spMkLst>
            <pc:docMk/>
            <pc:sldMk cId="1149624050" sldId="115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DE1E59-5B14-4659-9783-47E537B40F2D}" dt="2023-06-15T20:02:39.144" v="4902" actId="115"/>
        <pc:sldMkLst>
          <pc:docMk/>
          <pc:sldMk cId="430570405" sldId="1153"/>
        </pc:sldMkLst>
        <pc:spChg chg="mod">
          <ac:chgData name="Sharma Computer Academy" userId="08476b32c11f4418" providerId="LiveId" clId="{9CDE1E59-5B14-4659-9783-47E537B40F2D}" dt="2023-06-15T20:02:39.144" v="4902" actId="115"/>
          <ac:spMkLst>
            <pc:docMk/>
            <pc:sldMk cId="430570405" sldId="115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19-06-2023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alive.in/courses/:id" TargetMode="External"/><Relationship Id="rId2" Type="http://schemas.openxmlformats.org/officeDocument/2006/relationships/hyperlink" Target="https://www.scalive.in/cours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Why it is called rest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So, </a:t>
            </a:r>
            <a:r>
              <a:rPr lang="en-US" b="1" dirty="0">
                <a:solidFill>
                  <a:srgbClr val="C00000"/>
                </a:solidFill>
              </a:rPr>
              <a:t>over here</a:t>
            </a:r>
            <a:r>
              <a:rPr lang="en-US" dirty="0"/>
              <a:t>, we have an </a:t>
            </a:r>
            <a:r>
              <a:rPr lang="en-US" b="1" dirty="0">
                <a:solidFill>
                  <a:srgbClr val="0070C0"/>
                </a:solidFill>
              </a:rPr>
              <a:t>object</a:t>
            </a:r>
            <a:r>
              <a:rPr lang="en-US" dirty="0"/>
              <a:t> and we are </a:t>
            </a:r>
            <a:r>
              <a:rPr lang="en-US" b="1" dirty="0">
                <a:solidFill>
                  <a:schemeClr val="accent2"/>
                </a:solidFill>
              </a:rPr>
              <a:t>sending</a:t>
            </a:r>
            <a:r>
              <a:rPr lang="en-US" dirty="0"/>
              <a:t> the </a:t>
            </a:r>
            <a:r>
              <a:rPr lang="en-US" b="1" u="sng" dirty="0">
                <a:solidFill>
                  <a:srgbClr val="00B050"/>
                </a:solidFill>
              </a:rPr>
              <a:t>state</a:t>
            </a:r>
            <a:r>
              <a:rPr lang="en-US" u="sng" dirty="0">
                <a:solidFill>
                  <a:srgbClr val="00B050"/>
                </a:solidFill>
              </a:rPr>
              <a:t> </a:t>
            </a:r>
            <a:r>
              <a:rPr lang="en-US" dirty="0"/>
              <a:t>of an </a:t>
            </a:r>
            <a:r>
              <a:rPr lang="en-US" b="1" dirty="0">
                <a:solidFill>
                  <a:srgbClr val="0070C0"/>
                </a:solidFill>
              </a:rPr>
              <a:t>object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This is </a:t>
            </a:r>
            <a:r>
              <a:rPr lang="en-US" dirty="0"/>
              <a:t>why </a:t>
            </a:r>
            <a:r>
              <a:rPr lang="en-US" b="1" dirty="0">
                <a:solidFill>
                  <a:schemeClr val="accent2"/>
                </a:solidFill>
              </a:rPr>
              <a:t>REST</a:t>
            </a:r>
            <a:r>
              <a:rPr lang="en-US" dirty="0"/>
              <a:t> is known as </a:t>
            </a:r>
            <a:r>
              <a:rPr lang="en-US" b="1" dirty="0">
                <a:solidFill>
                  <a:srgbClr val="002060"/>
                </a:solidFill>
              </a:rPr>
              <a:t>Representational State Transfer</a:t>
            </a:r>
            <a:r>
              <a:rPr lang="en-US" dirty="0"/>
              <a:t>.</a:t>
            </a: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36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restful </a:t>
            </a:r>
            <a:r>
              <a:rPr lang="en-US" sz="2700" b="1" dirty="0" err="1"/>
              <a:t>api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REST</a:t>
            </a:r>
            <a:r>
              <a:rPr lang="en-US" dirty="0"/>
              <a:t> is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most common standard </a:t>
            </a:r>
            <a:r>
              <a:rPr lang="en-US" dirty="0"/>
              <a:t>used between </a:t>
            </a:r>
            <a:r>
              <a:rPr lang="en-US" b="1" dirty="0">
                <a:solidFill>
                  <a:srgbClr val="00B050"/>
                </a:solidFill>
              </a:rPr>
              <a:t>Clients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(a person or application) who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want</a:t>
            </a:r>
            <a:r>
              <a:rPr lang="en-US" dirty="0"/>
              <a:t> to </a:t>
            </a:r>
            <a:r>
              <a:rPr lang="en-US" b="1" dirty="0">
                <a:solidFill>
                  <a:srgbClr val="FFC000"/>
                </a:solidFill>
              </a:rPr>
              <a:t>access information </a:t>
            </a:r>
            <a:r>
              <a:rPr lang="en-US" dirty="0"/>
              <a:t>from the </a:t>
            </a:r>
            <a:r>
              <a:rPr lang="en-US" b="1" dirty="0">
                <a:solidFill>
                  <a:schemeClr val="accent2"/>
                </a:solidFill>
              </a:rPr>
              <a:t>web</a:t>
            </a:r>
            <a:r>
              <a:rPr lang="en-US" dirty="0"/>
              <a:t> from </a:t>
            </a:r>
            <a:r>
              <a:rPr lang="en-US" b="1" dirty="0">
                <a:solidFill>
                  <a:srgbClr val="00B050"/>
                </a:solidFill>
              </a:rPr>
              <a:t>Servers</a:t>
            </a:r>
            <a:r>
              <a:rPr lang="en-US" dirty="0"/>
              <a:t> (application or database) who have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dirty="0"/>
              <a:t> to that </a:t>
            </a:r>
            <a:r>
              <a:rPr lang="en-US" b="1" dirty="0">
                <a:solidFill>
                  <a:srgbClr val="0070C0"/>
                </a:solidFill>
              </a:rPr>
              <a:t>information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Now</a:t>
            </a:r>
            <a:r>
              <a:rPr lang="en-US" dirty="0"/>
              <a:t> , if we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develop</a:t>
            </a:r>
            <a:r>
              <a:rPr lang="en-US" dirty="0"/>
              <a:t> an </a:t>
            </a:r>
            <a:r>
              <a:rPr lang="en-US" b="1" dirty="0">
                <a:solidFill>
                  <a:srgbClr val="00B050"/>
                </a:solidFill>
              </a:rPr>
              <a:t>API</a:t>
            </a:r>
            <a:r>
              <a:rPr lang="en-US" dirty="0"/>
              <a:t> that </a:t>
            </a:r>
            <a:r>
              <a:rPr lang="en-US" b="1" dirty="0">
                <a:solidFill>
                  <a:srgbClr val="FFC000"/>
                </a:solidFill>
              </a:rPr>
              <a:t>follows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REST standard </a:t>
            </a:r>
            <a:r>
              <a:rPr lang="en-US" dirty="0"/>
              <a:t>it will be called </a:t>
            </a:r>
            <a:r>
              <a:rPr lang="en-US" b="1" dirty="0">
                <a:solidFill>
                  <a:schemeClr val="accent2"/>
                </a:solidFill>
              </a:rPr>
              <a:t>RESTful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734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restful </a:t>
            </a:r>
            <a:r>
              <a:rPr lang="en-US" sz="2700" b="1" dirty="0" err="1"/>
              <a:t>api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REST/RESTful  API </a:t>
            </a:r>
            <a:r>
              <a:rPr lang="en-US" dirty="0"/>
              <a:t>is</a:t>
            </a:r>
            <a:r>
              <a:rPr lang="en-US" b="1" dirty="0">
                <a:solidFill>
                  <a:schemeClr val="accent1"/>
                </a:solidFill>
              </a:rPr>
              <a:t> based </a:t>
            </a:r>
            <a:r>
              <a:rPr lang="en-US" dirty="0"/>
              <a:t>on the </a:t>
            </a:r>
            <a:r>
              <a:rPr lang="en-US" b="1" dirty="0">
                <a:solidFill>
                  <a:srgbClr val="0070C0"/>
                </a:solidFill>
              </a:rPr>
              <a:t>universal HTTP protocol</a:t>
            </a:r>
            <a:r>
              <a:rPr lang="en-US" dirty="0"/>
              <a:t>, and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is usually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returned</a:t>
            </a:r>
            <a:r>
              <a:rPr lang="en-US" dirty="0"/>
              <a:t> in the </a:t>
            </a:r>
            <a:r>
              <a:rPr lang="en-US" b="1" dirty="0">
                <a:solidFill>
                  <a:srgbClr val="00B050"/>
                </a:solidFill>
              </a:rPr>
              <a:t>JSON format </a:t>
            </a:r>
            <a:r>
              <a:rPr lang="en-US" dirty="0"/>
              <a:t>that </a:t>
            </a:r>
            <a:r>
              <a:rPr lang="en-US" b="1" dirty="0">
                <a:solidFill>
                  <a:srgbClr val="7030A0"/>
                </a:solidFill>
              </a:rPr>
              <a:t>almost</a:t>
            </a:r>
            <a:r>
              <a:rPr lang="en-US" dirty="0"/>
              <a:t> all of the </a:t>
            </a:r>
            <a:r>
              <a:rPr lang="en-US" b="1" dirty="0">
                <a:solidFill>
                  <a:srgbClr val="C00000"/>
                </a:solidFill>
              </a:rPr>
              <a:t>programming languages </a:t>
            </a:r>
            <a:r>
              <a:rPr lang="en-US" dirty="0"/>
              <a:t>can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read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Thus</a:t>
            </a:r>
            <a:r>
              <a:rPr lang="en-US" dirty="0"/>
              <a:t> it can be </a:t>
            </a:r>
            <a:r>
              <a:rPr lang="en-US" b="1" dirty="0">
                <a:solidFill>
                  <a:schemeClr val="accent1"/>
                </a:solidFill>
              </a:rPr>
              <a:t>used</a:t>
            </a:r>
            <a:r>
              <a:rPr lang="en-US" dirty="0"/>
              <a:t> by </a:t>
            </a:r>
            <a:r>
              <a:rPr lang="en-US" b="1" dirty="0">
                <a:solidFill>
                  <a:srgbClr val="00B050"/>
                </a:solidFill>
              </a:rPr>
              <a:t>any site </a:t>
            </a:r>
            <a:r>
              <a:rPr lang="en-US" dirty="0"/>
              <a:t>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dirty="0"/>
              <a:t> no matter what </a:t>
            </a:r>
            <a:r>
              <a:rPr lang="en-US" b="1" dirty="0">
                <a:solidFill>
                  <a:srgbClr val="FFC000"/>
                </a:solidFill>
              </a:rPr>
              <a:t>language</a:t>
            </a:r>
            <a:r>
              <a:rPr lang="en-US" dirty="0"/>
              <a:t> it is </a:t>
            </a:r>
            <a:r>
              <a:rPr lang="en-US" b="1" dirty="0">
                <a:solidFill>
                  <a:schemeClr val="accent2"/>
                </a:solidFill>
              </a:rPr>
              <a:t>written in </a:t>
            </a:r>
            <a:r>
              <a:rPr lang="en-US" dirty="0"/>
              <a:t>because </a:t>
            </a:r>
            <a:r>
              <a:rPr lang="en-US" b="1" dirty="0">
                <a:solidFill>
                  <a:srgbClr val="7030A0"/>
                </a:solidFill>
              </a:rPr>
              <a:t>almost</a:t>
            </a:r>
            <a:r>
              <a:rPr lang="en-US" dirty="0"/>
              <a:t> all of the </a:t>
            </a:r>
            <a:r>
              <a:rPr lang="en-US" b="1" dirty="0">
                <a:solidFill>
                  <a:srgbClr val="C00000"/>
                </a:solidFill>
              </a:rPr>
              <a:t>programming languages </a:t>
            </a:r>
            <a:r>
              <a:rPr lang="en-US" dirty="0"/>
              <a:t>can </a:t>
            </a:r>
            <a:r>
              <a:rPr lang="en-US" b="1" dirty="0">
                <a:solidFill>
                  <a:schemeClr val="accent1"/>
                </a:solidFill>
              </a:rPr>
              <a:t>generate HTTP Request  </a:t>
            </a:r>
            <a:r>
              <a:rPr lang="en-US" dirty="0"/>
              <a:t>and can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read </a:t>
            </a:r>
            <a:r>
              <a:rPr lang="en-US" b="1" dirty="0">
                <a:solidFill>
                  <a:srgbClr val="00B050"/>
                </a:solidFill>
              </a:rPr>
              <a:t>JSON data</a:t>
            </a:r>
          </a:p>
        </p:txBody>
      </p:sp>
    </p:spTree>
    <p:extLst>
      <p:ext uri="{BB962C8B-B14F-4D97-AF65-F5344CB8AC3E}">
        <p14:creationId xmlns:p14="http://schemas.microsoft.com/office/powerpoint/2010/main" val="7325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Methods of rest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All of us </a:t>
            </a:r>
            <a:r>
              <a:rPr lang="en-US" dirty="0"/>
              <a:t>working with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technology</a:t>
            </a:r>
            <a:r>
              <a:rPr lang="en-US" dirty="0"/>
              <a:t> of the </a:t>
            </a:r>
            <a:r>
              <a:rPr lang="en-US" b="1" dirty="0">
                <a:solidFill>
                  <a:schemeClr val="accent2"/>
                </a:solidFill>
              </a:rPr>
              <a:t>web</a:t>
            </a:r>
            <a:r>
              <a:rPr lang="en-US" dirty="0"/>
              <a:t>, do </a:t>
            </a:r>
            <a:r>
              <a:rPr lang="en-US" b="1" dirty="0">
                <a:solidFill>
                  <a:srgbClr val="002060"/>
                </a:solidFill>
              </a:rPr>
              <a:t>CRUD operations.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When</a:t>
            </a:r>
            <a:r>
              <a:rPr lang="en-US" dirty="0"/>
              <a:t> we say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CRUD operations</a:t>
            </a:r>
            <a:r>
              <a:rPr lang="en-US" dirty="0"/>
              <a:t>, we </a:t>
            </a:r>
            <a:r>
              <a:rPr lang="en-US" b="1" dirty="0">
                <a:solidFill>
                  <a:srgbClr val="00B050"/>
                </a:solidFill>
              </a:rPr>
              <a:t>mean</a:t>
            </a:r>
            <a:r>
              <a:rPr lang="en-US" dirty="0"/>
              <a:t> that we </a:t>
            </a:r>
            <a:r>
              <a:rPr lang="en-US" b="1" dirty="0">
                <a:solidFill>
                  <a:srgbClr val="C00000"/>
                </a:solidFill>
              </a:rPr>
              <a:t>create a resource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read a resource</a:t>
            </a:r>
            <a:r>
              <a:rPr lang="en-US" dirty="0"/>
              <a:t>, </a:t>
            </a:r>
            <a:r>
              <a:rPr lang="en-US" b="1" dirty="0">
                <a:solidFill>
                  <a:srgbClr val="92D050"/>
                </a:solidFill>
              </a:rPr>
              <a:t>update a resource </a:t>
            </a:r>
            <a:r>
              <a:rPr lang="en-US" dirty="0"/>
              <a:t>and </a:t>
            </a:r>
            <a:r>
              <a:rPr lang="en-US" b="1" dirty="0">
                <a:solidFill>
                  <a:srgbClr val="7030A0"/>
                </a:solidFill>
              </a:rPr>
              <a:t>delete a resource</a:t>
            </a:r>
            <a:r>
              <a:rPr lang="en-US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Now</a:t>
            </a:r>
            <a:r>
              <a:rPr lang="en-US" dirty="0"/>
              <a:t>, to do </a:t>
            </a:r>
            <a:r>
              <a:rPr lang="en-US" b="1" dirty="0">
                <a:solidFill>
                  <a:srgbClr val="C00000"/>
                </a:solidFill>
              </a:rPr>
              <a:t>these actions</a:t>
            </a:r>
            <a:r>
              <a:rPr lang="en-US" dirty="0"/>
              <a:t>, we can </a:t>
            </a:r>
            <a:r>
              <a:rPr lang="en-US" b="1" dirty="0">
                <a:solidFill>
                  <a:srgbClr val="92D050"/>
                </a:solidFill>
              </a:rPr>
              <a:t>actually use </a:t>
            </a:r>
            <a:r>
              <a:rPr lang="en-US" dirty="0"/>
              <a:t>the </a:t>
            </a:r>
            <a:r>
              <a:rPr lang="en-US" b="1" dirty="0">
                <a:solidFill>
                  <a:srgbClr val="FFC000"/>
                </a:solidFill>
              </a:rPr>
              <a:t>HTTP methods</a:t>
            </a:r>
            <a:r>
              <a:rPr lang="en-US" dirty="0"/>
              <a:t>, which are </a:t>
            </a:r>
            <a:r>
              <a:rPr lang="en-US" b="1" dirty="0">
                <a:solidFill>
                  <a:srgbClr val="0070C0"/>
                </a:solidFill>
              </a:rPr>
              <a:t>nothing</a:t>
            </a:r>
            <a:r>
              <a:rPr lang="en-US" dirty="0"/>
              <a:t> but the </a:t>
            </a:r>
            <a:r>
              <a:rPr lang="en-US" b="1" dirty="0">
                <a:solidFill>
                  <a:srgbClr val="7030A0"/>
                </a:solidFill>
              </a:rPr>
              <a:t>REST API </a:t>
            </a:r>
            <a:r>
              <a:rPr lang="en-US" dirty="0"/>
              <a:t>Methods.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Methods of rest </a:t>
            </a:r>
            <a:r>
              <a:rPr lang="en-US" sz="2700" b="1" dirty="0" err="1"/>
              <a:t>api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F7D159-6886-DFC4-F0E8-7910FD48A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00" y="2556669"/>
            <a:ext cx="7315200" cy="3181350"/>
          </a:xfrm>
        </p:spPr>
      </p:pic>
    </p:spTree>
    <p:extLst>
      <p:ext uri="{BB962C8B-B14F-4D97-AF65-F5344CB8AC3E}">
        <p14:creationId xmlns:p14="http://schemas.microsoft.com/office/powerpoint/2010/main" val="30010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dirty="0" err="1"/>
              <a:t>api</a:t>
            </a:r>
            <a:r>
              <a:rPr lang="en-US" sz="2700" b="1" dirty="0"/>
              <a:t> endpoint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>
                <a:solidFill>
                  <a:schemeClr val="accent3"/>
                </a:solidFill>
              </a:rPr>
              <a:t>API endpoint </a:t>
            </a:r>
            <a:r>
              <a:rPr lang="en-US" dirty="0"/>
              <a:t>is a </a:t>
            </a:r>
            <a:r>
              <a:rPr lang="en-US" b="1" u="sng" dirty="0">
                <a:solidFill>
                  <a:schemeClr val="accent1"/>
                </a:solidFill>
              </a:rPr>
              <a:t>digital location </a:t>
            </a:r>
            <a:r>
              <a:rPr lang="en-US" dirty="0"/>
              <a:t>where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API </a:t>
            </a:r>
            <a:r>
              <a:rPr lang="en-US" dirty="0"/>
              <a:t>receives </a:t>
            </a:r>
            <a:r>
              <a:rPr lang="en-US" b="1" u="sng" dirty="0">
                <a:solidFill>
                  <a:srgbClr val="002060"/>
                </a:solidFill>
              </a:rPr>
              <a:t>requests</a:t>
            </a:r>
            <a:r>
              <a:rPr lang="en-US" dirty="0"/>
              <a:t> about a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specific resource </a:t>
            </a:r>
            <a:r>
              <a:rPr lang="en-US" dirty="0"/>
              <a:t>on its </a:t>
            </a:r>
            <a:r>
              <a:rPr lang="en-US" b="1" dirty="0">
                <a:solidFill>
                  <a:srgbClr val="00B050"/>
                </a:solidFill>
              </a:rPr>
              <a:t>server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3"/>
                </a:solidFill>
              </a:rPr>
              <a:t>APIs</a:t>
            </a:r>
            <a:r>
              <a:rPr lang="en-US" dirty="0"/>
              <a:t>, an </a:t>
            </a:r>
            <a:r>
              <a:rPr lang="en-US" b="1" dirty="0">
                <a:solidFill>
                  <a:srgbClr val="C00000"/>
                </a:solidFill>
              </a:rPr>
              <a:t>endpoint</a:t>
            </a:r>
            <a:r>
              <a:rPr lang="en-US" dirty="0"/>
              <a:t> is </a:t>
            </a:r>
            <a:r>
              <a:rPr lang="en-US" b="1" dirty="0">
                <a:solidFill>
                  <a:srgbClr val="0070C0"/>
                </a:solidFill>
              </a:rPr>
              <a:t>typically</a:t>
            </a:r>
            <a:r>
              <a:rPr lang="en-US" dirty="0"/>
              <a:t>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uniform resource locator </a:t>
            </a:r>
            <a:r>
              <a:rPr lang="en-US" dirty="0"/>
              <a:t>(URL) that </a:t>
            </a:r>
            <a:r>
              <a:rPr lang="en-US" b="1" dirty="0">
                <a:solidFill>
                  <a:srgbClr val="0070C0"/>
                </a:solidFill>
              </a:rPr>
              <a:t>provides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location</a:t>
            </a:r>
            <a:r>
              <a:rPr lang="en-US" dirty="0"/>
              <a:t> of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resource</a:t>
            </a:r>
            <a:r>
              <a:rPr lang="en-US" dirty="0"/>
              <a:t> on the </a:t>
            </a:r>
            <a:r>
              <a:rPr lang="en-US" b="1" dirty="0">
                <a:solidFill>
                  <a:srgbClr val="00B050"/>
                </a:solidFill>
              </a:rPr>
              <a:t>server</a:t>
            </a:r>
            <a:r>
              <a:rPr lang="en-US" dirty="0"/>
              <a:t>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14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Api endpoint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Twitter API Endpoint Example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Twitter API </a:t>
            </a:r>
            <a:r>
              <a:rPr lang="en-US" dirty="0"/>
              <a:t>exposes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 about </a:t>
            </a:r>
            <a:r>
              <a:rPr lang="en-US" b="1" dirty="0">
                <a:solidFill>
                  <a:srgbClr val="FFC000"/>
                </a:solidFill>
              </a:rPr>
              <a:t>tweets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direct messages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users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more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Suppose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want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retrieve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content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specific tweet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To do this</a:t>
            </a:r>
            <a:r>
              <a:rPr lang="en-US" dirty="0"/>
              <a:t>, we can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endpoint</a:t>
            </a:r>
            <a:r>
              <a:rPr lang="en-US" dirty="0"/>
              <a:t>, which has the UR: </a:t>
            </a:r>
            <a:r>
              <a:rPr lang="en-US" b="1" u="sng" dirty="0">
                <a:solidFill>
                  <a:schemeClr val="accent1"/>
                </a:solidFill>
              </a:rPr>
              <a:t>https://api.twitter.com/2/tweets/{id} </a:t>
            </a:r>
            <a:r>
              <a:rPr lang="en-US" dirty="0"/>
              <a:t>(where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{id} </a:t>
            </a:r>
            <a:r>
              <a:rPr lang="en-US" dirty="0"/>
              <a:t>is the </a:t>
            </a:r>
            <a:r>
              <a:rPr lang="en-US" b="1" dirty="0">
                <a:solidFill>
                  <a:srgbClr val="FFC000"/>
                </a:solidFill>
              </a:rPr>
              <a:t>unique identifier</a:t>
            </a:r>
            <a:r>
              <a:rPr lang="en-US" dirty="0"/>
              <a:t> of the </a:t>
            </a:r>
            <a:r>
              <a:rPr lang="en-US" b="1" dirty="0">
                <a:solidFill>
                  <a:srgbClr val="002060"/>
                </a:solidFill>
              </a:rPr>
              <a:t>tweet</a:t>
            </a:r>
            <a:r>
              <a:rPr lang="en-US" dirty="0"/>
              <a:t>).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2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Api endpoint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1"/>
                </a:solidFill>
              </a:rPr>
              <a:t>GitHub API Endpoint Example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GitHub API </a:t>
            </a:r>
            <a:r>
              <a:rPr lang="en-US" dirty="0"/>
              <a:t>exposes 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 about its </a:t>
            </a:r>
            <a:r>
              <a:rPr lang="en-US" b="1" dirty="0">
                <a:solidFill>
                  <a:srgbClr val="002060"/>
                </a:solidFill>
              </a:rPr>
              <a:t>users</a:t>
            </a:r>
            <a:r>
              <a:rPr lang="en-US" dirty="0"/>
              <a:t> , their </a:t>
            </a:r>
            <a:r>
              <a:rPr lang="en-US" b="1" dirty="0">
                <a:solidFill>
                  <a:schemeClr val="accent1"/>
                </a:solidFill>
              </a:rPr>
              <a:t>repos</a:t>
            </a:r>
            <a:r>
              <a:rPr lang="en-US" dirty="0"/>
              <a:t> , their </a:t>
            </a:r>
            <a:r>
              <a:rPr lang="en-US" b="1" dirty="0">
                <a:solidFill>
                  <a:schemeClr val="accent1"/>
                </a:solidFill>
              </a:rPr>
              <a:t>subscriptions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events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more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Suppose</a:t>
            </a:r>
            <a:r>
              <a:rPr lang="en-US" dirty="0"/>
              <a:t> we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want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retrieve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details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specific </a:t>
            </a:r>
            <a:r>
              <a:rPr lang="en-US" b="1" dirty="0" err="1">
                <a:solidFill>
                  <a:srgbClr val="C00000"/>
                </a:solidFill>
              </a:rPr>
              <a:t>github</a:t>
            </a:r>
            <a:r>
              <a:rPr lang="en-US" b="1" dirty="0">
                <a:solidFill>
                  <a:srgbClr val="C00000"/>
                </a:solidFill>
              </a:rPr>
              <a:t> profile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To do this</a:t>
            </a:r>
            <a:r>
              <a:rPr lang="en-US" dirty="0"/>
              <a:t>, we can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endpoint</a:t>
            </a:r>
            <a:r>
              <a:rPr lang="en-US" dirty="0"/>
              <a:t>, which has the URL: </a:t>
            </a:r>
            <a:r>
              <a:rPr lang="en-US" b="1" u="sng" dirty="0">
                <a:solidFill>
                  <a:schemeClr val="accent1"/>
                </a:solidFill>
              </a:rPr>
              <a:t>https://api.github.com/users/{username} </a:t>
            </a:r>
            <a:r>
              <a:rPr lang="en-US" dirty="0"/>
              <a:t>(where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{username} </a:t>
            </a:r>
            <a:r>
              <a:rPr lang="en-US" dirty="0"/>
              <a:t>is the </a:t>
            </a:r>
            <a:r>
              <a:rPr lang="en-US" b="1" dirty="0" err="1">
                <a:solidFill>
                  <a:srgbClr val="FFC000"/>
                </a:solidFill>
              </a:rPr>
              <a:t>github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err="1">
                <a:solidFill>
                  <a:srgbClr val="FFC000"/>
                </a:solidFill>
              </a:rPr>
              <a:t>username</a:t>
            </a:r>
            <a:r>
              <a:rPr lang="en-US" dirty="0" err="1"/>
              <a:t>of</a:t>
            </a:r>
            <a:r>
              <a:rPr lang="en-US" dirty="0"/>
              <a:t> the person).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57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routing in express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</a:t>
            </a:r>
            <a:r>
              <a:rPr lang="en-US" b="1" dirty="0">
                <a:solidFill>
                  <a:schemeClr val="accent1"/>
                </a:solidFill>
              </a:rPr>
              <a:t> Express </a:t>
            </a:r>
            <a:r>
              <a:rPr lang="en-US" dirty="0"/>
              <a:t>the term</a:t>
            </a:r>
            <a:r>
              <a:rPr lang="en-US" b="1" dirty="0">
                <a:solidFill>
                  <a:schemeClr val="accent1"/>
                </a:solidFill>
              </a:rPr>
              <a:t>, Routing</a:t>
            </a:r>
            <a:r>
              <a:rPr lang="en-US" dirty="0"/>
              <a:t> refers to the </a:t>
            </a:r>
            <a:r>
              <a:rPr lang="en-US" b="1" dirty="0">
                <a:solidFill>
                  <a:srgbClr val="00B050"/>
                </a:solidFill>
              </a:rPr>
              <a:t>mechanism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determines</a:t>
            </a:r>
            <a:r>
              <a:rPr lang="en-US" dirty="0"/>
              <a:t> how an application </a:t>
            </a:r>
            <a:r>
              <a:rPr lang="en-US" b="1" dirty="0">
                <a:solidFill>
                  <a:srgbClr val="FFC000"/>
                </a:solidFill>
              </a:rPr>
              <a:t>responds</a:t>
            </a:r>
            <a:r>
              <a:rPr lang="en-US" dirty="0"/>
              <a:t> to a </a:t>
            </a:r>
            <a:r>
              <a:rPr lang="en-US" b="1" dirty="0">
                <a:solidFill>
                  <a:schemeClr val="accent2"/>
                </a:solidFill>
              </a:rPr>
              <a:t>client request </a:t>
            </a:r>
            <a:r>
              <a:rPr lang="en-US" dirty="0"/>
              <a:t>to a </a:t>
            </a:r>
            <a:r>
              <a:rPr lang="en-US" b="1" dirty="0">
                <a:solidFill>
                  <a:srgbClr val="92D050"/>
                </a:solidFill>
              </a:rPr>
              <a:t>particular path/</a:t>
            </a:r>
            <a:r>
              <a:rPr lang="en-US" b="1" dirty="0" err="1">
                <a:solidFill>
                  <a:srgbClr val="92D050"/>
                </a:solidFill>
              </a:rPr>
              <a:t>api</a:t>
            </a:r>
            <a:r>
              <a:rPr lang="en-US" b="1" dirty="0">
                <a:solidFill>
                  <a:srgbClr val="92D050"/>
                </a:solidFill>
              </a:rPr>
              <a:t> endpoint </a:t>
            </a:r>
            <a:r>
              <a:rPr lang="en-US" dirty="0"/>
              <a:t>and a </a:t>
            </a:r>
            <a:r>
              <a:rPr lang="en-US" b="1" dirty="0">
                <a:solidFill>
                  <a:srgbClr val="0070C0"/>
                </a:solidFill>
              </a:rPr>
              <a:t>specific HTTP request method </a:t>
            </a:r>
            <a:r>
              <a:rPr lang="en-US" dirty="0"/>
              <a:t>(GET, POST, and so on).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simple terms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routing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controlling</a:t>
            </a:r>
            <a:r>
              <a:rPr lang="en-US" dirty="0"/>
              <a:t> which </a:t>
            </a:r>
            <a:r>
              <a:rPr lang="en-US" b="1" dirty="0">
                <a:solidFill>
                  <a:srgbClr val="7030A0"/>
                </a:solidFill>
              </a:rPr>
              <a:t>function</a:t>
            </a:r>
            <a:r>
              <a:rPr lang="en-US" dirty="0"/>
              <a:t> gets </a:t>
            </a:r>
            <a:r>
              <a:rPr lang="en-US" b="1" dirty="0">
                <a:solidFill>
                  <a:schemeClr val="accent2"/>
                </a:solidFill>
              </a:rPr>
              <a:t>invoked</a:t>
            </a:r>
            <a:r>
              <a:rPr lang="en-US" dirty="0"/>
              <a:t> whenever the </a:t>
            </a:r>
            <a:r>
              <a:rPr lang="en-US" b="1" dirty="0">
                <a:solidFill>
                  <a:srgbClr val="92D050"/>
                </a:solidFill>
              </a:rPr>
              <a:t>user navigates </a:t>
            </a:r>
            <a:r>
              <a:rPr lang="en-US" dirty="0"/>
              <a:t>to </a:t>
            </a:r>
            <a:r>
              <a:rPr lang="en-US" b="1" dirty="0">
                <a:solidFill>
                  <a:srgbClr val="FFC000"/>
                </a:solidFill>
              </a:rPr>
              <a:t>a particular URL</a:t>
            </a:r>
            <a:r>
              <a:rPr lang="en-US" dirty="0"/>
              <a:t> using a particular </a:t>
            </a:r>
            <a:r>
              <a:rPr lang="en-US" b="1" dirty="0">
                <a:solidFill>
                  <a:schemeClr val="accent1"/>
                </a:solidFill>
              </a:rPr>
              <a:t>HTTP method 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Components of a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92D050"/>
                </a:solidFill>
              </a:rPr>
              <a:t>route/</a:t>
            </a:r>
            <a:r>
              <a:rPr lang="en-US" b="1" dirty="0" err="1">
                <a:solidFill>
                  <a:srgbClr val="92D050"/>
                </a:solidFill>
              </a:rPr>
              <a:t>api</a:t>
            </a:r>
            <a:r>
              <a:rPr lang="en-US" b="1" dirty="0">
                <a:solidFill>
                  <a:srgbClr val="92D050"/>
                </a:solidFill>
              </a:rPr>
              <a:t> endpoint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1"/>
                </a:solidFill>
              </a:rPr>
              <a:t>made up </a:t>
            </a:r>
            <a:r>
              <a:rPr lang="en-US" dirty="0"/>
              <a:t>of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3 major components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Http Method 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Main </a:t>
            </a:r>
            <a:r>
              <a:rPr lang="en-US" b="1" dirty="0" err="1">
                <a:solidFill>
                  <a:srgbClr val="C00000"/>
                </a:solidFill>
              </a:rPr>
              <a:t>url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Resource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There</a:t>
            </a:r>
            <a:r>
              <a:rPr lang="en-US" dirty="0"/>
              <a:t> are </a:t>
            </a:r>
            <a:r>
              <a:rPr lang="en-US" b="1" dirty="0">
                <a:solidFill>
                  <a:schemeClr val="accent1"/>
                </a:solidFill>
              </a:rPr>
              <a:t>other elements </a:t>
            </a:r>
            <a:r>
              <a:rPr lang="en-US" dirty="0"/>
              <a:t>also in a </a:t>
            </a:r>
            <a:r>
              <a:rPr lang="en-US" b="1" dirty="0">
                <a:solidFill>
                  <a:srgbClr val="00B050"/>
                </a:solidFill>
              </a:rPr>
              <a:t>route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For example </a:t>
            </a:r>
            <a:r>
              <a:rPr lang="en-US" dirty="0"/>
              <a:t>, if the </a:t>
            </a:r>
            <a:r>
              <a:rPr lang="en-US" b="1" dirty="0">
                <a:solidFill>
                  <a:srgbClr val="00B050"/>
                </a:solidFill>
              </a:rPr>
              <a:t>route</a:t>
            </a:r>
            <a:r>
              <a:rPr lang="en-US" dirty="0"/>
              <a:t> carries </a:t>
            </a: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/>
              <a:t> , then it will contain </a:t>
            </a:r>
            <a:r>
              <a:rPr lang="en-US" b="1" dirty="0">
                <a:solidFill>
                  <a:srgbClr val="002060"/>
                </a:solidFill>
              </a:rPr>
              <a:t>route parameters </a:t>
            </a:r>
            <a:r>
              <a:rPr lang="en-US" dirty="0"/>
              <a:t>, but the </a:t>
            </a:r>
            <a:r>
              <a:rPr lang="en-US" b="1" dirty="0">
                <a:solidFill>
                  <a:srgbClr val="C00000"/>
                </a:solidFill>
              </a:rPr>
              <a:t>above 3 </a:t>
            </a:r>
            <a:r>
              <a:rPr lang="en-US" dirty="0"/>
              <a:t>are </a:t>
            </a:r>
            <a:r>
              <a:rPr lang="en-US" b="1" dirty="0">
                <a:solidFill>
                  <a:srgbClr val="0070C0"/>
                </a:solidFill>
              </a:rPr>
              <a:t>major components </a:t>
            </a:r>
            <a:r>
              <a:rPr lang="en-US" dirty="0"/>
              <a:t>of a </a:t>
            </a:r>
            <a:r>
              <a:rPr lang="en-US" b="1" dirty="0">
                <a:solidFill>
                  <a:srgbClr val="92D050"/>
                </a:solidFill>
              </a:rPr>
              <a:t>route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6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What Is An API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What Is REST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/>
                </a:solidFill>
                <a:latin typeface="Bookman Old Style" panose="02050604050505020204" pitchFamily="18" charset="0"/>
              </a:rPr>
              <a:t>What Is RESTful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92D050"/>
                </a:solidFill>
                <a:latin typeface="Bookman Old Style" panose="02050604050505020204" pitchFamily="18" charset="0"/>
              </a:rPr>
              <a:t>Api Endpoint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Examples Of API Endpoints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</a:rPr>
              <a:t>What is Routing?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Components of a Route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Http Methods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Examples Of Routes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4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are http methods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Http methods </a:t>
            </a:r>
            <a:r>
              <a:rPr lang="en-US" dirty="0"/>
              <a:t>are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actions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2"/>
                </a:solidFill>
              </a:rPr>
              <a:t>can</a:t>
            </a:r>
            <a:r>
              <a:rPr lang="en-US" dirty="0"/>
              <a:t> be </a:t>
            </a:r>
            <a:r>
              <a:rPr lang="en-US" b="1" dirty="0">
                <a:solidFill>
                  <a:srgbClr val="00B050"/>
                </a:solidFill>
              </a:rPr>
              <a:t>performed</a:t>
            </a:r>
            <a:r>
              <a:rPr lang="en-US" dirty="0"/>
              <a:t> on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resource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most common Http methods </a:t>
            </a:r>
            <a:r>
              <a:rPr lang="en-US" dirty="0"/>
              <a:t>are: 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113CD2-7E17-1758-4C15-5B999E262D76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4293095"/>
          <a:ext cx="8064896" cy="2332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544167037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val="2646788331"/>
                    </a:ext>
                  </a:extLst>
                </a:gridCol>
              </a:tblGrid>
              <a:tr h="466405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410976"/>
                  </a:ext>
                </a:extLst>
              </a:tr>
              <a:tr h="466405">
                <a:tc>
                  <a:txBody>
                    <a:bodyPr/>
                    <a:lstStyle/>
                    <a:p>
                      <a:r>
                        <a:rPr lang="en-US" b="1" dirty="0"/>
                        <a:t>GET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getting some data from the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651469"/>
                  </a:ext>
                </a:extLst>
              </a:tr>
              <a:tr h="466405">
                <a:tc>
                  <a:txBody>
                    <a:bodyPr/>
                    <a:lstStyle/>
                    <a:p>
                      <a:r>
                        <a:rPr lang="en-US" b="1" dirty="0"/>
                        <a:t>POST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creating new data at the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40701"/>
                  </a:ext>
                </a:extLst>
              </a:tr>
              <a:tr h="466405">
                <a:tc>
                  <a:txBody>
                    <a:bodyPr/>
                    <a:lstStyle/>
                    <a:p>
                      <a:r>
                        <a:rPr lang="en-US" b="1" dirty="0"/>
                        <a:t>PUT 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updating data at the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97548"/>
                  </a:ext>
                </a:extLst>
              </a:tr>
              <a:tr h="466405">
                <a:tc>
                  <a:txBody>
                    <a:bodyPr/>
                    <a:lstStyle/>
                    <a:p>
                      <a:r>
                        <a:rPr lang="en-US" b="1" dirty="0"/>
                        <a:t>DELETE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deleting data at the server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21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138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Examples of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A2119E-C5D3-93BB-0E0A-B93AD1BC140F}"/>
              </a:ext>
            </a:extLst>
          </p:cNvPr>
          <p:cNvGraphicFramePr>
            <a:graphicFrameLocks noGrp="1"/>
          </p:cNvGraphicFramePr>
          <p:nvPr/>
        </p:nvGraphicFramePr>
        <p:xfrm>
          <a:off x="467544" y="1916832"/>
          <a:ext cx="8250147" cy="4116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4218705065"/>
                    </a:ext>
                  </a:extLst>
                </a:gridCol>
                <a:gridCol w="4275962">
                  <a:extLst>
                    <a:ext uri="{9D8B030D-6E8A-4147-A177-3AD203B41FA5}">
                      <a16:colId xmlns:a16="http://schemas.microsoft.com/office/drawing/2014/main" val="2460799201"/>
                    </a:ext>
                  </a:extLst>
                </a:gridCol>
                <a:gridCol w="2750049">
                  <a:extLst>
                    <a:ext uri="{9D8B030D-6E8A-4147-A177-3AD203B41FA5}">
                      <a16:colId xmlns:a16="http://schemas.microsoft.com/office/drawing/2014/main" val="1554977354"/>
                    </a:ext>
                  </a:extLst>
                </a:gridCol>
              </a:tblGrid>
              <a:tr h="729393">
                <a:tc>
                  <a:txBody>
                    <a:bodyPr/>
                    <a:lstStyle/>
                    <a:p>
                      <a:r>
                        <a:rPr lang="en-US" dirty="0"/>
                        <a:t>Http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 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 + resource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74780"/>
                  </a:ext>
                </a:extLst>
              </a:tr>
              <a:tr h="7293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https://www.scalive.in/courses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Fetch all courses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51172"/>
                  </a:ext>
                </a:extLst>
              </a:tr>
              <a:tr h="6427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GET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https://www.scalive.in/courses</a:t>
                      </a:r>
                      <a:r>
                        <a:rPr lang="en-US" b="1" u="sng" dirty="0">
                          <a:solidFill>
                            <a:schemeClr val="accent2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/</a:t>
                      </a:r>
                      <a:r>
                        <a:rPr lang="en-US" b="1" u="sng" dirty="0">
                          <a:solidFill>
                            <a:schemeClr val="accent2"/>
                          </a:solidFill>
                        </a:rPr>
                        <a:t>101 </a:t>
                      </a:r>
                      <a:endParaRPr lang="en-IN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 a single course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513302"/>
                  </a:ext>
                </a:extLst>
              </a:tr>
              <a:tr h="7293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POST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https://www.scalive.in/courses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endParaRPr lang="en-IN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Create a new course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716238"/>
                  </a:ext>
                </a:extLst>
              </a:tr>
              <a:tr h="6427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PUT</a:t>
                      </a:r>
                      <a:endParaRPr lang="en-IN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https://www.scalive.in/courses/</a:t>
                      </a:r>
                      <a:r>
                        <a:rPr lang="en-US" b="1" u="sng" dirty="0">
                          <a:solidFill>
                            <a:schemeClr val="accent2"/>
                          </a:solidFill>
                        </a:rPr>
                        <a:t>101 </a:t>
                      </a:r>
                      <a:endParaRPr lang="en-IN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 course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594935"/>
                  </a:ext>
                </a:extLst>
              </a:tr>
              <a:tr h="64276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DELETE</a:t>
                      </a:r>
                      <a:endParaRPr lang="en-IN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accent2"/>
                          </a:solidFill>
                        </a:rPr>
                        <a:t>https://www.scalive.in/courses/101 </a:t>
                      </a:r>
                      <a:endParaRPr lang="en-IN" b="1" u="sng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 course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an </a:t>
            </a:r>
            <a:r>
              <a:rPr lang="en-US" sz="2700" b="1" dirty="0" err="1"/>
              <a:t>api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API</a:t>
            </a:r>
            <a:r>
              <a:rPr lang="en-US" dirty="0"/>
              <a:t> is the </a:t>
            </a:r>
            <a:r>
              <a:rPr lang="en-US" b="1" dirty="0">
                <a:solidFill>
                  <a:srgbClr val="0070C0"/>
                </a:solidFill>
              </a:rPr>
              <a:t>acronym</a:t>
            </a:r>
            <a:r>
              <a:rPr lang="en-US" dirty="0"/>
              <a:t> for </a:t>
            </a:r>
            <a:r>
              <a:rPr lang="en-US" b="1" dirty="0">
                <a:solidFill>
                  <a:srgbClr val="00B050"/>
                </a:solidFill>
              </a:rPr>
              <a:t>Application Programming Interface</a:t>
            </a:r>
            <a:r>
              <a:rPr lang="en-US" dirty="0"/>
              <a:t>, and is a </a:t>
            </a:r>
            <a:r>
              <a:rPr lang="en-US" b="1" dirty="0">
                <a:solidFill>
                  <a:schemeClr val="accent2"/>
                </a:solidFill>
              </a:rPr>
              <a:t>software intermediary </a:t>
            </a:r>
            <a:r>
              <a:rPr lang="en-US" dirty="0"/>
              <a:t>that allows </a:t>
            </a:r>
            <a:r>
              <a:rPr lang="en-US" b="1" dirty="0">
                <a:solidFill>
                  <a:srgbClr val="7030A0"/>
                </a:solidFill>
              </a:rPr>
              <a:t>two applications </a:t>
            </a:r>
            <a:r>
              <a:rPr lang="en-US" dirty="0"/>
              <a:t>to talk to </a:t>
            </a:r>
            <a:r>
              <a:rPr lang="en-US" b="1" dirty="0">
                <a:solidFill>
                  <a:srgbClr val="FFC000"/>
                </a:solidFill>
              </a:rPr>
              <a:t>each other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simple terms </a:t>
            </a:r>
            <a:r>
              <a:rPr lang="en-US" dirty="0"/>
              <a:t>an </a:t>
            </a:r>
            <a:r>
              <a:rPr lang="en-US" b="1" dirty="0">
                <a:solidFill>
                  <a:schemeClr val="accent1"/>
                </a:solidFill>
              </a:rPr>
              <a:t>API </a:t>
            </a:r>
            <a:r>
              <a:rPr lang="en-US" dirty="0"/>
              <a:t>is </a:t>
            </a:r>
            <a:r>
              <a:rPr lang="en-US" b="1" dirty="0">
                <a:solidFill>
                  <a:srgbClr val="0070C0"/>
                </a:solidFill>
              </a:rPr>
              <a:t>defined</a:t>
            </a:r>
            <a:r>
              <a:rPr lang="en-US" dirty="0"/>
              <a:t> as a </a:t>
            </a:r>
            <a:r>
              <a:rPr lang="en-US" b="1" dirty="0">
                <a:solidFill>
                  <a:srgbClr val="C00000"/>
                </a:solidFill>
              </a:rPr>
              <a:t>code</a:t>
            </a:r>
            <a:r>
              <a:rPr lang="en-US" dirty="0"/>
              <a:t> that </a:t>
            </a:r>
            <a:r>
              <a:rPr lang="en-US" b="1" dirty="0">
                <a:solidFill>
                  <a:srgbClr val="FFC000"/>
                </a:solidFill>
              </a:rPr>
              <a:t>helps</a:t>
            </a:r>
            <a:r>
              <a:rPr lang="en-US" dirty="0"/>
              <a:t> two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different software’s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communicate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exchange data </a:t>
            </a:r>
            <a:r>
              <a:rPr lang="en-US" dirty="0"/>
              <a:t>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254376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</a:t>
            </a:r>
            <a:r>
              <a:rPr lang="en-US" sz="2700" b="1" dirty="0" err="1"/>
              <a:t>api</a:t>
            </a:r>
            <a:r>
              <a:rPr lang="en-US" sz="2700" b="1" dirty="0"/>
              <a:t> 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1717E-EC4A-3BE2-E662-AD06597C0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38203"/>
            <a:ext cx="8178140" cy="4747010"/>
          </a:xfrm>
        </p:spPr>
      </p:pic>
    </p:spTree>
    <p:extLst>
      <p:ext uri="{BB962C8B-B14F-4D97-AF65-F5344CB8AC3E}">
        <p14:creationId xmlns:p14="http://schemas.microsoft.com/office/powerpoint/2010/main" val="1925596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If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dirty="0"/>
              <a:t> wants to </a:t>
            </a:r>
            <a:r>
              <a:rPr lang="en-US" b="1" dirty="0">
                <a:solidFill>
                  <a:srgbClr val="0070C0"/>
                </a:solidFill>
              </a:rPr>
              <a:t>book train tickets</a:t>
            </a:r>
            <a:r>
              <a:rPr lang="en-US" dirty="0"/>
              <a:t>, he will visit </a:t>
            </a:r>
            <a:r>
              <a:rPr lang="en-US" b="1" dirty="0">
                <a:solidFill>
                  <a:srgbClr val="7030A0"/>
                </a:solidFill>
              </a:rPr>
              <a:t>makemytrip.com </a:t>
            </a:r>
            <a:r>
              <a:rPr lang="en-US" dirty="0"/>
              <a:t>and click on </a:t>
            </a:r>
            <a:r>
              <a:rPr lang="en-US" b="1" u="sng" dirty="0">
                <a:solidFill>
                  <a:schemeClr val="accent3"/>
                </a:solidFill>
              </a:rPr>
              <a:t>trains</a:t>
            </a:r>
            <a:r>
              <a:rPr lang="en-US" dirty="0"/>
              <a:t> link.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makemytrip</a:t>
            </a:r>
            <a:r>
              <a:rPr lang="en-US" dirty="0"/>
              <a:t> web application will accept </a:t>
            </a:r>
            <a:r>
              <a:rPr lang="en-US" b="1" dirty="0">
                <a:solidFill>
                  <a:srgbClr val="C00000"/>
                </a:solidFill>
              </a:rPr>
              <a:t>source</a:t>
            </a:r>
            <a:r>
              <a:rPr lang="en-US" dirty="0"/>
              <a:t> and </a:t>
            </a:r>
            <a:r>
              <a:rPr lang="en-US" b="1" dirty="0">
                <a:solidFill>
                  <a:srgbClr val="C00000"/>
                </a:solidFill>
              </a:rPr>
              <a:t>destination</a:t>
            </a:r>
            <a:r>
              <a:rPr lang="en-US" dirty="0"/>
              <a:t> cities and will </a:t>
            </a:r>
            <a:r>
              <a:rPr lang="en-US" b="1" dirty="0">
                <a:solidFill>
                  <a:srgbClr val="00B050"/>
                </a:solidFill>
              </a:rPr>
              <a:t>display</a:t>
            </a:r>
            <a:r>
              <a:rPr lang="en-US" dirty="0"/>
              <a:t> all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trains available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But how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makemytrip.com </a:t>
            </a:r>
            <a:r>
              <a:rPr lang="en-US" dirty="0"/>
              <a:t>shows these </a:t>
            </a:r>
            <a:r>
              <a:rPr lang="en-US" b="1" dirty="0">
                <a:solidFill>
                  <a:schemeClr val="accent1"/>
                </a:solidFill>
              </a:rPr>
              <a:t>details</a:t>
            </a:r>
            <a:r>
              <a:rPr lang="en-US" dirty="0"/>
              <a:t> because they are </a:t>
            </a:r>
            <a:r>
              <a:rPr lang="en-US" b="1" dirty="0">
                <a:solidFill>
                  <a:srgbClr val="002060"/>
                </a:solidFill>
              </a:rPr>
              <a:t>stored</a:t>
            </a:r>
            <a:r>
              <a:rPr lang="en-US" dirty="0"/>
              <a:t> in </a:t>
            </a:r>
            <a:r>
              <a:rPr lang="en-US" b="1" dirty="0" err="1">
                <a:solidFill>
                  <a:srgbClr val="00B050"/>
                </a:solidFill>
              </a:rPr>
              <a:t>irctc’s</a:t>
            </a:r>
            <a:r>
              <a:rPr lang="en-US" b="1" dirty="0">
                <a:solidFill>
                  <a:srgbClr val="00B050"/>
                </a:solidFill>
              </a:rPr>
              <a:t> server </a:t>
            </a:r>
            <a:r>
              <a:rPr lang="en-US" dirty="0"/>
              <a:t>and not at </a:t>
            </a:r>
            <a:r>
              <a:rPr lang="en-US" b="1" dirty="0" err="1">
                <a:solidFill>
                  <a:srgbClr val="C00000"/>
                </a:solidFill>
              </a:rPr>
              <a:t>makemytrip’s</a:t>
            </a:r>
            <a:r>
              <a:rPr lang="en-US" dirty="0"/>
              <a:t> server as it </a:t>
            </a:r>
            <a:r>
              <a:rPr lang="en-US" b="1" dirty="0">
                <a:solidFill>
                  <a:srgbClr val="0070C0"/>
                </a:solidFill>
              </a:rPr>
              <a:t>doesn’t own/run </a:t>
            </a:r>
            <a:r>
              <a:rPr lang="en-US" dirty="0"/>
              <a:t>any </a:t>
            </a:r>
            <a:r>
              <a:rPr lang="en-US" b="1" dirty="0">
                <a:solidFill>
                  <a:schemeClr val="accent1"/>
                </a:solidFill>
              </a:rPr>
              <a:t>trains</a:t>
            </a:r>
            <a:r>
              <a:rPr lang="en-US" dirty="0"/>
              <a:t> ?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8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answer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API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developer </a:t>
            </a:r>
            <a:r>
              <a:rPr lang="en-US" dirty="0"/>
              <a:t>of </a:t>
            </a:r>
            <a:r>
              <a:rPr lang="en-US" b="1" dirty="0">
                <a:solidFill>
                  <a:srgbClr val="7030A0"/>
                </a:solidFill>
              </a:rPr>
              <a:t>makemytrip.com </a:t>
            </a:r>
            <a:r>
              <a:rPr lang="en-US" dirty="0"/>
              <a:t>web application </a:t>
            </a:r>
            <a:r>
              <a:rPr lang="en-US" b="1" dirty="0">
                <a:solidFill>
                  <a:schemeClr val="accent1"/>
                </a:solidFill>
              </a:rPr>
              <a:t>connects</a:t>
            </a:r>
            <a:r>
              <a:rPr lang="en-US" dirty="0"/>
              <a:t> to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irctc.co.in </a:t>
            </a:r>
            <a:r>
              <a:rPr lang="en-US" dirty="0"/>
              <a:t>web server through </a:t>
            </a:r>
            <a:r>
              <a:rPr lang="en-US" b="1" dirty="0" err="1">
                <a:solidFill>
                  <a:schemeClr val="accent2"/>
                </a:solidFill>
              </a:rPr>
              <a:t>irctc’s</a:t>
            </a:r>
            <a:r>
              <a:rPr lang="en-US" b="1" dirty="0">
                <a:solidFill>
                  <a:schemeClr val="accent2"/>
                </a:solidFill>
              </a:rPr>
              <a:t> API </a:t>
            </a:r>
            <a:r>
              <a:rPr lang="en-US" dirty="0"/>
              <a:t>to get these </a:t>
            </a:r>
            <a:r>
              <a:rPr lang="en-US" b="1" dirty="0">
                <a:solidFill>
                  <a:srgbClr val="FFC000"/>
                </a:solidFill>
              </a:rPr>
              <a:t>train details.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Then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developer</a:t>
            </a:r>
            <a:r>
              <a:rPr lang="en-US" dirty="0"/>
              <a:t> can </a:t>
            </a:r>
            <a:r>
              <a:rPr lang="en-US" b="1" dirty="0">
                <a:solidFill>
                  <a:srgbClr val="00B050"/>
                </a:solidFill>
              </a:rPr>
              <a:t>display</a:t>
            </a:r>
            <a:r>
              <a:rPr lang="en-US" dirty="0"/>
              <a:t> that </a:t>
            </a:r>
            <a:r>
              <a:rPr lang="en-US" b="1" dirty="0">
                <a:solidFill>
                  <a:srgbClr val="C00000"/>
                </a:solidFill>
              </a:rPr>
              <a:t>data</a:t>
            </a:r>
            <a:r>
              <a:rPr lang="en-US" dirty="0"/>
              <a:t> in his </a:t>
            </a:r>
            <a:r>
              <a:rPr lang="en-US" b="1" dirty="0">
                <a:solidFill>
                  <a:srgbClr val="7030A0"/>
                </a:solidFill>
              </a:rPr>
              <a:t>makemytrip.com </a:t>
            </a:r>
            <a:r>
              <a:rPr lang="en-US" dirty="0"/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375501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Some 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Google Maps API’s </a:t>
            </a:r>
            <a:r>
              <a:rPr lang="en-US" dirty="0"/>
              <a:t>allow </a:t>
            </a:r>
            <a:r>
              <a:rPr lang="en-US" b="1" dirty="0">
                <a:solidFill>
                  <a:srgbClr val="002060"/>
                </a:solidFill>
              </a:rPr>
              <a:t>developers</a:t>
            </a:r>
            <a:r>
              <a:rPr lang="en-US" dirty="0"/>
              <a:t> to embed </a:t>
            </a:r>
            <a:r>
              <a:rPr lang="en-US" b="1" dirty="0">
                <a:solidFill>
                  <a:srgbClr val="FFC000"/>
                </a:solidFill>
              </a:rPr>
              <a:t>Google Maps </a:t>
            </a:r>
            <a:r>
              <a:rPr lang="en-US" dirty="0"/>
              <a:t>on </a:t>
            </a:r>
            <a:r>
              <a:rPr lang="en-US" b="1" dirty="0">
                <a:solidFill>
                  <a:srgbClr val="92D050"/>
                </a:solidFill>
              </a:rPr>
              <a:t>webpages</a:t>
            </a:r>
            <a:r>
              <a:rPr lang="en-US" dirty="0"/>
              <a:t> by using </a:t>
            </a:r>
            <a:r>
              <a:rPr lang="en-US" b="1" dirty="0">
                <a:solidFill>
                  <a:schemeClr val="accent2"/>
                </a:solidFill>
              </a:rPr>
              <a:t>JavaScript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YouTube API </a:t>
            </a:r>
            <a:r>
              <a:rPr lang="en-US" dirty="0"/>
              <a:t>allows </a:t>
            </a:r>
            <a:r>
              <a:rPr lang="en-US" b="1" dirty="0">
                <a:solidFill>
                  <a:srgbClr val="002060"/>
                </a:solidFill>
              </a:rPr>
              <a:t>developers</a:t>
            </a:r>
            <a:r>
              <a:rPr lang="en-US" dirty="0"/>
              <a:t> to integrate </a:t>
            </a:r>
            <a:r>
              <a:rPr lang="en-US" b="1" dirty="0">
                <a:solidFill>
                  <a:schemeClr val="accent2"/>
                </a:solidFill>
              </a:rPr>
              <a:t>YouTube videos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functionality</a:t>
            </a:r>
            <a:r>
              <a:rPr lang="en-US" dirty="0"/>
              <a:t> into </a:t>
            </a:r>
            <a:r>
              <a:rPr lang="en-US" b="1" dirty="0">
                <a:solidFill>
                  <a:srgbClr val="00B050"/>
                </a:solidFill>
              </a:rPr>
              <a:t>websites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applications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50"/>
                </a:solidFill>
              </a:rPr>
              <a:t>Amazon’s API </a:t>
            </a:r>
            <a:r>
              <a:rPr lang="en-US" dirty="0"/>
              <a:t>gives developers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access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Amazon’s product selection.</a:t>
            </a:r>
          </a:p>
        </p:txBody>
      </p:sp>
    </p:spTree>
    <p:extLst>
      <p:ext uri="{BB962C8B-B14F-4D97-AF65-F5344CB8AC3E}">
        <p14:creationId xmlns:p14="http://schemas.microsoft.com/office/powerpoint/2010/main" val="23676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rest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C00000"/>
                </a:solidFill>
              </a:rPr>
              <a:t>REST</a:t>
            </a:r>
            <a:r>
              <a:rPr lang="en-US" dirty="0"/>
              <a:t> stands for </a:t>
            </a:r>
            <a:r>
              <a:rPr lang="en-US" b="1" dirty="0">
                <a:solidFill>
                  <a:srgbClr val="0070C0"/>
                </a:solidFill>
              </a:rPr>
              <a:t>Representational State Transfer</a:t>
            </a:r>
            <a:r>
              <a:rPr lang="en-US" dirty="0"/>
              <a:t>, and it is an 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architectural style </a:t>
            </a:r>
            <a:r>
              <a:rPr lang="en-US" dirty="0"/>
              <a:t>or a </a:t>
            </a:r>
            <a:r>
              <a:rPr lang="en-US" b="1" dirty="0">
                <a:solidFill>
                  <a:srgbClr val="7030A0"/>
                </a:solidFill>
              </a:rPr>
              <a:t>set of rules </a:t>
            </a:r>
            <a:r>
              <a:rPr lang="en-US" dirty="0"/>
              <a:t>that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/>
              <a:t> follow when they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dirty="0"/>
              <a:t> their own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Its </a:t>
            </a:r>
            <a:r>
              <a:rPr lang="en-US" b="1" dirty="0">
                <a:solidFill>
                  <a:schemeClr val="accent1"/>
                </a:solidFill>
              </a:rPr>
              <a:t>principles</a:t>
            </a:r>
            <a:r>
              <a:rPr lang="en-US" dirty="0"/>
              <a:t> were </a:t>
            </a:r>
            <a:r>
              <a:rPr lang="en-US" b="1" dirty="0">
                <a:solidFill>
                  <a:srgbClr val="00B050"/>
                </a:solidFill>
              </a:rPr>
              <a:t>formulated</a:t>
            </a:r>
            <a:r>
              <a:rPr lang="en-US" dirty="0"/>
              <a:t> in </a:t>
            </a:r>
            <a:r>
              <a:rPr lang="en-US" b="1" u="sng" dirty="0">
                <a:solidFill>
                  <a:srgbClr val="7030A0"/>
                </a:solidFill>
              </a:rPr>
              <a:t>2000</a:t>
            </a:r>
            <a:r>
              <a:rPr lang="en-US" dirty="0"/>
              <a:t> by computer scientist named  </a:t>
            </a:r>
            <a:r>
              <a:rPr lang="en-US" b="1" u="sng" dirty="0">
                <a:solidFill>
                  <a:srgbClr val="C00000"/>
                </a:solidFill>
              </a:rPr>
              <a:t>Roy Fielding </a:t>
            </a:r>
            <a:r>
              <a:rPr lang="en-US" dirty="0"/>
              <a:t>and gained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popularity</a:t>
            </a:r>
            <a:r>
              <a:rPr lang="en-US" dirty="0"/>
              <a:t> as a </a:t>
            </a:r>
            <a:r>
              <a:rPr lang="en-US" b="1" dirty="0">
                <a:solidFill>
                  <a:schemeClr val="accent1"/>
                </a:solidFill>
              </a:rPr>
              <a:t>standard method</a:t>
            </a:r>
            <a:r>
              <a:rPr lang="en-US" dirty="0"/>
              <a:t> of </a:t>
            </a:r>
            <a:r>
              <a:rPr lang="en-US" b="1" dirty="0">
                <a:solidFill>
                  <a:srgbClr val="002060"/>
                </a:solidFill>
              </a:rPr>
              <a:t>machine-to-machine</a:t>
            </a:r>
            <a:r>
              <a:rPr lang="en-US" dirty="0"/>
              <a:t> communication. 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0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Why it is called rest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client-server communication</a:t>
            </a:r>
            <a:r>
              <a:rPr lang="en-US" dirty="0"/>
              <a:t>, REST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suggests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create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/>
              <a:t> of the data r</a:t>
            </a:r>
            <a:r>
              <a:rPr lang="en-US" b="1" dirty="0">
                <a:solidFill>
                  <a:srgbClr val="00B050"/>
                </a:solidFill>
              </a:rPr>
              <a:t>equested</a:t>
            </a:r>
            <a:r>
              <a:rPr lang="en-US" dirty="0"/>
              <a:t> by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send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values </a:t>
            </a:r>
            <a:r>
              <a:rPr lang="en-US" dirty="0"/>
              <a:t>of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object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2"/>
                </a:solidFill>
              </a:rPr>
              <a:t>response</a:t>
            </a:r>
            <a:r>
              <a:rPr lang="en-US" dirty="0"/>
              <a:t> to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client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3"/>
                </a:solidFill>
              </a:rPr>
              <a:t>For example</a:t>
            </a:r>
            <a:r>
              <a:rPr lang="en-US" dirty="0"/>
              <a:t>, if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user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requesting</a:t>
            </a:r>
            <a:r>
              <a:rPr lang="en-US" dirty="0"/>
              <a:t> for getting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details</a:t>
            </a:r>
            <a:r>
              <a:rPr lang="en-US" dirty="0"/>
              <a:t> of a </a:t>
            </a:r>
            <a:r>
              <a:rPr lang="en-US" b="1" dirty="0">
                <a:solidFill>
                  <a:srgbClr val="FFC000"/>
                </a:solidFill>
              </a:rPr>
              <a:t>movie  </a:t>
            </a:r>
            <a:r>
              <a:rPr lang="en-US" dirty="0"/>
              <a:t>which is </a:t>
            </a:r>
            <a:r>
              <a:rPr lang="en-US" b="1" dirty="0">
                <a:solidFill>
                  <a:srgbClr val="002060"/>
                </a:solidFill>
              </a:rPr>
              <a:t>currently played </a:t>
            </a:r>
            <a:r>
              <a:rPr lang="en-US" dirty="0"/>
              <a:t>at </a:t>
            </a:r>
            <a:r>
              <a:rPr lang="en-US" b="1" dirty="0">
                <a:solidFill>
                  <a:schemeClr val="accent1"/>
                </a:solidFill>
              </a:rPr>
              <a:t>DB Mall 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Bhopal</a:t>
            </a:r>
            <a:r>
              <a:rPr lang="en-US" dirty="0"/>
              <a:t>, then we can </a:t>
            </a:r>
            <a:r>
              <a:rPr lang="en-US" b="1" dirty="0">
                <a:solidFill>
                  <a:schemeClr val="accent1"/>
                </a:solidFill>
              </a:rPr>
              <a:t>create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object</a:t>
            </a:r>
            <a:r>
              <a:rPr lang="en-US" dirty="0"/>
              <a:t> on the </a:t>
            </a:r>
            <a:r>
              <a:rPr lang="en-US" b="1" dirty="0">
                <a:solidFill>
                  <a:srgbClr val="00B050"/>
                </a:solidFill>
              </a:rPr>
              <a:t>server-side</a:t>
            </a:r>
            <a:r>
              <a:rPr lang="en-US" dirty="0"/>
              <a:t>, store </a:t>
            </a:r>
            <a:r>
              <a:rPr lang="en-US" b="1" dirty="0">
                <a:solidFill>
                  <a:schemeClr val="accent3"/>
                </a:solidFill>
              </a:rPr>
              <a:t>movie details </a:t>
            </a:r>
            <a:r>
              <a:rPr lang="en-US" dirty="0"/>
              <a:t>in it and </a:t>
            </a:r>
            <a:r>
              <a:rPr lang="en-US" b="1" dirty="0">
                <a:solidFill>
                  <a:srgbClr val="00B050"/>
                </a:solidFill>
              </a:rPr>
              <a:t>transmit</a:t>
            </a:r>
            <a:r>
              <a:rPr lang="en-US" dirty="0"/>
              <a:t> it to the </a:t>
            </a:r>
            <a:r>
              <a:rPr lang="en-US" b="1" dirty="0">
                <a:solidFill>
                  <a:srgbClr val="C00000"/>
                </a:solidFill>
              </a:rPr>
              <a:t>client</a:t>
            </a:r>
            <a:r>
              <a:rPr lang="en-US" dirty="0"/>
              <a:t> 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28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4532</TotalTime>
  <Words>1118</Words>
  <Application>Microsoft Office PowerPoint</Application>
  <PresentationFormat>On-screen Show (4:3)</PresentationFormat>
  <Paragraphs>149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an api ?</vt:lpstr>
      <vt:lpstr>What is api ?</vt:lpstr>
      <vt:lpstr>An example</vt:lpstr>
      <vt:lpstr>An example</vt:lpstr>
      <vt:lpstr>Some more examples</vt:lpstr>
      <vt:lpstr>What is rest ?</vt:lpstr>
      <vt:lpstr>Why it is called rest ?</vt:lpstr>
      <vt:lpstr>Why it is called rest ?</vt:lpstr>
      <vt:lpstr>What is restful api ?</vt:lpstr>
      <vt:lpstr>What is restful api ?</vt:lpstr>
      <vt:lpstr>Methods of rest api</vt:lpstr>
      <vt:lpstr>Methods of rest api</vt:lpstr>
      <vt:lpstr>What is api endpoint ?</vt:lpstr>
      <vt:lpstr>Api endpoint examples</vt:lpstr>
      <vt:lpstr>Api endpoint examples</vt:lpstr>
      <vt:lpstr>What is routing in express ?</vt:lpstr>
      <vt:lpstr>Components of a route</vt:lpstr>
      <vt:lpstr>What are http methods ?</vt:lpstr>
      <vt:lpstr>Examples of route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265</cp:revision>
  <dcterms:created xsi:type="dcterms:W3CDTF">2015-12-21T13:46:00Z</dcterms:created>
  <dcterms:modified xsi:type="dcterms:W3CDTF">2023-06-19T12:10:01Z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