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27"/>
  </p:notesMasterIdLst>
  <p:sldIdLst>
    <p:sldId id="256" r:id="rId2"/>
    <p:sldId id="301" r:id="rId3"/>
    <p:sldId id="764" r:id="rId4"/>
    <p:sldId id="780" r:id="rId5"/>
    <p:sldId id="781" r:id="rId6"/>
    <p:sldId id="782" r:id="rId7"/>
    <p:sldId id="783" r:id="rId8"/>
    <p:sldId id="784" r:id="rId9"/>
    <p:sldId id="785" r:id="rId10"/>
    <p:sldId id="786" r:id="rId11"/>
    <p:sldId id="787" r:id="rId12"/>
    <p:sldId id="788" r:id="rId13"/>
    <p:sldId id="789" r:id="rId14"/>
    <p:sldId id="790" r:id="rId15"/>
    <p:sldId id="765" r:id="rId16"/>
    <p:sldId id="766" r:id="rId17"/>
    <p:sldId id="791" r:id="rId18"/>
    <p:sldId id="792" r:id="rId19"/>
    <p:sldId id="793" r:id="rId20"/>
    <p:sldId id="794" r:id="rId21"/>
    <p:sldId id="767" r:id="rId22"/>
    <p:sldId id="796" r:id="rId23"/>
    <p:sldId id="797" r:id="rId24"/>
    <p:sldId id="798" r:id="rId25"/>
    <p:sldId id="79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A2C8481-8333-428C-BEA6-C6B9848C4D7C}"/>
    <pc:docChg chg="custSel addSld delSld modSld sldOrd">
      <pc:chgData name="Sharma Computer Academy" userId="08476b32c11f4418" providerId="LiveId" clId="{8A2C8481-8333-428C-BEA6-C6B9848C4D7C}" dt="2023-05-12T11:57:05.696" v="1582" actId="20577"/>
      <pc:docMkLst>
        <pc:docMk/>
      </pc:docMkLst>
      <pc:sldChg chg="addSp delSp modSp mod">
        <pc:chgData name="Sharma Computer Academy" userId="08476b32c11f4418" providerId="LiveId" clId="{8A2C8481-8333-428C-BEA6-C6B9848C4D7C}" dt="2023-05-12T11:57:05.696" v="1582" actId="20577"/>
        <pc:sldMkLst>
          <pc:docMk/>
          <pc:sldMk cId="0" sldId="256"/>
        </pc:sldMkLst>
        <pc:spChg chg="del">
          <ac:chgData name="Sharma Computer Academy" userId="08476b32c11f4418" providerId="LiveId" clId="{8A2C8481-8333-428C-BEA6-C6B9848C4D7C}" dt="2023-05-12T11:55:18.740" v="1579" actId="478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Sharma Computer Academy" userId="08476b32c11f4418" providerId="LiveId" clId="{8A2C8481-8333-428C-BEA6-C6B9848C4D7C}" dt="2023-05-12T11:55:23.189" v="1580" actId="478"/>
          <ac:spMkLst>
            <pc:docMk/>
            <pc:sldMk cId="0" sldId="256"/>
            <ac:spMk id="4" creationId="{6A98E5FB-F8AC-C8A0-C0E9-22F9649E804D}"/>
          </ac:spMkLst>
        </pc:spChg>
        <pc:spChg chg="add mod">
          <ac:chgData name="Sharma Computer Academy" userId="08476b32c11f4418" providerId="LiveId" clId="{8A2C8481-8333-428C-BEA6-C6B9848C4D7C}" dt="2023-05-12T11:57:05.696" v="1582" actId="20577"/>
          <ac:spMkLst>
            <pc:docMk/>
            <pc:sldMk cId="0" sldId="256"/>
            <ac:spMk id="5" creationId="{C8D8C223-D824-1871-3E14-67BDB8C1955D}"/>
          </ac:spMkLst>
        </pc:spChg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04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59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60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63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4154993927" sldId="664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69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70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71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72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73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74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75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76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700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1126867786" sldId="714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763"/>
        </pc:sldMkLst>
      </pc:sldChg>
      <pc:sldChg chg="modSp mod modAnim">
        <pc:chgData name="Sharma Computer Academy" userId="08476b32c11f4418" providerId="LiveId" clId="{8A2C8481-8333-428C-BEA6-C6B9848C4D7C}" dt="2023-05-03T04:24:17.980" v="68" actId="20577"/>
        <pc:sldMkLst>
          <pc:docMk/>
          <pc:sldMk cId="237562107" sldId="764"/>
        </pc:sldMkLst>
        <pc:spChg chg="mod">
          <ac:chgData name="Sharma Computer Academy" userId="08476b32c11f4418" providerId="LiveId" clId="{8A2C8481-8333-428C-BEA6-C6B9848C4D7C}" dt="2023-05-03T04:22:05.571" v="18" actId="6549"/>
          <ac:spMkLst>
            <pc:docMk/>
            <pc:sldMk cId="237562107" sldId="764"/>
            <ac:spMk id="2" creationId="{00000000-0000-0000-0000-000000000000}"/>
          </ac:spMkLst>
        </pc:spChg>
        <pc:spChg chg="mod">
          <ac:chgData name="Sharma Computer Academy" userId="08476b32c11f4418" providerId="LiveId" clId="{8A2C8481-8333-428C-BEA6-C6B9848C4D7C}" dt="2023-05-03T04:24:17.980" v="68" actId="20577"/>
          <ac:spMkLst>
            <pc:docMk/>
            <pc:sldMk cId="237562107" sldId="764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8A2C8481-8333-428C-BEA6-C6B9848C4D7C}" dt="2023-05-03T05:03:29.242" v="418"/>
        <pc:sldMkLst>
          <pc:docMk/>
          <pc:sldMk cId="2490195812" sldId="765"/>
        </pc:sldMkLst>
        <pc:spChg chg="mod">
          <ac:chgData name="Sharma Computer Academy" userId="08476b32c11f4418" providerId="LiveId" clId="{8A2C8481-8333-428C-BEA6-C6B9848C4D7C}" dt="2023-05-03T05:00:24.511" v="387" actId="20577"/>
          <ac:spMkLst>
            <pc:docMk/>
            <pc:sldMk cId="2490195812" sldId="765"/>
            <ac:spMk id="2" creationId="{00000000-0000-0000-0000-000000000000}"/>
          </ac:spMkLst>
        </pc:spChg>
        <pc:spChg chg="mod">
          <ac:chgData name="Sharma Computer Academy" userId="08476b32c11f4418" providerId="LiveId" clId="{8A2C8481-8333-428C-BEA6-C6B9848C4D7C}" dt="2023-05-03T05:01:18.927" v="411" actId="113"/>
          <ac:spMkLst>
            <pc:docMk/>
            <pc:sldMk cId="2490195812" sldId="765"/>
            <ac:spMk id="3" creationId="{00000000-0000-0000-0000-000000000000}"/>
          </ac:spMkLst>
        </pc:spChg>
        <pc:picChg chg="add mod">
          <ac:chgData name="Sharma Computer Academy" userId="08476b32c11f4418" providerId="LiveId" clId="{8A2C8481-8333-428C-BEA6-C6B9848C4D7C}" dt="2023-05-03T05:03:25.158" v="417" actId="14100"/>
          <ac:picMkLst>
            <pc:docMk/>
            <pc:sldMk cId="2490195812" sldId="765"/>
            <ac:picMk id="5" creationId="{1A8D35ED-B539-5BD6-ACCD-E197C073B246}"/>
          </ac:picMkLst>
        </pc:picChg>
      </pc:sldChg>
      <pc:sldChg chg="modSp mod modAnim">
        <pc:chgData name="Sharma Computer Academy" userId="08476b32c11f4418" providerId="LiveId" clId="{8A2C8481-8333-428C-BEA6-C6B9848C4D7C}" dt="2023-05-03T05:24:33.106" v="594" actId="113"/>
        <pc:sldMkLst>
          <pc:docMk/>
          <pc:sldMk cId="130374414" sldId="766"/>
        </pc:sldMkLst>
        <pc:spChg chg="mod">
          <ac:chgData name="Sharma Computer Academy" userId="08476b32c11f4418" providerId="LiveId" clId="{8A2C8481-8333-428C-BEA6-C6B9848C4D7C}" dt="2023-05-03T05:22:38.966" v="444" actId="20577"/>
          <ac:spMkLst>
            <pc:docMk/>
            <pc:sldMk cId="130374414" sldId="766"/>
            <ac:spMk id="2" creationId="{00000000-0000-0000-0000-000000000000}"/>
          </ac:spMkLst>
        </pc:spChg>
        <pc:spChg chg="mod">
          <ac:chgData name="Sharma Computer Academy" userId="08476b32c11f4418" providerId="LiveId" clId="{8A2C8481-8333-428C-BEA6-C6B9848C4D7C}" dt="2023-05-03T05:24:33.106" v="594" actId="113"/>
          <ac:spMkLst>
            <pc:docMk/>
            <pc:sldMk cId="130374414" sldId="76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8A2C8481-8333-428C-BEA6-C6B9848C4D7C}" dt="2023-05-03T05:42:14.327" v="894"/>
        <pc:sldMkLst>
          <pc:docMk/>
          <pc:sldMk cId="1170274611" sldId="767"/>
        </pc:sldMkLst>
        <pc:spChg chg="mod">
          <ac:chgData name="Sharma Computer Academy" userId="08476b32c11f4418" providerId="LiveId" clId="{8A2C8481-8333-428C-BEA6-C6B9848C4D7C}" dt="2023-05-03T05:39:26.430" v="835" actId="20577"/>
          <ac:spMkLst>
            <pc:docMk/>
            <pc:sldMk cId="1170274611" sldId="767"/>
            <ac:spMk id="2" creationId="{00000000-0000-0000-0000-000000000000}"/>
          </ac:spMkLst>
        </pc:spChg>
        <pc:spChg chg="mod">
          <ac:chgData name="Sharma Computer Academy" userId="08476b32c11f4418" providerId="LiveId" clId="{8A2C8481-8333-428C-BEA6-C6B9848C4D7C}" dt="2023-05-03T05:42:04.520" v="891" actId="6549"/>
          <ac:spMkLst>
            <pc:docMk/>
            <pc:sldMk cId="1170274611" sldId="76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742512904" sldId="768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656768928" sldId="770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2053583420" sldId="771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3997049403" sldId="772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1398720300" sldId="774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3607081582" sldId="775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166349692" sldId="776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2711596172" sldId="777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2294877379" sldId="778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1091197598" sldId="779"/>
        </pc:sldMkLst>
      </pc:sldChg>
      <pc:sldChg chg="addSp modSp add mod modAnim">
        <pc:chgData name="Sharma Computer Academy" userId="08476b32c11f4418" providerId="LiveId" clId="{8A2C8481-8333-428C-BEA6-C6B9848C4D7C}" dt="2023-05-03T04:36:15.612" v="82"/>
        <pc:sldMkLst>
          <pc:docMk/>
          <pc:sldMk cId="2141156680" sldId="780"/>
        </pc:sldMkLst>
        <pc:spChg chg="mod">
          <ac:chgData name="Sharma Computer Academy" userId="08476b32c11f4418" providerId="LiveId" clId="{8A2C8481-8333-428C-BEA6-C6B9848C4D7C}" dt="2023-05-03T04:24:44.117" v="75" actId="113"/>
          <ac:spMkLst>
            <pc:docMk/>
            <pc:sldMk cId="2141156680" sldId="780"/>
            <ac:spMk id="3" creationId="{00000000-0000-0000-0000-000000000000}"/>
          </ac:spMkLst>
        </pc:spChg>
        <pc:picChg chg="add mod">
          <ac:chgData name="Sharma Computer Academy" userId="08476b32c11f4418" providerId="LiveId" clId="{8A2C8481-8333-428C-BEA6-C6B9848C4D7C}" dt="2023-05-03T04:36:07.996" v="81" actId="14100"/>
          <ac:picMkLst>
            <pc:docMk/>
            <pc:sldMk cId="2141156680" sldId="780"/>
            <ac:picMk id="5" creationId="{7EC2F54F-2B1A-D37F-73E7-9AAFF4600B16}"/>
          </ac:picMkLst>
        </pc:picChg>
      </pc:sldChg>
      <pc:sldChg chg="modSp add mod modAnim">
        <pc:chgData name="Sharma Computer Academy" userId="08476b32c11f4418" providerId="LiveId" clId="{8A2C8481-8333-428C-BEA6-C6B9848C4D7C}" dt="2023-05-03T04:38:28.895" v="154" actId="207"/>
        <pc:sldMkLst>
          <pc:docMk/>
          <pc:sldMk cId="2068327607" sldId="781"/>
        </pc:sldMkLst>
        <pc:spChg chg="mod">
          <ac:chgData name="Sharma Computer Academy" userId="08476b32c11f4418" providerId="LiveId" clId="{8A2C8481-8333-428C-BEA6-C6B9848C4D7C}" dt="2023-05-03T04:38:28.895" v="154" actId="207"/>
          <ac:spMkLst>
            <pc:docMk/>
            <pc:sldMk cId="2068327607" sldId="781"/>
            <ac:spMk id="3" creationId="{00000000-0000-0000-0000-000000000000}"/>
          </ac:spMkLst>
        </pc:spChg>
        <pc:picChg chg="mod">
          <ac:chgData name="Sharma Computer Academy" userId="08476b32c11f4418" providerId="LiveId" clId="{8A2C8481-8333-428C-BEA6-C6B9848C4D7C}" dt="2023-05-03T04:37:57.320" v="144" actId="14100"/>
          <ac:picMkLst>
            <pc:docMk/>
            <pc:sldMk cId="2068327607" sldId="781"/>
            <ac:picMk id="5" creationId="{7EC2F54F-2B1A-D37F-73E7-9AAFF4600B16}"/>
          </ac:picMkLst>
        </pc:picChg>
      </pc:sldChg>
      <pc:sldChg chg="modSp add mod modAnim">
        <pc:chgData name="Sharma Computer Academy" userId="08476b32c11f4418" providerId="LiveId" clId="{8A2C8481-8333-428C-BEA6-C6B9848C4D7C}" dt="2023-05-03T04:41:06.802" v="186" actId="14100"/>
        <pc:sldMkLst>
          <pc:docMk/>
          <pc:sldMk cId="1617147284" sldId="782"/>
        </pc:sldMkLst>
        <pc:spChg chg="mod">
          <ac:chgData name="Sharma Computer Academy" userId="08476b32c11f4418" providerId="LiveId" clId="{8A2C8481-8333-428C-BEA6-C6B9848C4D7C}" dt="2023-05-03T04:41:00.445" v="185" actId="20577"/>
          <ac:spMkLst>
            <pc:docMk/>
            <pc:sldMk cId="1617147284" sldId="782"/>
            <ac:spMk id="3" creationId="{00000000-0000-0000-0000-000000000000}"/>
          </ac:spMkLst>
        </pc:spChg>
        <pc:picChg chg="mod">
          <ac:chgData name="Sharma Computer Academy" userId="08476b32c11f4418" providerId="LiveId" clId="{8A2C8481-8333-428C-BEA6-C6B9848C4D7C}" dt="2023-05-03T04:41:06.802" v="186" actId="14100"/>
          <ac:picMkLst>
            <pc:docMk/>
            <pc:sldMk cId="1617147284" sldId="782"/>
            <ac:picMk id="5" creationId="{7EC2F54F-2B1A-D37F-73E7-9AAFF4600B16}"/>
          </ac:picMkLst>
        </pc:picChg>
      </pc:sldChg>
      <pc:sldChg chg="modSp add mod modAnim">
        <pc:chgData name="Sharma Computer Academy" userId="08476b32c11f4418" providerId="LiveId" clId="{8A2C8481-8333-428C-BEA6-C6B9848C4D7C}" dt="2023-05-03T04:42:31.359" v="204"/>
        <pc:sldMkLst>
          <pc:docMk/>
          <pc:sldMk cId="2638779428" sldId="783"/>
        </pc:sldMkLst>
        <pc:spChg chg="mod">
          <ac:chgData name="Sharma Computer Academy" userId="08476b32c11f4418" providerId="LiveId" clId="{8A2C8481-8333-428C-BEA6-C6B9848C4D7C}" dt="2023-05-03T04:41:58.172" v="198" actId="113"/>
          <ac:spMkLst>
            <pc:docMk/>
            <pc:sldMk cId="2638779428" sldId="783"/>
            <ac:spMk id="3" creationId="{00000000-0000-0000-0000-000000000000}"/>
          </ac:spMkLst>
        </pc:spChg>
        <pc:picChg chg="mod">
          <ac:chgData name="Sharma Computer Academy" userId="08476b32c11f4418" providerId="LiveId" clId="{8A2C8481-8333-428C-BEA6-C6B9848C4D7C}" dt="2023-05-03T04:42:26.901" v="202" actId="14100"/>
          <ac:picMkLst>
            <pc:docMk/>
            <pc:sldMk cId="2638779428" sldId="783"/>
            <ac:picMk id="5" creationId="{7EC2F54F-2B1A-D37F-73E7-9AAFF4600B16}"/>
          </ac:picMkLst>
        </pc:picChg>
      </pc:sldChg>
      <pc:sldChg chg="modSp add mod">
        <pc:chgData name="Sharma Computer Academy" userId="08476b32c11f4418" providerId="LiveId" clId="{8A2C8481-8333-428C-BEA6-C6B9848C4D7C}" dt="2023-05-03T04:44:00.512" v="217" actId="14100"/>
        <pc:sldMkLst>
          <pc:docMk/>
          <pc:sldMk cId="293882170" sldId="784"/>
        </pc:sldMkLst>
        <pc:spChg chg="mod">
          <ac:chgData name="Sharma Computer Academy" userId="08476b32c11f4418" providerId="LiveId" clId="{8A2C8481-8333-428C-BEA6-C6B9848C4D7C}" dt="2023-05-03T04:43:40.242" v="214" actId="113"/>
          <ac:spMkLst>
            <pc:docMk/>
            <pc:sldMk cId="293882170" sldId="784"/>
            <ac:spMk id="3" creationId="{00000000-0000-0000-0000-000000000000}"/>
          </ac:spMkLst>
        </pc:spChg>
        <pc:picChg chg="mod">
          <ac:chgData name="Sharma Computer Academy" userId="08476b32c11f4418" providerId="LiveId" clId="{8A2C8481-8333-428C-BEA6-C6B9848C4D7C}" dt="2023-05-03T04:44:00.512" v="217" actId="14100"/>
          <ac:picMkLst>
            <pc:docMk/>
            <pc:sldMk cId="293882170" sldId="784"/>
            <ac:picMk id="5" creationId="{7EC2F54F-2B1A-D37F-73E7-9AAFF4600B16}"/>
          </ac:picMkLst>
        </pc:picChg>
      </pc:sldChg>
      <pc:sldChg chg="modSp add mod modAnim">
        <pc:chgData name="Sharma Computer Academy" userId="08476b32c11f4418" providerId="LiveId" clId="{8A2C8481-8333-428C-BEA6-C6B9848C4D7C}" dt="2023-05-03T04:46:07.938" v="242" actId="14100"/>
        <pc:sldMkLst>
          <pc:docMk/>
          <pc:sldMk cId="1156366112" sldId="785"/>
        </pc:sldMkLst>
        <pc:spChg chg="mod">
          <ac:chgData name="Sharma Computer Academy" userId="08476b32c11f4418" providerId="LiveId" clId="{8A2C8481-8333-428C-BEA6-C6B9848C4D7C}" dt="2023-05-03T04:46:01.354" v="240" actId="20577"/>
          <ac:spMkLst>
            <pc:docMk/>
            <pc:sldMk cId="1156366112" sldId="785"/>
            <ac:spMk id="3" creationId="{00000000-0000-0000-0000-000000000000}"/>
          </ac:spMkLst>
        </pc:spChg>
        <pc:picChg chg="mod">
          <ac:chgData name="Sharma Computer Academy" userId="08476b32c11f4418" providerId="LiveId" clId="{8A2C8481-8333-428C-BEA6-C6B9848C4D7C}" dt="2023-05-03T04:46:07.938" v="242" actId="14100"/>
          <ac:picMkLst>
            <pc:docMk/>
            <pc:sldMk cId="1156366112" sldId="785"/>
            <ac:picMk id="5" creationId="{7EC2F54F-2B1A-D37F-73E7-9AAFF4600B16}"/>
          </ac:picMkLst>
        </pc:picChg>
      </pc:sldChg>
      <pc:sldChg chg="modSp add mod modAnim">
        <pc:chgData name="Sharma Computer Academy" userId="08476b32c11f4418" providerId="LiveId" clId="{8A2C8481-8333-428C-BEA6-C6B9848C4D7C}" dt="2023-05-03T04:48:39" v="268" actId="1076"/>
        <pc:sldMkLst>
          <pc:docMk/>
          <pc:sldMk cId="3467889688" sldId="786"/>
        </pc:sldMkLst>
        <pc:spChg chg="mod">
          <ac:chgData name="Sharma Computer Academy" userId="08476b32c11f4418" providerId="LiveId" clId="{8A2C8481-8333-428C-BEA6-C6B9848C4D7C}" dt="2023-05-03T04:48:13.986" v="263" actId="113"/>
          <ac:spMkLst>
            <pc:docMk/>
            <pc:sldMk cId="3467889688" sldId="786"/>
            <ac:spMk id="3" creationId="{00000000-0000-0000-0000-000000000000}"/>
          </ac:spMkLst>
        </pc:spChg>
        <pc:picChg chg="mod">
          <ac:chgData name="Sharma Computer Academy" userId="08476b32c11f4418" providerId="LiveId" clId="{8A2C8481-8333-428C-BEA6-C6B9848C4D7C}" dt="2023-05-03T04:48:39" v="268" actId="1076"/>
          <ac:picMkLst>
            <pc:docMk/>
            <pc:sldMk cId="3467889688" sldId="786"/>
            <ac:picMk id="5" creationId="{7EC2F54F-2B1A-D37F-73E7-9AAFF4600B16}"/>
          </ac:picMkLst>
        </pc:picChg>
      </pc:sldChg>
      <pc:sldChg chg="modSp add mod">
        <pc:chgData name="Sharma Computer Academy" userId="08476b32c11f4418" providerId="LiveId" clId="{8A2C8481-8333-428C-BEA6-C6B9848C4D7C}" dt="2023-05-03T04:51:36.448" v="295" actId="14100"/>
        <pc:sldMkLst>
          <pc:docMk/>
          <pc:sldMk cId="3269163375" sldId="787"/>
        </pc:sldMkLst>
        <pc:spChg chg="mod">
          <ac:chgData name="Sharma Computer Academy" userId="08476b32c11f4418" providerId="LiveId" clId="{8A2C8481-8333-428C-BEA6-C6B9848C4D7C}" dt="2023-05-03T04:51:16.014" v="291" actId="113"/>
          <ac:spMkLst>
            <pc:docMk/>
            <pc:sldMk cId="3269163375" sldId="787"/>
            <ac:spMk id="3" creationId="{00000000-0000-0000-0000-000000000000}"/>
          </ac:spMkLst>
        </pc:spChg>
        <pc:picChg chg="mod">
          <ac:chgData name="Sharma Computer Academy" userId="08476b32c11f4418" providerId="LiveId" clId="{8A2C8481-8333-428C-BEA6-C6B9848C4D7C}" dt="2023-05-03T04:51:36.448" v="295" actId="14100"/>
          <ac:picMkLst>
            <pc:docMk/>
            <pc:sldMk cId="3269163375" sldId="787"/>
            <ac:picMk id="5" creationId="{7EC2F54F-2B1A-D37F-73E7-9AAFF4600B16}"/>
          </ac:picMkLst>
        </pc:picChg>
      </pc:sldChg>
      <pc:sldChg chg="modSp add mod">
        <pc:chgData name="Sharma Computer Academy" userId="08476b32c11f4418" providerId="LiveId" clId="{8A2C8481-8333-428C-BEA6-C6B9848C4D7C}" dt="2023-05-03T04:52:56.451" v="315" actId="14100"/>
        <pc:sldMkLst>
          <pc:docMk/>
          <pc:sldMk cId="614552173" sldId="788"/>
        </pc:sldMkLst>
        <pc:spChg chg="mod">
          <ac:chgData name="Sharma Computer Academy" userId="08476b32c11f4418" providerId="LiveId" clId="{8A2C8481-8333-428C-BEA6-C6B9848C4D7C}" dt="2023-05-03T04:52:35.446" v="312" actId="113"/>
          <ac:spMkLst>
            <pc:docMk/>
            <pc:sldMk cId="614552173" sldId="788"/>
            <ac:spMk id="3" creationId="{00000000-0000-0000-0000-000000000000}"/>
          </ac:spMkLst>
        </pc:spChg>
        <pc:picChg chg="mod">
          <ac:chgData name="Sharma Computer Academy" userId="08476b32c11f4418" providerId="LiveId" clId="{8A2C8481-8333-428C-BEA6-C6B9848C4D7C}" dt="2023-05-03T04:52:56.451" v="315" actId="14100"/>
          <ac:picMkLst>
            <pc:docMk/>
            <pc:sldMk cId="614552173" sldId="788"/>
            <ac:picMk id="5" creationId="{7EC2F54F-2B1A-D37F-73E7-9AAFF4600B16}"/>
          </ac:picMkLst>
        </pc:picChg>
      </pc:sldChg>
      <pc:sldChg chg="modSp add mod modAnim">
        <pc:chgData name="Sharma Computer Academy" userId="08476b32c11f4418" providerId="LiveId" clId="{8A2C8481-8333-428C-BEA6-C6B9848C4D7C}" dt="2023-05-03T04:58:37.756" v="344" actId="14100"/>
        <pc:sldMkLst>
          <pc:docMk/>
          <pc:sldMk cId="3316171297" sldId="789"/>
        </pc:sldMkLst>
        <pc:spChg chg="mod">
          <ac:chgData name="Sharma Computer Academy" userId="08476b32c11f4418" providerId="LiveId" clId="{8A2C8481-8333-428C-BEA6-C6B9848C4D7C}" dt="2023-05-03T04:58:17.330" v="341" actId="113"/>
          <ac:spMkLst>
            <pc:docMk/>
            <pc:sldMk cId="3316171297" sldId="789"/>
            <ac:spMk id="3" creationId="{00000000-0000-0000-0000-000000000000}"/>
          </ac:spMkLst>
        </pc:spChg>
        <pc:picChg chg="mod">
          <ac:chgData name="Sharma Computer Academy" userId="08476b32c11f4418" providerId="LiveId" clId="{8A2C8481-8333-428C-BEA6-C6B9848C4D7C}" dt="2023-05-03T04:58:37.756" v="344" actId="14100"/>
          <ac:picMkLst>
            <pc:docMk/>
            <pc:sldMk cId="3316171297" sldId="789"/>
            <ac:picMk id="5" creationId="{7EC2F54F-2B1A-D37F-73E7-9AAFF4600B16}"/>
          </ac:picMkLst>
        </pc:picChg>
      </pc:sldChg>
      <pc:sldChg chg="modSp add mod">
        <pc:chgData name="Sharma Computer Academy" userId="08476b32c11f4418" providerId="LiveId" clId="{8A2C8481-8333-428C-BEA6-C6B9848C4D7C}" dt="2023-05-03T05:00:02.738" v="360" actId="14100"/>
        <pc:sldMkLst>
          <pc:docMk/>
          <pc:sldMk cId="100307036" sldId="790"/>
        </pc:sldMkLst>
        <pc:spChg chg="mod">
          <ac:chgData name="Sharma Computer Academy" userId="08476b32c11f4418" providerId="LiveId" clId="{8A2C8481-8333-428C-BEA6-C6B9848C4D7C}" dt="2023-05-03T04:59:33.603" v="355" actId="113"/>
          <ac:spMkLst>
            <pc:docMk/>
            <pc:sldMk cId="100307036" sldId="790"/>
            <ac:spMk id="3" creationId="{00000000-0000-0000-0000-000000000000}"/>
          </ac:spMkLst>
        </pc:spChg>
        <pc:picChg chg="mod">
          <ac:chgData name="Sharma Computer Academy" userId="08476b32c11f4418" providerId="LiveId" clId="{8A2C8481-8333-428C-BEA6-C6B9848C4D7C}" dt="2023-05-03T05:00:02.738" v="360" actId="14100"/>
          <ac:picMkLst>
            <pc:docMk/>
            <pc:sldMk cId="100307036" sldId="790"/>
            <ac:picMk id="5" creationId="{7EC2F54F-2B1A-D37F-73E7-9AAFF4600B16}"/>
          </ac:picMkLst>
        </pc:picChg>
      </pc:sldChg>
      <pc:sldChg chg="modSp add mod modAnim">
        <pc:chgData name="Sharma Computer Academy" userId="08476b32c11f4418" providerId="LiveId" clId="{8A2C8481-8333-428C-BEA6-C6B9848C4D7C}" dt="2023-05-03T05:27:51.876" v="686" actId="20577"/>
        <pc:sldMkLst>
          <pc:docMk/>
          <pc:sldMk cId="1008937623" sldId="791"/>
        </pc:sldMkLst>
        <pc:spChg chg="mod">
          <ac:chgData name="Sharma Computer Academy" userId="08476b32c11f4418" providerId="LiveId" clId="{8A2C8481-8333-428C-BEA6-C6B9848C4D7C}" dt="2023-05-03T05:24:55.003" v="612" actId="20577"/>
          <ac:spMkLst>
            <pc:docMk/>
            <pc:sldMk cId="1008937623" sldId="791"/>
            <ac:spMk id="2" creationId="{00000000-0000-0000-0000-000000000000}"/>
          </ac:spMkLst>
        </pc:spChg>
        <pc:spChg chg="mod">
          <ac:chgData name="Sharma Computer Academy" userId="08476b32c11f4418" providerId="LiveId" clId="{8A2C8481-8333-428C-BEA6-C6B9848C4D7C}" dt="2023-05-03T05:27:51.876" v="686" actId="20577"/>
          <ac:spMkLst>
            <pc:docMk/>
            <pc:sldMk cId="1008937623" sldId="791"/>
            <ac:spMk id="3" creationId="{00000000-0000-0000-0000-000000000000}"/>
          </ac:spMkLst>
        </pc:spChg>
      </pc:sldChg>
      <pc:sldChg chg="addSp modSp add mod modAnim">
        <pc:chgData name="Sharma Computer Academy" userId="08476b32c11f4418" providerId="LiveId" clId="{8A2C8481-8333-428C-BEA6-C6B9848C4D7C}" dt="2023-05-03T05:31:37.946" v="721"/>
        <pc:sldMkLst>
          <pc:docMk/>
          <pc:sldMk cId="1383646084" sldId="792"/>
        </pc:sldMkLst>
        <pc:spChg chg="mod">
          <ac:chgData name="Sharma Computer Academy" userId="08476b32c11f4418" providerId="LiveId" clId="{8A2C8481-8333-428C-BEA6-C6B9848C4D7C}" dt="2023-05-03T05:31:25.633" v="718" actId="20577"/>
          <ac:spMkLst>
            <pc:docMk/>
            <pc:sldMk cId="1383646084" sldId="792"/>
            <ac:spMk id="3" creationId="{00000000-0000-0000-0000-000000000000}"/>
          </ac:spMkLst>
        </pc:spChg>
        <pc:picChg chg="add mod">
          <ac:chgData name="Sharma Computer Academy" userId="08476b32c11f4418" providerId="LiveId" clId="{8A2C8481-8333-428C-BEA6-C6B9848C4D7C}" dt="2023-05-03T05:31:32.344" v="720" actId="14100"/>
          <ac:picMkLst>
            <pc:docMk/>
            <pc:sldMk cId="1383646084" sldId="792"/>
            <ac:picMk id="5" creationId="{3B17D69B-529F-3B4E-D8A0-4256A5051CBB}"/>
          </ac:picMkLst>
        </pc:picChg>
      </pc:sldChg>
      <pc:sldChg chg="delSp modSp add mod delAnim modAnim">
        <pc:chgData name="Sharma Computer Academy" userId="08476b32c11f4418" providerId="LiveId" clId="{8A2C8481-8333-428C-BEA6-C6B9848C4D7C}" dt="2023-05-03T05:35:57.106" v="808" actId="6549"/>
        <pc:sldMkLst>
          <pc:docMk/>
          <pc:sldMk cId="2147968501" sldId="793"/>
        </pc:sldMkLst>
        <pc:spChg chg="mod">
          <ac:chgData name="Sharma Computer Academy" userId="08476b32c11f4418" providerId="LiveId" clId="{8A2C8481-8333-428C-BEA6-C6B9848C4D7C}" dt="2023-05-03T05:35:57.106" v="808" actId="6549"/>
          <ac:spMkLst>
            <pc:docMk/>
            <pc:sldMk cId="2147968501" sldId="793"/>
            <ac:spMk id="3" creationId="{00000000-0000-0000-0000-000000000000}"/>
          </ac:spMkLst>
        </pc:spChg>
        <pc:picChg chg="del">
          <ac:chgData name="Sharma Computer Academy" userId="08476b32c11f4418" providerId="LiveId" clId="{8A2C8481-8333-428C-BEA6-C6B9848C4D7C}" dt="2023-05-03T05:35:38.947" v="798" actId="478"/>
          <ac:picMkLst>
            <pc:docMk/>
            <pc:sldMk cId="2147968501" sldId="793"/>
            <ac:picMk id="5" creationId="{3B17D69B-529F-3B4E-D8A0-4256A5051CBB}"/>
          </ac:picMkLst>
        </pc:picChg>
      </pc:sldChg>
      <pc:sldChg chg="addSp delSp modSp add mod">
        <pc:chgData name="Sharma Computer Academy" userId="08476b32c11f4418" providerId="LiveId" clId="{8A2C8481-8333-428C-BEA6-C6B9848C4D7C}" dt="2023-05-03T05:36:55.981" v="814" actId="14100"/>
        <pc:sldMkLst>
          <pc:docMk/>
          <pc:sldMk cId="2745435697" sldId="794"/>
        </pc:sldMkLst>
        <pc:spChg chg="del">
          <ac:chgData name="Sharma Computer Academy" userId="08476b32c11f4418" providerId="LiveId" clId="{8A2C8481-8333-428C-BEA6-C6B9848C4D7C}" dt="2023-05-03T05:36:31.707" v="810" actId="478"/>
          <ac:spMkLst>
            <pc:docMk/>
            <pc:sldMk cId="2745435697" sldId="794"/>
            <ac:spMk id="3" creationId="{00000000-0000-0000-0000-000000000000}"/>
          </ac:spMkLst>
        </pc:spChg>
        <pc:spChg chg="add del mod">
          <ac:chgData name="Sharma Computer Academy" userId="08476b32c11f4418" providerId="LiveId" clId="{8A2C8481-8333-428C-BEA6-C6B9848C4D7C}" dt="2023-05-03T05:36:33.574" v="811" actId="478"/>
          <ac:spMkLst>
            <pc:docMk/>
            <pc:sldMk cId="2745435697" sldId="794"/>
            <ac:spMk id="5" creationId="{5F01430A-6F9C-B45F-A4F9-54BDF51CF44E}"/>
          </ac:spMkLst>
        </pc:spChg>
        <pc:picChg chg="add mod">
          <ac:chgData name="Sharma Computer Academy" userId="08476b32c11f4418" providerId="LiveId" clId="{8A2C8481-8333-428C-BEA6-C6B9848C4D7C}" dt="2023-05-03T05:36:55.981" v="814" actId="14100"/>
          <ac:picMkLst>
            <pc:docMk/>
            <pc:sldMk cId="2745435697" sldId="794"/>
            <ac:picMk id="6" creationId="{A8B1BEFB-3FFC-F5F8-3049-EB1E4169C30E}"/>
          </ac:picMkLst>
        </pc:picChg>
        <pc:picChg chg="add mod">
          <ac:chgData name="Sharma Computer Academy" userId="08476b32c11f4418" providerId="LiveId" clId="{8A2C8481-8333-428C-BEA6-C6B9848C4D7C}" dt="2023-05-03T05:36:45.576" v="813"/>
          <ac:picMkLst>
            <pc:docMk/>
            <pc:sldMk cId="2745435697" sldId="794"/>
            <ac:picMk id="7" creationId="{6C3153BF-03B7-87F7-94FC-2969CB118292}"/>
          </ac:picMkLst>
        </pc:picChg>
        <pc:picChg chg="add mod">
          <ac:chgData name="Sharma Computer Academy" userId="08476b32c11f4418" providerId="LiveId" clId="{8A2C8481-8333-428C-BEA6-C6B9848C4D7C}" dt="2023-05-03T05:36:45.576" v="813"/>
          <ac:picMkLst>
            <pc:docMk/>
            <pc:sldMk cId="2745435697" sldId="794"/>
            <ac:picMk id="8" creationId="{79CA7329-D6E4-F1D0-2359-C348776C5F99}"/>
          </ac:picMkLst>
        </pc:picChg>
      </pc:sldChg>
      <pc:sldChg chg="add del">
        <pc:chgData name="Sharma Computer Academy" userId="08476b32c11f4418" providerId="LiveId" clId="{8A2C8481-8333-428C-BEA6-C6B9848C4D7C}" dt="2023-05-03T06:11:44.283" v="1578" actId="47"/>
        <pc:sldMkLst>
          <pc:docMk/>
          <pc:sldMk cId="124708025" sldId="795"/>
        </pc:sldMkLst>
      </pc:sldChg>
      <pc:sldChg chg="modSp add modAnim">
        <pc:chgData name="Sharma Computer Academy" userId="08476b32c11f4418" providerId="LiveId" clId="{8A2C8481-8333-428C-BEA6-C6B9848C4D7C}" dt="2023-05-03T05:51:03.076" v="1383" actId="113"/>
        <pc:sldMkLst>
          <pc:docMk/>
          <pc:sldMk cId="3067009547" sldId="796"/>
        </pc:sldMkLst>
        <pc:spChg chg="mod">
          <ac:chgData name="Sharma Computer Academy" userId="08476b32c11f4418" providerId="LiveId" clId="{8A2C8481-8333-428C-BEA6-C6B9848C4D7C}" dt="2023-05-03T05:51:03.076" v="1383" actId="113"/>
          <ac:spMkLst>
            <pc:docMk/>
            <pc:sldMk cId="3067009547" sldId="796"/>
            <ac:spMk id="3" creationId="{00000000-0000-0000-0000-000000000000}"/>
          </ac:spMkLst>
        </pc:spChg>
      </pc:sldChg>
      <pc:sldChg chg="addSp delSp modSp add mod ord modAnim">
        <pc:chgData name="Sharma Computer Academy" userId="08476b32c11f4418" providerId="LiveId" clId="{8A2C8481-8333-428C-BEA6-C6B9848C4D7C}" dt="2023-05-03T05:52:29.260" v="1391"/>
        <pc:sldMkLst>
          <pc:docMk/>
          <pc:sldMk cId="1288998546" sldId="797"/>
        </pc:sldMkLst>
        <pc:spChg chg="del mod">
          <ac:chgData name="Sharma Computer Academy" userId="08476b32c11f4418" providerId="LiveId" clId="{8A2C8481-8333-428C-BEA6-C6B9848C4D7C}" dt="2023-05-03T05:52:08.232" v="1386" actId="931"/>
          <ac:spMkLst>
            <pc:docMk/>
            <pc:sldMk cId="1288998546" sldId="797"/>
            <ac:spMk id="3" creationId="{00000000-0000-0000-0000-000000000000}"/>
          </ac:spMkLst>
        </pc:spChg>
        <pc:picChg chg="add mod">
          <ac:chgData name="Sharma Computer Academy" userId="08476b32c11f4418" providerId="LiveId" clId="{8A2C8481-8333-428C-BEA6-C6B9848C4D7C}" dt="2023-05-03T05:52:14.976" v="1388" actId="14100"/>
          <ac:picMkLst>
            <pc:docMk/>
            <pc:sldMk cId="1288998546" sldId="797"/>
            <ac:picMk id="5" creationId="{C69AE142-462E-7840-8AEE-DC11D47BB0BB}"/>
          </ac:picMkLst>
        </pc:picChg>
      </pc:sldChg>
      <pc:sldChg chg="addSp modSp add mod modAnim">
        <pc:chgData name="Sharma Computer Academy" userId="08476b32c11f4418" providerId="LiveId" clId="{8A2C8481-8333-428C-BEA6-C6B9848C4D7C}" dt="2023-05-03T05:55:51.039" v="1443"/>
        <pc:sldMkLst>
          <pc:docMk/>
          <pc:sldMk cId="754179679" sldId="798"/>
        </pc:sldMkLst>
        <pc:spChg chg="mod">
          <ac:chgData name="Sharma Computer Academy" userId="08476b32c11f4418" providerId="LiveId" clId="{8A2C8481-8333-428C-BEA6-C6B9848C4D7C}" dt="2023-05-03T05:55:04.325" v="1436" actId="113"/>
          <ac:spMkLst>
            <pc:docMk/>
            <pc:sldMk cId="754179679" sldId="798"/>
            <ac:spMk id="3" creationId="{00000000-0000-0000-0000-000000000000}"/>
          </ac:spMkLst>
        </pc:spChg>
        <pc:picChg chg="add mod">
          <ac:chgData name="Sharma Computer Academy" userId="08476b32c11f4418" providerId="LiveId" clId="{8A2C8481-8333-428C-BEA6-C6B9848C4D7C}" dt="2023-05-03T05:55:43.144" v="1441" actId="14100"/>
          <ac:picMkLst>
            <pc:docMk/>
            <pc:sldMk cId="754179679" sldId="798"/>
            <ac:picMk id="5" creationId="{85CDAE7C-F645-0D8F-965C-322C5F342D52}"/>
          </ac:picMkLst>
        </pc:picChg>
      </pc:sldChg>
      <pc:sldChg chg="modSp add mod modAnim">
        <pc:chgData name="Sharma Computer Academy" userId="08476b32c11f4418" providerId="LiveId" clId="{8A2C8481-8333-428C-BEA6-C6B9848C4D7C}" dt="2023-05-03T06:00:26.567" v="1577" actId="14100"/>
        <pc:sldMkLst>
          <pc:docMk/>
          <pc:sldMk cId="1546841758" sldId="799"/>
        </pc:sldMkLst>
        <pc:spChg chg="mod">
          <ac:chgData name="Sharma Computer Academy" userId="08476b32c11f4418" providerId="LiveId" clId="{8A2C8481-8333-428C-BEA6-C6B9848C4D7C}" dt="2023-05-03T05:59:46.910" v="1574" actId="6549"/>
          <ac:spMkLst>
            <pc:docMk/>
            <pc:sldMk cId="1546841758" sldId="799"/>
            <ac:spMk id="3" creationId="{00000000-0000-0000-0000-000000000000}"/>
          </ac:spMkLst>
        </pc:spChg>
        <pc:picChg chg="mod">
          <ac:chgData name="Sharma Computer Academy" userId="08476b32c11f4418" providerId="LiveId" clId="{8A2C8481-8333-428C-BEA6-C6B9848C4D7C}" dt="2023-05-03T06:00:26.567" v="1577" actId="14100"/>
          <ac:picMkLst>
            <pc:docMk/>
            <pc:sldMk cId="1546841758" sldId="799"/>
            <ac:picMk id="5" creationId="{85CDAE7C-F645-0D8F-965C-322C5F342D52}"/>
          </ac:picMkLst>
        </pc:picChg>
      </pc:sldChg>
    </pc:docChg>
  </pc:docChgLst>
  <pc:docChgLst>
    <pc:chgData name="Sharma Computer Academy" userId="08476b32c11f4418" providerId="LiveId" clId="{BF2B7F70-8A06-4613-A2EE-89EDCE9F2A54}"/>
    <pc:docChg chg="modSld">
      <pc:chgData name="Sharma Computer Academy" userId="08476b32c11f4418" providerId="LiveId" clId="{BF2B7F70-8A06-4613-A2EE-89EDCE9F2A54}" dt="2023-03-09T07:53:21.147" v="103" actId="20577"/>
      <pc:docMkLst>
        <pc:docMk/>
      </pc:docMkLst>
      <pc:sldChg chg="modSp mod">
        <pc:chgData name="Sharma Computer Academy" userId="08476b32c11f4418" providerId="LiveId" clId="{BF2B7F70-8A06-4613-A2EE-89EDCE9F2A54}" dt="2023-03-09T07:50:41.125" v="0" actId="20577"/>
        <pc:sldMkLst>
          <pc:docMk/>
          <pc:sldMk cId="0" sldId="256"/>
        </pc:sldMkLst>
        <pc:spChg chg="mod">
          <ac:chgData name="Sharma Computer Academy" userId="08476b32c11f4418" providerId="LiveId" clId="{BF2B7F70-8A06-4613-A2EE-89EDCE9F2A54}" dt="2023-03-09T07:50:41.125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BF2B7F70-8A06-4613-A2EE-89EDCE9F2A54}" dt="2023-03-09T07:53:21.147" v="103" actId="20577"/>
        <pc:sldMkLst>
          <pc:docMk/>
          <pc:sldMk cId="0" sldId="301"/>
        </pc:sldMkLst>
        <pc:spChg chg="mod">
          <ac:chgData name="Sharma Computer Academy" userId="08476b32c11f4418" providerId="LiveId" clId="{BF2B7F70-8A06-4613-A2EE-89EDCE9F2A54}" dt="2023-03-09T07:53:21.147" v="103" actId="20577"/>
          <ac:spMkLst>
            <pc:docMk/>
            <pc:sldMk cId="0" sldId="30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12-05-2023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8D8C223-D824-1871-3E14-67BDB8C19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60" y="2204864"/>
            <a:ext cx="7715250" cy="275018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2</a:t>
            </a: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sym typeface="+mn-ea"/>
              </a:rPr>
              <a:t>Fourth</a:t>
            </a:r>
            <a:r>
              <a:rPr lang="en-US" dirty="0">
                <a:sym typeface="+mn-ea"/>
              </a:rPr>
              <a:t>, leave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default options</a:t>
            </a:r>
            <a:r>
              <a:rPr lang="en-US" dirty="0">
                <a:sym typeface="+mn-ea"/>
              </a:rPr>
              <a:t>, the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setup wizard </a:t>
            </a:r>
            <a:r>
              <a:rPr lang="en-US" dirty="0">
                <a:sym typeface="+mn-ea"/>
              </a:rPr>
              <a:t>will install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Node.js runtime</a:t>
            </a:r>
            <a:r>
              <a:rPr lang="en-US" dirty="0">
                <a:sym typeface="+mn-ea"/>
              </a:rPr>
              <a:t>, </a:t>
            </a:r>
            <a:r>
              <a:rPr lang="en-US" b="1" dirty="0" err="1">
                <a:solidFill>
                  <a:srgbClr val="FFC000"/>
                </a:solidFill>
                <a:sym typeface="+mn-ea"/>
              </a:rPr>
              <a:t>npm</a:t>
            </a:r>
            <a:r>
              <a:rPr lang="en-US" b="1" dirty="0">
                <a:solidFill>
                  <a:srgbClr val="FFC000"/>
                </a:solidFill>
                <a:sym typeface="+mn-ea"/>
              </a:rPr>
              <a:t> package manager</a:t>
            </a:r>
            <a:r>
              <a:rPr lang="en-US" dirty="0">
                <a:sym typeface="+mn-ea"/>
              </a:rPr>
              <a:t>, and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online documentation shortcuts</a:t>
            </a:r>
            <a:r>
              <a:rPr lang="en-US" dirty="0">
                <a:sym typeface="+mn-ea"/>
              </a:rPr>
              <a:t>.</a:t>
            </a:r>
            <a:endParaRPr lang="en-US" sz="2500" b="1" u="sng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F54F-2B1A-D37F-73E7-9AAFF460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934" y="3212976"/>
            <a:ext cx="8064895" cy="32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sym typeface="+mn-ea"/>
              </a:rPr>
              <a:t>Fifth</a:t>
            </a:r>
            <a:r>
              <a:rPr lang="en-US" dirty="0">
                <a:sym typeface="+mn-ea"/>
              </a:rPr>
              <a:t>, select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checkbox </a:t>
            </a:r>
            <a:r>
              <a:rPr lang="en-US" dirty="0">
                <a:sym typeface="+mn-ea"/>
              </a:rPr>
              <a:t>to install the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necessary tools</a:t>
            </a:r>
            <a:r>
              <a:rPr lang="en-US" dirty="0">
                <a:sym typeface="+mn-ea"/>
              </a:rPr>
              <a:t>, including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Chocolatey</a:t>
            </a:r>
            <a:r>
              <a:rPr lang="en-US" dirty="0">
                <a:sym typeface="+mn-ea"/>
              </a:rPr>
              <a:t> and click the </a:t>
            </a:r>
            <a:r>
              <a:rPr lang="en-US" b="1" dirty="0">
                <a:solidFill>
                  <a:srgbClr val="7030A0"/>
                </a:solidFill>
                <a:sym typeface="+mn-ea"/>
              </a:rPr>
              <a:t>Next button</a:t>
            </a:r>
            <a:r>
              <a:rPr lang="en-US" dirty="0">
                <a:sym typeface="+mn-ea"/>
              </a:rPr>
              <a:t>.</a:t>
            </a:r>
            <a:endParaRPr lang="en-US" sz="2500" b="1" u="sng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F54F-2B1A-D37F-73E7-9AAFF460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708920"/>
            <a:ext cx="7992888" cy="37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70C0"/>
                </a:solidFill>
                <a:sym typeface="+mn-ea"/>
              </a:rPr>
              <a:t>Sixth</a:t>
            </a:r>
            <a:r>
              <a:rPr lang="en-US" dirty="0">
                <a:sym typeface="+mn-ea"/>
              </a:rPr>
              <a:t>, click the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Install button </a:t>
            </a:r>
            <a:r>
              <a:rPr lang="en-US" dirty="0">
                <a:sym typeface="+mn-ea"/>
              </a:rPr>
              <a:t>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begin</a:t>
            </a:r>
            <a:r>
              <a:rPr lang="en-US" dirty="0">
                <a:sym typeface="+mn-ea"/>
              </a:rPr>
              <a:t> the </a:t>
            </a:r>
            <a:r>
              <a:rPr lang="en-US" b="1" dirty="0">
                <a:solidFill>
                  <a:srgbClr val="7030A0"/>
                </a:solidFill>
                <a:sym typeface="+mn-ea"/>
              </a:rPr>
              <a:t>installation</a:t>
            </a:r>
            <a:r>
              <a:rPr lang="en-US" dirty="0">
                <a:sym typeface="+mn-ea"/>
              </a:rPr>
              <a:t>.</a:t>
            </a:r>
            <a:endParaRPr lang="en-US" sz="2500" b="1" u="sng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F54F-2B1A-D37F-73E7-9AAFF460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708920"/>
            <a:ext cx="7920880" cy="37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sym typeface="+mn-ea"/>
              </a:rPr>
              <a:t>Seventh</a:t>
            </a:r>
            <a:r>
              <a:rPr lang="en-US" dirty="0">
                <a:sym typeface="+mn-ea"/>
              </a:rPr>
              <a:t>, you need to </a:t>
            </a:r>
            <a:r>
              <a:rPr lang="en-US" b="1" dirty="0">
                <a:solidFill>
                  <a:srgbClr val="C00000"/>
                </a:solidFill>
                <a:sym typeface="+mn-ea"/>
              </a:rPr>
              <a:t>wait</a:t>
            </a:r>
            <a:r>
              <a:rPr lang="en-US" dirty="0">
                <a:sym typeface="+mn-ea"/>
              </a:rPr>
              <a:t> while the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setup wizard </a:t>
            </a:r>
            <a:r>
              <a:rPr lang="en-US" dirty="0">
                <a:sym typeface="+mn-ea"/>
              </a:rPr>
              <a:t>installs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Node.js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F54F-2B1A-D37F-73E7-9AAFF460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708920"/>
            <a:ext cx="8178140" cy="37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7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sym typeface="+mn-ea"/>
              </a:rPr>
              <a:t>Eight</a:t>
            </a:r>
            <a:r>
              <a:rPr lang="en-US" dirty="0">
                <a:sym typeface="+mn-ea"/>
              </a:rPr>
              <a:t>, click the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Finish button </a:t>
            </a:r>
            <a:r>
              <a:rPr lang="en-US" dirty="0">
                <a:sym typeface="+mn-ea"/>
              </a:rPr>
              <a:t>to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exit </a:t>
            </a:r>
            <a:r>
              <a:rPr lang="en-US" dirty="0">
                <a:sym typeface="+mn-ea"/>
              </a:rPr>
              <a:t>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setup wizard</a:t>
            </a:r>
            <a:r>
              <a:rPr lang="en-US" dirty="0">
                <a:sym typeface="+mn-ea"/>
              </a:rPr>
              <a:t>.</a:t>
            </a:r>
            <a:endParaRPr lang="en-US" b="1" dirty="0">
              <a:solidFill>
                <a:srgbClr val="0070C0"/>
              </a:solidFill>
              <a:sym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F54F-2B1A-D37F-73E7-9AAFF460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2564904"/>
            <a:ext cx="8250148" cy="37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Verifying the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FFC00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To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confirm</a:t>
            </a:r>
            <a:r>
              <a:rPr lang="en-US" dirty="0">
                <a:sym typeface="+mn-ea"/>
              </a:rPr>
              <a:t> the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installation</a:t>
            </a:r>
            <a:r>
              <a:rPr lang="en-US" dirty="0">
                <a:sym typeface="+mn-ea"/>
              </a:rPr>
              <a:t>, you can open </a:t>
            </a:r>
            <a:r>
              <a:rPr lang="en-US" b="1" dirty="0">
                <a:solidFill>
                  <a:srgbClr val="C00000"/>
                </a:solidFill>
                <a:sym typeface="+mn-ea"/>
              </a:rPr>
              <a:t>Command Prompt </a:t>
            </a:r>
            <a:r>
              <a:rPr lang="en-US" dirty="0">
                <a:sym typeface="+mn-ea"/>
              </a:rPr>
              <a:t>and type the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following command</a:t>
            </a:r>
            <a:r>
              <a:rPr lang="en-US" dirty="0">
                <a:sym typeface="+mn-ea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endParaRPr lang="en-US" u="sng" dirty="0"/>
          </a:p>
          <a:p>
            <a:pPr>
              <a:lnSpc>
                <a:spcPct val="110000"/>
              </a:lnSpc>
            </a:pPr>
            <a:endParaRPr lang="en-US" u="sng" dirty="0"/>
          </a:p>
          <a:p>
            <a:pPr>
              <a:lnSpc>
                <a:spcPct val="110000"/>
              </a:lnSpc>
            </a:pPr>
            <a:endParaRPr lang="en-US" sz="2500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8D35ED-B539-5BD6-ACCD-E197C073B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212976"/>
            <a:ext cx="8136904" cy="341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9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Two ways to use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B050"/>
                </a:solidFill>
              </a:rPr>
              <a:t>Once</a:t>
            </a:r>
            <a:r>
              <a:rPr lang="en-US" dirty="0"/>
              <a:t> we have installed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/>
              <a:t>, we can </a:t>
            </a:r>
            <a:r>
              <a:rPr lang="en-US" b="1" dirty="0">
                <a:solidFill>
                  <a:srgbClr val="7030A0"/>
                </a:solidFill>
              </a:rPr>
              <a:t>interact</a:t>
            </a:r>
            <a:r>
              <a:rPr lang="en-US" dirty="0"/>
              <a:t> with it in      </a:t>
            </a:r>
            <a:r>
              <a:rPr lang="en-US" b="1" u="sng" dirty="0">
                <a:solidFill>
                  <a:schemeClr val="accent2"/>
                </a:solidFill>
              </a:rPr>
              <a:t>2 ways</a:t>
            </a:r>
            <a:r>
              <a:rPr lang="en-US" dirty="0"/>
              <a:t>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1. Using </a:t>
            </a:r>
            <a:r>
              <a:rPr lang="en-US" b="1" dirty="0">
                <a:solidFill>
                  <a:srgbClr val="002060"/>
                </a:solidFill>
              </a:rPr>
              <a:t>Node Shell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2. Using </a:t>
            </a:r>
            <a:r>
              <a:rPr lang="en-US" b="1" dirty="0">
                <a:solidFill>
                  <a:srgbClr val="00B050"/>
                </a:solidFill>
              </a:rPr>
              <a:t>Node Scripts</a:t>
            </a:r>
          </a:p>
        </p:txBody>
      </p:sp>
    </p:spTree>
    <p:extLst>
      <p:ext uri="{BB962C8B-B14F-4D97-AF65-F5344CB8AC3E}">
        <p14:creationId xmlns:p14="http://schemas.microsoft.com/office/powerpoint/2010/main" val="13037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node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/>
              <a:t>comes with </a:t>
            </a:r>
            <a:r>
              <a:rPr lang="en-US" b="1" dirty="0">
                <a:solidFill>
                  <a:srgbClr val="C00000"/>
                </a:solidFill>
              </a:rPr>
              <a:t>virtual environment </a:t>
            </a:r>
            <a:r>
              <a:rPr lang="en-US" dirty="0"/>
              <a:t>called </a:t>
            </a:r>
            <a:r>
              <a:rPr lang="en-US" b="1" dirty="0">
                <a:solidFill>
                  <a:srgbClr val="7030A0"/>
                </a:solidFill>
              </a:rPr>
              <a:t>Node Shell </a:t>
            </a:r>
            <a:r>
              <a:rPr lang="en-US" dirty="0"/>
              <a:t>, also known as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REPL</a:t>
            </a:r>
            <a:r>
              <a:rPr lang="en-US" dirty="0"/>
              <a:t> which stands for </a:t>
            </a:r>
            <a:r>
              <a:rPr lang="en-US" b="1" u="sng" dirty="0">
                <a:solidFill>
                  <a:srgbClr val="FFC000"/>
                </a:solidFill>
              </a:rPr>
              <a:t>Read-</a:t>
            </a:r>
            <a:r>
              <a:rPr lang="en-US" b="1" u="sng" dirty="0">
                <a:solidFill>
                  <a:srgbClr val="002060"/>
                </a:solidFill>
              </a:rPr>
              <a:t>Eval</a:t>
            </a:r>
            <a:r>
              <a:rPr lang="en-US" b="1" u="sng" dirty="0">
                <a:solidFill>
                  <a:srgbClr val="FFC000"/>
                </a:solidFill>
              </a:rPr>
              <a:t>-</a:t>
            </a:r>
            <a:r>
              <a:rPr lang="en-US" b="1" u="sng" dirty="0">
                <a:solidFill>
                  <a:srgbClr val="00B050"/>
                </a:solidFill>
              </a:rPr>
              <a:t>Print</a:t>
            </a:r>
            <a:r>
              <a:rPr lang="en-US" b="1" u="sng" dirty="0">
                <a:solidFill>
                  <a:srgbClr val="FFC000"/>
                </a:solidFill>
              </a:rPr>
              <a:t>-</a:t>
            </a:r>
            <a:r>
              <a:rPr lang="en-US" b="1" u="sng" dirty="0">
                <a:solidFill>
                  <a:schemeClr val="accent1"/>
                </a:solidFill>
              </a:rPr>
              <a:t>Loop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It is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quick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easy way </a:t>
            </a:r>
            <a:r>
              <a:rPr lang="en-US" dirty="0"/>
              <a:t>to test simple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Node.js/JavaScript code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node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/>
              <a:t>To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launch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/>
                </a:solidFill>
              </a:rPr>
              <a:t>REPL</a:t>
            </a:r>
            <a:r>
              <a:rPr lang="en-US" dirty="0"/>
              <a:t> , open </a:t>
            </a:r>
            <a:r>
              <a:rPr lang="en-US" b="1" dirty="0">
                <a:solidFill>
                  <a:srgbClr val="00B050"/>
                </a:solidFill>
              </a:rPr>
              <a:t>command prompt </a:t>
            </a:r>
            <a:r>
              <a:rPr lang="en-US" dirty="0"/>
              <a:t>and type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 </a:t>
            </a:r>
            <a:r>
              <a:rPr lang="en-US" dirty="0"/>
              <a:t>as shown below.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It will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prompt</a:t>
            </a:r>
            <a:r>
              <a:rPr lang="en-US" dirty="0"/>
              <a:t> to </a:t>
            </a:r>
            <a:r>
              <a:rPr lang="en-US" b="1" dirty="0">
                <a:solidFill>
                  <a:srgbClr val="00B050"/>
                </a:solidFill>
              </a:rPr>
              <a:t>&gt; 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7D69B-529F-3B4E-D8A0-4256A5051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47819"/>
            <a:ext cx="8178140" cy="247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4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node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You can now </a:t>
            </a:r>
            <a:r>
              <a:rPr lang="en-US" sz="2400" b="1" dirty="0">
                <a:solidFill>
                  <a:srgbClr val="0070C0"/>
                </a:solidFill>
              </a:rPr>
              <a:t>test </a:t>
            </a:r>
            <a:r>
              <a:rPr lang="en-US" sz="2400" dirty="0"/>
              <a:t>any </a:t>
            </a:r>
            <a:r>
              <a:rPr lang="en-US" sz="2400" b="1" dirty="0">
                <a:solidFill>
                  <a:srgbClr val="00B050"/>
                </a:solidFill>
              </a:rPr>
              <a:t>Node.js/JavaScript expression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chemeClr val="accent2"/>
                </a:solidFill>
              </a:rPr>
              <a:t>REPL.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10 + 20</a:t>
            </a:r>
            <a:r>
              <a:rPr lang="en-US" sz="2400" dirty="0"/>
              <a:t> will display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30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immediately in </a:t>
            </a:r>
            <a:r>
              <a:rPr lang="en-US" sz="2400" b="1" dirty="0">
                <a:solidFill>
                  <a:srgbClr val="0070C0"/>
                </a:solidFill>
              </a:rPr>
              <a:t>new line.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“Hello” + “User” </a:t>
            </a:r>
            <a:r>
              <a:rPr lang="en-US" sz="2400" dirty="0"/>
              <a:t>will display ‘</a:t>
            </a:r>
            <a:r>
              <a:rPr lang="en-US" sz="2400" b="1" dirty="0" err="1">
                <a:solidFill>
                  <a:schemeClr val="accent1"/>
                </a:solidFill>
              </a:rPr>
              <a:t>HelloUser</a:t>
            </a:r>
            <a:r>
              <a:rPr lang="en-US" sz="2400" dirty="0"/>
              <a:t>’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6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85265"/>
            <a:ext cx="8801735" cy="5217160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3"/>
                </a:solidFill>
                <a:latin typeface="Bookman Old Style" panose="02050604050505020204" pitchFamily="18" charset="0"/>
              </a:rPr>
              <a:t>Installing </a:t>
            </a:r>
            <a:r>
              <a:rPr lang="en-US" sz="2000" b="1" dirty="0" err="1">
                <a:solidFill>
                  <a:schemeClr val="accent3"/>
                </a:solidFill>
                <a:latin typeface="Bookman Old Style" panose="02050604050505020204" pitchFamily="18" charset="0"/>
              </a:rPr>
              <a:t>Node.Js</a:t>
            </a:r>
            <a:endParaRPr lang="en-US" sz="2000" b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Two Ways To Use </a:t>
            </a:r>
            <a:r>
              <a:rPr lang="en-US" sz="2000" b="1" dirty="0" err="1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Node.Js</a:t>
            </a: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What Is REPL ?</a:t>
            </a: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Developing First Node.JS Code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node shell</a:t>
            </a:r>
          </a:p>
        </p:txBody>
      </p:sp>
      <p:pic>
        <p:nvPicPr>
          <p:cNvPr id="6" name="Content Placeholder 2" descr="quit-repl">
            <a:extLst>
              <a:ext uri="{FF2B5EF4-FFF2-40B4-BE49-F238E27FC236}">
                <a16:creationId xmlns:a16="http://schemas.microsoft.com/office/drawing/2014/main" id="{A8B1BEFB-3FFC-F5F8-3049-EB1E4169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1448434"/>
            <a:ext cx="8799830" cy="2635885"/>
          </a:xfrm>
          <a:prstGeom prst="rect">
            <a:avLst/>
          </a:prstGeom>
        </p:spPr>
      </p:pic>
      <p:pic>
        <p:nvPicPr>
          <p:cNvPr id="7" name="Content Placeholder 2" descr="nodejs-example2">
            <a:extLst>
              <a:ext uri="{FF2B5EF4-FFF2-40B4-BE49-F238E27FC236}">
                <a16:creationId xmlns:a16="http://schemas.microsoft.com/office/drawing/2014/main" id="{6C3153BF-03B7-87F7-94FC-2969CB11829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 t="16811" r="60270"/>
          <a:stretch>
            <a:fillRect/>
          </a:stretch>
        </p:blipFill>
        <p:spPr>
          <a:xfrm>
            <a:off x="4645660" y="4069715"/>
            <a:ext cx="4324350" cy="2605405"/>
          </a:xfrm>
          <a:prstGeom prst="rect">
            <a:avLst/>
          </a:prstGeom>
        </p:spPr>
      </p:pic>
      <p:pic>
        <p:nvPicPr>
          <p:cNvPr id="8" name="Content Placeholder 2" descr="node-variables">
            <a:extLst>
              <a:ext uri="{FF2B5EF4-FFF2-40B4-BE49-F238E27FC236}">
                <a16:creationId xmlns:a16="http://schemas.microsoft.com/office/drawing/2014/main" id="{79CA7329-D6E4-F1D0-2359-C348776C5F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8950" r="54215"/>
          <a:stretch>
            <a:fillRect/>
          </a:stretch>
        </p:blipFill>
        <p:spPr>
          <a:xfrm>
            <a:off x="179070" y="4054475"/>
            <a:ext cx="4461510" cy="263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3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node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accent1"/>
                </a:solidFill>
              </a:rPr>
              <a:t>Node REPL </a:t>
            </a:r>
            <a:r>
              <a:rPr lang="en-US" dirty="0"/>
              <a:t>can be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useful</a:t>
            </a:r>
            <a:r>
              <a:rPr lang="en-US" dirty="0"/>
              <a:t>, but it is </a:t>
            </a:r>
            <a:r>
              <a:rPr lang="en-US" b="1" dirty="0">
                <a:solidFill>
                  <a:srgbClr val="00B050"/>
                </a:solidFill>
              </a:rPr>
              <a:t>definitely</a:t>
            </a:r>
            <a:r>
              <a:rPr lang="en-US" dirty="0"/>
              <a:t> not the way we'll be </a:t>
            </a:r>
            <a:r>
              <a:rPr lang="en-US" b="1" dirty="0">
                <a:solidFill>
                  <a:srgbClr val="7030A0"/>
                </a:solidFill>
              </a:rPr>
              <a:t>writing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executing </a:t>
            </a:r>
            <a:r>
              <a:rPr lang="en-US" dirty="0"/>
              <a:t>code, </a:t>
            </a:r>
            <a:r>
              <a:rPr lang="en-US" b="1" dirty="0">
                <a:solidFill>
                  <a:srgbClr val="C00000"/>
                </a:solidFill>
              </a:rPr>
              <a:t>just like </a:t>
            </a:r>
            <a:r>
              <a:rPr lang="en-US" dirty="0"/>
              <a:t>we don't use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chrome console </a:t>
            </a:r>
            <a:r>
              <a:rPr lang="en-US" dirty="0"/>
              <a:t>to type </a:t>
            </a:r>
            <a:r>
              <a:rPr lang="en-US" b="1" dirty="0">
                <a:solidFill>
                  <a:srgbClr val="FFC000"/>
                </a:solidFill>
              </a:rPr>
              <a:t>applications</a:t>
            </a:r>
            <a:r>
              <a:rPr lang="en-US" dirty="0"/>
              <a:t> and to write </a:t>
            </a:r>
            <a:r>
              <a:rPr lang="en-US" b="1" dirty="0">
                <a:solidFill>
                  <a:schemeClr val="accent1"/>
                </a:solidFill>
              </a:rPr>
              <a:t>long scripts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What we do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instead</a:t>
            </a:r>
            <a:r>
              <a:rPr lang="en-US" dirty="0"/>
              <a:t> is write </a:t>
            </a:r>
            <a:r>
              <a:rPr lang="en-US" b="1" dirty="0">
                <a:solidFill>
                  <a:srgbClr val="00B050"/>
                </a:solidFill>
              </a:rPr>
              <a:t>our code </a:t>
            </a:r>
            <a:r>
              <a:rPr lang="en-US" dirty="0"/>
              <a:t>in a </a:t>
            </a:r>
            <a:r>
              <a:rPr lang="en-US" b="1" dirty="0">
                <a:solidFill>
                  <a:srgbClr val="7030A0"/>
                </a:solidFill>
              </a:rPr>
              <a:t>JavaScript file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So </a:t>
            </a:r>
            <a:r>
              <a:rPr lang="en-US" b="1" dirty="0">
                <a:solidFill>
                  <a:srgbClr val="0070C0"/>
                </a:solidFill>
              </a:rPr>
              <a:t>let's do that </a:t>
            </a:r>
            <a:r>
              <a:rPr lang="en-US" dirty="0"/>
              <a:t>here.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7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node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Follow the </a:t>
            </a:r>
            <a:r>
              <a:rPr lang="en-US" b="1" dirty="0">
                <a:solidFill>
                  <a:srgbClr val="0070C0"/>
                </a:solidFill>
              </a:rPr>
              <a:t>below mentioned steps </a:t>
            </a:r>
            <a:r>
              <a:rPr lang="en-US" dirty="0"/>
              <a:t>to use </a:t>
            </a:r>
            <a:r>
              <a:rPr lang="en-US" b="1" dirty="0">
                <a:solidFill>
                  <a:srgbClr val="7030A0"/>
                </a:solidFill>
              </a:rPr>
              <a:t>Node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1"/>
                </a:solidFill>
              </a:rPr>
              <a:t>script mode</a:t>
            </a:r>
            <a:r>
              <a:rPr lang="en-US" dirty="0"/>
              <a:t>: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1. </a:t>
            </a:r>
            <a:r>
              <a:rPr lang="en-US" b="1" dirty="0">
                <a:solidFill>
                  <a:srgbClr val="0070C0"/>
                </a:solidFill>
              </a:rPr>
              <a:t>Create</a:t>
            </a:r>
            <a:r>
              <a:rPr lang="en-US" dirty="0"/>
              <a:t> a </a:t>
            </a:r>
            <a:r>
              <a:rPr lang="en-US" b="1" dirty="0">
                <a:solidFill>
                  <a:srgbClr val="00B050"/>
                </a:solidFill>
              </a:rPr>
              <a:t>folder</a:t>
            </a:r>
            <a:r>
              <a:rPr lang="en-US" dirty="0"/>
              <a:t> to be used as your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workspace</a:t>
            </a:r>
            <a:r>
              <a:rPr lang="en-US" dirty="0"/>
              <a:t>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2. </a:t>
            </a:r>
            <a:r>
              <a:rPr lang="en-US" b="1" dirty="0">
                <a:solidFill>
                  <a:srgbClr val="002060"/>
                </a:solidFill>
              </a:rPr>
              <a:t>Open</a:t>
            </a:r>
            <a:r>
              <a:rPr lang="en-US" dirty="0"/>
              <a:t> this </a:t>
            </a:r>
            <a:r>
              <a:rPr lang="en-US" b="1" dirty="0">
                <a:solidFill>
                  <a:srgbClr val="00B050"/>
                </a:solidFill>
              </a:rPr>
              <a:t>folder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1"/>
                </a:solidFill>
              </a:rPr>
              <a:t>VS Code</a:t>
            </a:r>
            <a:r>
              <a:rPr lang="en-US" dirty="0"/>
              <a:t>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3. </a:t>
            </a:r>
            <a:r>
              <a:rPr lang="en-US" b="1" dirty="0">
                <a:solidFill>
                  <a:srgbClr val="FFC000"/>
                </a:solidFill>
              </a:rPr>
              <a:t>Create</a:t>
            </a:r>
            <a:r>
              <a:rPr lang="en-US" dirty="0"/>
              <a:t> a new </a:t>
            </a:r>
            <a:r>
              <a:rPr lang="en-US" b="1" dirty="0">
                <a:solidFill>
                  <a:srgbClr val="0070C0"/>
                </a:solidFill>
              </a:rPr>
              <a:t>JS file </a:t>
            </a:r>
            <a:r>
              <a:rPr lang="en-US" dirty="0"/>
              <a:t>in </a:t>
            </a:r>
            <a:r>
              <a:rPr lang="en-US" b="1" dirty="0">
                <a:solidFill>
                  <a:schemeClr val="accent1"/>
                </a:solidFill>
              </a:rPr>
              <a:t>VS Code </a:t>
            </a:r>
            <a:r>
              <a:rPr lang="en-US" dirty="0"/>
              <a:t>in your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workspace</a:t>
            </a:r>
            <a:r>
              <a:rPr lang="en-US" dirty="0"/>
              <a:t> folder.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4. Let’s call the file </a:t>
            </a:r>
            <a:r>
              <a:rPr lang="en-US" b="1" u="sng" dirty="0">
                <a:solidFill>
                  <a:srgbClr val="00B050"/>
                </a:solidFill>
              </a:rPr>
              <a:t>app.js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5.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entire environment </a:t>
            </a:r>
            <a:r>
              <a:rPr lang="en-US" dirty="0"/>
              <a:t>will look as </a:t>
            </a:r>
            <a:r>
              <a:rPr lang="en-US" b="1" dirty="0">
                <a:solidFill>
                  <a:srgbClr val="0070C0"/>
                </a:solidFill>
              </a:rPr>
              <a:t>shown</a:t>
            </a:r>
            <a:r>
              <a:rPr lang="en-US" dirty="0"/>
              <a:t> in the </a:t>
            </a:r>
            <a:r>
              <a:rPr lang="en-US" b="1" dirty="0">
                <a:solidFill>
                  <a:srgbClr val="FF0000"/>
                </a:solidFill>
              </a:rPr>
              <a:t>next slide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0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node scripts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AE142-462E-7840-8AEE-DC11D47BB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525905"/>
            <a:ext cx="8807450" cy="5332095"/>
          </a:xfrm>
        </p:spPr>
      </p:pic>
    </p:spTree>
    <p:extLst>
      <p:ext uri="{BB962C8B-B14F-4D97-AF65-F5344CB8AC3E}">
        <p14:creationId xmlns:p14="http://schemas.microsoft.com/office/powerpoint/2010/main" val="128899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node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Now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</a:t>
            </a:r>
            <a:r>
              <a:rPr lang="en-US" dirty="0"/>
              <a:t> the </a:t>
            </a:r>
            <a:r>
              <a:rPr lang="en-US" b="1" dirty="0">
                <a:solidFill>
                  <a:srgbClr val="0070C0"/>
                </a:solidFill>
              </a:rPr>
              <a:t>following code </a:t>
            </a:r>
            <a:r>
              <a:rPr lang="en-US" dirty="0"/>
              <a:t>in </a:t>
            </a:r>
            <a:r>
              <a:rPr lang="en-US" b="1" dirty="0">
                <a:solidFill>
                  <a:srgbClr val="00B050"/>
                </a:solidFill>
              </a:rPr>
              <a:t>app.js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DAE7C-F645-0D8F-965C-322C5F34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59" y="2522033"/>
            <a:ext cx="8280920" cy="385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7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node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Finally </a:t>
            </a:r>
            <a:r>
              <a:rPr lang="en-US" b="1" dirty="0">
                <a:solidFill>
                  <a:srgbClr val="00B050"/>
                </a:solidFill>
              </a:rPr>
              <a:t>open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terminal</a:t>
            </a:r>
            <a:r>
              <a:rPr lang="en-US" dirty="0"/>
              <a:t> in </a:t>
            </a:r>
            <a:r>
              <a:rPr lang="en-US" b="1" dirty="0">
                <a:solidFill>
                  <a:srgbClr val="7030A0"/>
                </a:solidFill>
              </a:rPr>
              <a:t>VS Code </a:t>
            </a:r>
            <a:r>
              <a:rPr lang="en-US" dirty="0"/>
              <a:t>and </a:t>
            </a:r>
            <a:r>
              <a:rPr lang="en-US" b="1" dirty="0">
                <a:solidFill>
                  <a:srgbClr val="FFC000"/>
                </a:solidFill>
              </a:rPr>
              <a:t>run</a:t>
            </a:r>
            <a:r>
              <a:rPr lang="en-US" dirty="0"/>
              <a:t> the file by </a:t>
            </a:r>
            <a:r>
              <a:rPr lang="en-US" b="1" dirty="0">
                <a:solidFill>
                  <a:srgbClr val="0070C0"/>
                </a:solidFill>
              </a:rPr>
              <a:t>typing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following command</a:t>
            </a:r>
            <a:r>
              <a:rPr lang="en-US" dirty="0"/>
              <a:t>=&gt; 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node app.js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DAE7C-F645-0D8F-965C-322C5F34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2910440"/>
            <a:ext cx="8250148" cy="385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4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To install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Node.js </a:t>
            </a:r>
            <a:r>
              <a:rPr lang="en-US" dirty="0">
                <a:sym typeface="+mn-ea"/>
              </a:rPr>
              <a:t>we must visit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Node.js</a:t>
            </a:r>
            <a:r>
              <a:rPr lang="en-US" dirty="0">
                <a:sym typeface="+mn-ea"/>
              </a:rPr>
              <a:t> official web site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https://nodejs.org</a:t>
            </a:r>
            <a:r>
              <a:rPr lang="en-US" dirty="0">
                <a:sym typeface="+mn-ea"/>
              </a:rPr>
              <a:t>. </a:t>
            </a: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It will </a:t>
            </a:r>
            <a:r>
              <a:rPr lang="en-US" b="1" dirty="0">
                <a:solidFill>
                  <a:srgbClr val="C00000"/>
                </a:solidFill>
                <a:sym typeface="+mn-ea"/>
              </a:rPr>
              <a:t>automatically detect OS </a:t>
            </a:r>
            <a:r>
              <a:rPr lang="en-US" dirty="0">
                <a:sym typeface="+mn-ea"/>
              </a:rPr>
              <a:t>and display </a:t>
            </a:r>
            <a:r>
              <a:rPr lang="en-US" b="1" dirty="0">
                <a:solidFill>
                  <a:srgbClr val="002060"/>
                </a:solidFill>
                <a:sym typeface="+mn-ea"/>
              </a:rPr>
              <a:t>download link </a:t>
            </a:r>
            <a:r>
              <a:rPr lang="en-US" dirty="0">
                <a:sym typeface="+mn-ea"/>
              </a:rPr>
              <a:t>as per your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Operating System</a:t>
            </a:r>
            <a:r>
              <a:rPr lang="en-US" dirty="0">
                <a:sym typeface="+mn-ea"/>
              </a:rPr>
              <a:t>. </a:t>
            </a:r>
            <a:endParaRPr lang="en-US" sz="2500" u="sng" dirty="0"/>
          </a:p>
        </p:txBody>
      </p:sp>
    </p:spTree>
    <p:extLst>
      <p:ext uri="{BB962C8B-B14F-4D97-AF65-F5344CB8AC3E}">
        <p14:creationId xmlns:p14="http://schemas.microsoft.com/office/powerpoint/2010/main" val="2375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For example</a:t>
            </a:r>
            <a:r>
              <a:rPr lang="en-US" dirty="0">
                <a:sym typeface="+mn-ea"/>
              </a:rPr>
              <a:t>, it will display following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download link </a:t>
            </a:r>
            <a:r>
              <a:rPr lang="en-US" dirty="0">
                <a:sym typeface="+mn-ea"/>
              </a:rPr>
              <a:t>for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64 bit Windows OS.</a:t>
            </a:r>
            <a:endParaRPr lang="en-US" sz="2500" b="1" u="sng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F54F-2B1A-D37F-73E7-9AAFF460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8" y="3068960"/>
            <a:ext cx="8082366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56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For example</a:t>
            </a:r>
            <a:r>
              <a:rPr lang="en-US" dirty="0">
                <a:sym typeface="+mn-ea"/>
              </a:rPr>
              <a:t>, it will display following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download link </a:t>
            </a:r>
            <a:r>
              <a:rPr lang="en-US" dirty="0">
                <a:sym typeface="+mn-ea"/>
              </a:rPr>
              <a:t>for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64 bit Windows OS.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B050"/>
                </a:solidFill>
                <a:sym typeface="+mn-ea"/>
              </a:rPr>
              <a:t>Click</a:t>
            </a:r>
            <a:r>
              <a:rPr lang="en-US" dirty="0">
                <a:sym typeface="+mn-ea"/>
              </a:rPr>
              <a:t> on the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LTS version </a:t>
            </a:r>
            <a:r>
              <a:rPr lang="en-US" dirty="0">
                <a:sym typeface="+mn-ea"/>
              </a:rPr>
              <a:t>to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download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the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 setup file</a:t>
            </a:r>
            <a:endParaRPr lang="en-US" sz="2500" b="1" u="sng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F54F-2B1A-D37F-73E7-9AAFF460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8" y="3645024"/>
            <a:ext cx="808236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2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Now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double-click</a:t>
            </a:r>
            <a:r>
              <a:rPr lang="en-US" dirty="0">
                <a:sym typeface="+mn-ea"/>
              </a:rPr>
              <a:t> the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installer file </a:t>
            </a:r>
            <a:r>
              <a:rPr lang="en-US" dirty="0">
                <a:sym typeface="+mn-ea"/>
              </a:rPr>
              <a:t>that you have downloaded to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launch</a:t>
            </a:r>
            <a:r>
              <a:rPr lang="en-US" dirty="0">
                <a:sym typeface="+mn-ea"/>
              </a:rPr>
              <a:t> the </a:t>
            </a:r>
            <a:r>
              <a:rPr lang="en-US" b="1" dirty="0">
                <a:solidFill>
                  <a:srgbClr val="7030A0"/>
                </a:solidFill>
                <a:sym typeface="+mn-ea"/>
              </a:rPr>
              <a:t>setup wizard</a:t>
            </a:r>
            <a:r>
              <a:rPr lang="en-US" dirty="0">
                <a:sym typeface="+mn-ea"/>
              </a:rPr>
              <a:t>.</a:t>
            </a: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First, the </a:t>
            </a:r>
            <a:r>
              <a:rPr lang="en-US" b="1" dirty="0">
                <a:solidFill>
                  <a:srgbClr val="7030A0"/>
                </a:solidFill>
                <a:sym typeface="+mn-ea"/>
              </a:rPr>
              <a:t>setup wizard </a:t>
            </a:r>
            <a:r>
              <a:rPr lang="en-US" dirty="0">
                <a:sym typeface="+mn-ea"/>
              </a:rPr>
              <a:t>will compute space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requirements:</a:t>
            </a:r>
            <a:endParaRPr lang="en-US" sz="2500" b="1" u="sng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F54F-2B1A-D37F-73E7-9AAFF460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3429000"/>
            <a:ext cx="7992888" cy="32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Once </a:t>
            </a:r>
            <a:r>
              <a:rPr lang="en-US" b="1" dirty="0">
                <a:solidFill>
                  <a:srgbClr val="7030A0"/>
                </a:solidFill>
                <a:sym typeface="+mn-ea"/>
              </a:rPr>
              <a:t>completed</a:t>
            </a:r>
            <a:r>
              <a:rPr lang="en-US" dirty="0">
                <a:sym typeface="+mn-ea"/>
              </a:rPr>
              <a:t>, click the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Next button </a:t>
            </a:r>
            <a:r>
              <a:rPr lang="en-US" dirty="0">
                <a:sym typeface="+mn-ea"/>
              </a:rPr>
              <a:t>to go to the </a:t>
            </a:r>
            <a:r>
              <a:rPr lang="en-US" b="1" dirty="0">
                <a:solidFill>
                  <a:srgbClr val="002060"/>
                </a:solidFill>
                <a:sym typeface="+mn-ea"/>
              </a:rPr>
              <a:t>next step</a:t>
            </a:r>
            <a:r>
              <a:rPr lang="en-US" dirty="0">
                <a:sym typeface="+mn-ea"/>
              </a:rPr>
              <a:t>:</a:t>
            </a:r>
            <a:endParaRPr lang="en-US" sz="2500" b="1" u="sng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F54F-2B1A-D37F-73E7-9AAFF460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2786947"/>
            <a:ext cx="7488832" cy="32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7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sym typeface="+mn-ea"/>
              </a:rPr>
              <a:t>Second</a:t>
            </a:r>
            <a:r>
              <a:rPr lang="en-US" dirty="0">
                <a:sym typeface="+mn-ea"/>
              </a:rPr>
              <a:t>, you need to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accept </a:t>
            </a:r>
            <a:r>
              <a:rPr lang="en-US" dirty="0">
                <a:sym typeface="+mn-ea"/>
              </a:rPr>
              <a:t>the </a:t>
            </a:r>
            <a:r>
              <a:rPr lang="en-US" b="1" dirty="0">
                <a:solidFill>
                  <a:srgbClr val="C00000"/>
                </a:solidFill>
                <a:sym typeface="+mn-ea"/>
              </a:rPr>
              <a:t>end-user license agreement </a:t>
            </a:r>
            <a:r>
              <a:rPr lang="en-US" dirty="0">
                <a:sym typeface="+mn-ea"/>
              </a:rPr>
              <a:t>and click the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Next button</a:t>
            </a:r>
            <a:r>
              <a:rPr lang="en-US" dirty="0">
                <a:sym typeface="+mn-ea"/>
              </a:rPr>
              <a:t>.</a:t>
            </a:r>
            <a:endParaRPr lang="en-US" sz="2500" b="1" u="sng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F54F-2B1A-D37F-73E7-9AAFF460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2786947"/>
            <a:ext cx="7632847" cy="32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sym typeface="+mn-ea"/>
              </a:rPr>
              <a:t>Third,</a:t>
            </a:r>
            <a:r>
              <a:rPr lang="en-US" dirty="0">
                <a:sym typeface="+mn-ea"/>
              </a:rPr>
              <a:t> you can </a:t>
            </a:r>
            <a:r>
              <a:rPr lang="en-US" b="1" dirty="0">
                <a:solidFill>
                  <a:srgbClr val="C00000"/>
                </a:solidFill>
                <a:sym typeface="+mn-ea"/>
              </a:rPr>
              <a:t>select</a:t>
            </a:r>
            <a:r>
              <a:rPr lang="en-US" dirty="0">
                <a:sym typeface="+mn-ea"/>
              </a:rPr>
              <a:t> a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folder</a:t>
            </a:r>
            <a:r>
              <a:rPr lang="en-US" dirty="0">
                <a:sym typeface="+mn-ea"/>
              </a:rPr>
              <a:t> to install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Node.js </a:t>
            </a:r>
            <a:r>
              <a:rPr lang="en-US" dirty="0">
                <a:sym typeface="+mn-ea"/>
              </a:rPr>
              <a:t>and click the </a:t>
            </a:r>
            <a:r>
              <a:rPr lang="en-US" b="1" dirty="0">
                <a:solidFill>
                  <a:srgbClr val="FFC000"/>
                </a:solidFill>
                <a:sym typeface="+mn-ea"/>
              </a:rPr>
              <a:t>Next button</a:t>
            </a:r>
            <a:r>
              <a:rPr lang="en-US" dirty="0">
                <a:sym typeface="+mn-ea"/>
              </a:rPr>
              <a:t>. </a:t>
            </a: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It defaults to </a:t>
            </a:r>
            <a:r>
              <a:rPr lang="en-US" b="1" u="sng" dirty="0">
                <a:solidFill>
                  <a:srgbClr val="0070C0"/>
                </a:solidFill>
                <a:sym typeface="+mn-ea"/>
              </a:rPr>
              <a:t>C:\Program Files\</a:t>
            </a:r>
            <a:r>
              <a:rPr lang="en-US" b="1" u="sng" dirty="0" err="1">
                <a:solidFill>
                  <a:srgbClr val="0070C0"/>
                </a:solidFill>
                <a:sym typeface="+mn-ea"/>
              </a:rPr>
              <a:t>nodejs</a:t>
            </a:r>
            <a:r>
              <a:rPr lang="en-US" b="1" u="sng" dirty="0">
                <a:solidFill>
                  <a:srgbClr val="0070C0"/>
                </a:solidFill>
                <a:sym typeface="+mn-ea"/>
              </a:rPr>
              <a:t>\.</a:t>
            </a:r>
            <a:endParaRPr lang="en-US" sz="2500" b="1" u="sng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F54F-2B1A-D37F-73E7-9AAFF460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3439949"/>
            <a:ext cx="8250148" cy="32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6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705</TotalTime>
  <Words>645</Words>
  <Application>Microsoft Office PowerPoint</Application>
  <PresentationFormat>On-screen Show (4:3)</PresentationFormat>
  <Paragraphs>111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Bookman Old Style</vt:lpstr>
      <vt:lpstr>Calibri</vt:lpstr>
      <vt:lpstr>Century Gothic</vt:lpstr>
      <vt:lpstr>Consolas</vt:lpstr>
      <vt:lpstr>Wingdings</vt:lpstr>
      <vt:lpstr>Vapor Trail</vt:lpstr>
      <vt:lpstr>PowerPoint Presentation</vt:lpstr>
      <vt:lpstr>Today’s Agenda</vt:lpstr>
      <vt:lpstr>Installing node js</vt:lpstr>
      <vt:lpstr>Installing node js</vt:lpstr>
      <vt:lpstr>Installing node js</vt:lpstr>
      <vt:lpstr>Installing node js</vt:lpstr>
      <vt:lpstr>Installing node js</vt:lpstr>
      <vt:lpstr>Installing node js</vt:lpstr>
      <vt:lpstr>Installing node js</vt:lpstr>
      <vt:lpstr>Installing node js</vt:lpstr>
      <vt:lpstr>Installing node js</vt:lpstr>
      <vt:lpstr>Installing node js</vt:lpstr>
      <vt:lpstr>Installing node js</vt:lpstr>
      <vt:lpstr>Installing node js</vt:lpstr>
      <vt:lpstr>Verifying the installation</vt:lpstr>
      <vt:lpstr>Two ways to use node.js</vt:lpstr>
      <vt:lpstr>Using node shell</vt:lpstr>
      <vt:lpstr>Using node shell</vt:lpstr>
      <vt:lpstr>Using node shell</vt:lpstr>
      <vt:lpstr>Using node shell</vt:lpstr>
      <vt:lpstr>Using node scripts</vt:lpstr>
      <vt:lpstr>Using node scripts</vt:lpstr>
      <vt:lpstr>Using node scripts</vt:lpstr>
      <vt:lpstr>Using node scripts</vt:lpstr>
      <vt:lpstr>Using node scripts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246</cp:revision>
  <dcterms:created xsi:type="dcterms:W3CDTF">2015-12-21T13:46:00Z</dcterms:created>
  <dcterms:modified xsi:type="dcterms:W3CDTF">2023-05-12T11:57:07Z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