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1"/>
  </p:notesMasterIdLst>
  <p:sldIdLst>
    <p:sldId id="256" r:id="rId2"/>
    <p:sldId id="301" r:id="rId3"/>
    <p:sldId id="1130" r:id="rId4"/>
    <p:sldId id="1137" r:id="rId5"/>
    <p:sldId id="1138" r:id="rId6"/>
    <p:sldId id="1139" r:id="rId7"/>
    <p:sldId id="1131" r:id="rId8"/>
    <p:sldId id="1133" r:id="rId9"/>
    <p:sldId id="1134" r:id="rId10"/>
    <p:sldId id="1135" r:id="rId11"/>
    <p:sldId id="1132" r:id="rId12"/>
    <p:sldId id="1140" r:id="rId13"/>
    <p:sldId id="1141" r:id="rId14"/>
    <p:sldId id="1142" r:id="rId15"/>
    <p:sldId id="1143" r:id="rId16"/>
    <p:sldId id="1144" r:id="rId17"/>
    <p:sldId id="1147" r:id="rId18"/>
    <p:sldId id="1145" r:id="rId19"/>
    <p:sldId id="114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797B789-1E5B-45C5-9C1A-4B0CC39D252E}"/>
    <pc:docChg chg="undo custSel addSld delSld modSld">
      <pc:chgData name="Sharma Computer Academy" userId="08476b32c11f4418" providerId="LiveId" clId="{3797B789-1E5B-45C5-9C1A-4B0CC39D252E}" dt="2023-06-21T07:12:45.818" v="2026" actId="20577"/>
      <pc:docMkLst>
        <pc:docMk/>
      </pc:docMkLst>
      <pc:sldChg chg="modSp mod">
        <pc:chgData name="Sharma Computer Academy" userId="08476b32c11f4418" providerId="LiveId" clId="{3797B789-1E5B-45C5-9C1A-4B0CC39D252E}" dt="2023-06-21T07:05:19.342" v="1886" actId="20577"/>
        <pc:sldMkLst>
          <pc:docMk/>
          <pc:sldMk cId="0" sldId="256"/>
        </pc:sldMkLst>
        <pc:spChg chg="mod">
          <ac:chgData name="Sharma Computer Academy" userId="08476b32c11f4418" providerId="LiveId" clId="{3797B789-1E5B-45C5-9C1A-4B0CC39D252E}" dt="2023-06-21T07:05:19.342" v="1886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3797B789-1E5B-45C5-9C1A-4B0CC39D252E}" dt="2023-06-21T07:12:45.818" v="2026" actId="20577"/>
        <pc:sldMkLst>
          <pc:docMk/>
          <pc:sldMk cId="0" sldId="301"/>
        </pc:sldMkLst>
        <pc:spChg chg="mod">
          <ac:chgData name="Sharma Computer Academy" userId="08476b32c11f4418" providerId="LiveId" clId="{3797B789-1E5B-45C5-9C1A-4B0CC39D252E}" dt="2023-06-21T07:12:45.818" v="2026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369336792" sldId="88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762673927" sldId="106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882919229" sldId="1062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918624204" sldId="1063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680087452" sldId="1065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095185385" sldId="1080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728334006" sldId="108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240559568" sldId="1082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027241248" sldId="1083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572390158" sldId="1084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800324319" sldId="1085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4052938109" sldId="1086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292771468" sldId="1087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197417631" sldId="108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619171466" sldId="1089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633852606" sldId="1090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850545189" sldId="109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982687243" sldId="1092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912768096" sldId="1093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364383077" sldId="1094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296781280" sldId="1095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4082225062" sldId="1096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992836344" sldId="1097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008691030" sldId="109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190816436" sldId="1099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579053060" sldId="1100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312572546" sldId="110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976386937" sldId="1102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223947562" sldId="1103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109018390" sldId="1106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393771308" sldId="1107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4184555110" sldId="110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264991912" sldId="1109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27761876" sldId="1110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544298371" sldId="111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185825268" sldId="1114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495789025" sldId="1115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950826515" sldId="1116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044704056" sldId="1117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068380900" sldId="111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00289995" sldId="1119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4147420223" sldId="1120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11913077" sldId="1121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800278884" sldId="1122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69511519" sldId="1123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2069941642" sldId="1125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1692220540" sldId="1126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996108736" sldId="1127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4010819055" sldId="1128"/>
        </pc:sldMkLst>
      </pc:sldChg>
      <pc:sldChg chg="del">
        <pc:chgData name="Sharma Computer Academy" userId="08476b32c11f4418" providerId="LiveId" clId="{3797B789-1E5B-45C5-9C1A-4B0CC39D252E}" dt="2023-06-21T06:52:59.527" v="1616" actId="47"/>
        <pc:sldMkLst>
          <pc:docMk/>
          <pc:sldMk cId="3706338646" sldId="1129"/>
        </pc:sldMkLst>
      </pc:sldChg>
      <pc:sldChg chg="modSp mod modAnim">
        <pc:chgData name="Sharma Computer Academy" userId="08476b32c11f4418" providerId="LiveId" clId="{3797B789-1E5B-45C5-9C1A-4B0CC39D252E}" dt="2023-06-21T04:56:26.619" v="370" actId="20577"/>
        <pc:sldMkLst>
          <pc:docMk/>
          <pc:sldMk cId="1003891441" sldId="1130"/>
        </pc:sldMkLst>
        <pc:spChg chg="mod">
          <ac:chgData name="Sharma Computer Academy" userId="08476b32c11f4418" providerId="LiveId" clId="{3797B789-1E5B-45C5-9C1A-4B0CC39D252E}" dt="2023-06-21T04:52:30.244" v="0" actId="20577"/>
          <ac:spMkLst>
            <pc:docMk/>
            <pc:sldMk cId="1003891441" sldId="1130"/>
            <ac:spMk id="2" creationId="{00000000-0000-0000-0000-000000000000}"/>
          </ac:spMkLst>
        </pc:spChg>
        <pc:spChg chg="mod">
          <ac:chgData name="Sharma Computer Academy" userId="08476b32c11f4418" providerId="LiveId" clId="{3797B789-1E5B-45C5-9C1A-4B0CC39D252E}" dt="2023-06-21T04:56:26.619" v="370" actId="20577"/>
          <ac:spMkLst>
            <pc:docMk/>
            <pc:sldMk cId="1003891441" sldId="11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3797B789-1E5B-45C5-9C1A-4B0CC39D252E}" dt="2023-06-21T06:55:34.554" v="1721" actId="113"/>
        <pc:sldMkLst>
          <pc:docMk/>
          <pc:sldMk cId="4294816332" sldId="1131"/>
        </pc:sldMkLst>
        <pc:spChg chg="mod">
          <ac:chgData name="Sharma Computer Academy" userId="08476b32c11f4418" providerId="LiveId" clId="{3797B789-1E5B-45C5-9C1A-4B0CC39D252E}" dt="2023-06-21T06:55:34.554" v="1721" actId="113"/>
          <ac:spMkLst>
            <pc:docMk/>
            <pc:sldMk cId="4294816332" sldId="1131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3797B789-1E5B-45C5-9C1A-4B0CC39D252E}" dt="2023-06-21T06:17:08.671" v="1236" actId="20577"/>
        <pc:sldMkLst>
          <pc:docMk/>
          <pc:sldMk cId="2366044261" sldId="1132"/>
        </pc:sldMkLst>
        <pc:spChg chg="add mod">
          <ac:chgData name="Sharma Computer Academy" userId="08476b32c11f4418" providerId="LiveId" clId="{3797B789-1E5B-45C5-9C1A-4B0CC39D252E}" dt="2023-06-21T06:17:08.671" v="1236" actId="20577"/>
          <ac:spMkLst>
            <pc:docMk/>
            <pc:sldMk cId="2366044261" sldId="1132"/>
            <ac:spMk id="3" creationId="{BA176453-FD46-3C2B-E208-82A440D0CF62}"/>
          </ac:spMkLst>
        </pc:spChg>
        <pc:picChg chg="mod">
          <ac:chgData name="Sharma Computer Academy" userId="08476b32c11f4418" providerId="LiveId" clId="{3797B789-1E5B-45C5-9C1A-4B0CC39D252E}" dt="2023-06-21T06:16:30.174" v="1221" actId="14100"/>
          <ac:picMkLst>
            <pc:docMk/>
            <pc:sldMk cId="2366044261" sldId="1132"/>
            <ac:picMk id="5" creationId="{5284689F-12E4-24E4-62AD-1049720AF235}"/>
          </ac:picMkLst>
        </pc:picChg>
      </pc:sldChg>
      <pc:sldChg chg="modSp add mod modAnim">
        <pc:chgData name="Sharma Computer Academy" userId="08476b32c11f4418" providerId="LiveId" clId="{3797B789-1E5B-45C5-9C1A-4B0CC39D252E}" dt="2023-06-21T06:07:04.422" v="1167" actId="6549"/>
        <pc:sldMkLst>
          <pc:docMk/>
          <pc:sldMk cId="2623179034" sldId="1133"/>
        </pc:sldMkLst>
        <pc:spChg chg="mod">
          <ac:chgData name="Sharma Computer Academy" userId="08476b32c11f4418" providerId="LiveId" clId="{3797B789-1E5B-45C5-9C1A-4B0CC39D252E}" dt="2023-06-21T05:50:00.273" v="886" actId="20577"/>
          <ac:spMkLst>
            <pc:docMk/>
            <pc:sldMk cId="2623179034" sldId="1133"/>
            <ac:spMk id="2" creationId="{00000000-0000-0000-0000-000000000000}"/>
          </ac:spMkLst>
        </pc:spChg>
        <pc:spChg chg="mod">
          <ac:chgData name="Sharma Computer Academy" userId="08476b32c11f4418" providerId="LiveId" clId="{3797B789-1E5B-45C5-9C1A-4B0CC39D252E}" dt="2023-06-21T06:07:04.422" v="1167" actId="6549"/>
          <ac:spMkLst>
            <pc:docMk/>
            <pc:sldMk cId="2623179034" sldId="113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797B789-1E5B-45C5-9C1A-4B0CC39D252E}" dt="2023-06-21T06:57:38.467" v="1728" actId="113"/>
        <pc:sldMkLst>
          <pc:docMk/>
          <pc:sldMk cId="2705214598" sldId="1134"/>
        </pc:sldMkLst>
        <pc:spChg chg="mod">
          <ac:chgData name="Sharma Computer Academy" userId="08476b32c11f4418" providerId="LiveId" clId="{3797B789-1E5B-45C5-9C1A-4B0CC39D252E}" dt="2023-06-21T06:57:38.467" v="1728" actId="113"/>
          <ac:spMkLst>
            <pc:docMk/>
            <pc:sldMk cId="2705214598" sldId="113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3797B789-1E5B-45C5-9C1A-4B0CC39D252E}" dt="2023-06-21T06:09:41.120" v="1200"/>
        <pc:sldMkLst>
          <pc:docMk/>
          <pc:sldMk cId="2549707281" sldId="1135"/>
        </pc:sldMkLst>
        <pc:spChg chg="mod">
          <ac:chgData name="Sharma Computer Academy" userId="08476b32c11f4418" providerId="LiveId" clId="{3797B789-1E5B-45C5-9C1A-4B0CC39D252E}" dt="2023-06-21T06:09:28.331" v="1196" actId="20577"/>
          <ac:spMkLst>
            <pc:docMk/>
            <pc:sldMk cId="2549707281" sldId="1135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3797B789-1E5B-45C5-9C1A-4B0CC39D252E}" dt="2023-06-21T06:54:57.560" v="1718" actId="47"/>
        <pc:sldMkLst>
          <pc:docMk/>
          <pc:sldMk cId="221731255" sldId="1136"/>
        </pc:sldMkLst>
        <pc:spChg chg="mod">
          <ac:chgData name="Sharma Computer Academy" userId="08476b32c11f4418" providerId="LiveId" clId="{3797B789-1E5B-45C5-9C1A-4B0CC39D252E}" dt="2023-06-21T06:13:05.013" v="1207" actId="20577"/>
          <ac:spMkLst>
            <pc:docMk/>
            <pc:sldMk cId="221731255" sldId="1136"/>
            <ac:spMk id="2" creationId="{00000000-0000-0000-0000-000000000000}"/>
          </ac:spMkLst>
        </pc:spChg>
        <pc:spChg chg="del mod">
          <ac:chgData name="Sharma Computer Academy" userId="08476b32c11f4418" providerId="LiveId" clId="{3797B789-1E5B-45C5-9C1A-4B0CC39D252E}" dt="2023-06-21T06:13:24.256" v="1209" actId="931"/>
          <ac:spMkLst>
            <pc:docMk/>
            <pc:sldMk cId="221731255" sldId="1136"/>
            <ac:spMk id="3" creationId="{00000000-0000-0000-0000-000000000000}"/>
          </ac:spMkLst>
        </pc:spChg>
        <pc:picChg chg="add mod">
          <ac:chgData name="Sharma Computer Academy" userId="08476b32c11f4418" providerId="LiveId" clId="{3797B789-1E5B-45C5-9C1A-4B0CC39D252E}" dt="2023-06-21T06:13:33.244" v="1212" actId="14100"/>
          <ac:picMkLst>
            <pc:docMk/>
            <pc:sldMk cId="221731255" sldId="1136"/>
            <ac:picMk id="5" creationId="{0826EC30-51FA-4B23-E0FC-E482495C0636}"/>
          </ac:picMkLst>
        </pc:picChg>
      </pc:sldChg>
      <pc:sldChg chg="add del">
        <pc:chgData name="Sharma Computer Academy" userId="08476b32c11f4418" providerId="LiveId" clId="{3797B789-1E5B-45C5-9C1A-4B0CC39D252E}" dt="2023-06-21T06:54:36.503" v="1717" actId="47"/>
        <pc:sldMkLst>
          <pc:docMk/>
          <pc:sldMk cId="932046193" sldId="1137"/>
        </pc:sldMkLst>
      </pc:sldChg>
      <pc:sldChg chg="modSp add">
        <pc:chgData name="Sharma Computer Academy" userId="08476b32c11f4418" providerId="LiveId" clId="{3797B789-1E5B-45C5-9C1A-4B0CC39D252E}" dt="2023-06-21T06:14:14.609" v="1215" actId="14826"/>
        <pc:sldMkLst>
          <pc:docMk/>
          <pc:sldMk cId="1064774968" sldId="1138"/>
        </pc:sldMkLst>
        <pc:picChg chg="mod">
          <ac:chgData name="Sharma Computer Academy" userId="08476b32c11f4418" providerId="LiveId" clId="{3797B789-1E5B-45C5-9C1A-4B0CC39D252E}" dt="2023-06-21T06:14:14.609" v="1215" actId="14826"/>
          <ac:picMkLst>
            <pc:docMk/>
            <pc:sldMk cId="1064774968" sldId="1138"/>
            <ac:picMk id="5" creationId="{0826EC30-51FA-4B23-E0FC-E482495C0636}"/>
          </ac:picMkLst>
        </pc:picChg>
      </pc:sldChg>
      <pc:sldChg chg="modSp add">
        <pc:chgData name="Sharma Computer Academy" userId="08476b32c11f4418" providerId="LiveId" clId="{3797B789-1E5B-45C5-9C1A-4B0CC39D252E}" dt="2023-06-21T06:14:49.458" v="1217" actId="14826"/>
        <pc:sldMkLst>
          <pc:docMk/>
          <pc:sldMk cId="1122121817" sldId="1139"/>
        </pc:sldMkLst>
        <pc:picChg chg="mod">
          <ac:chgData name="Sharma Computer Academy" userId="08476b32c11f4418" providerId="LiveId" clId="{3797B789-1E5B-45C5-9C1A-4B0CC39D252E}" dt="2023-06-21T06:14:49.458" v="1217" actId="14826"/>
          <ac:picMkLst>
            <pc:docMk/>
            <pc:sldMk cId="1122121817" sldId="1139"/>
            <ac:picMk id="5" creationId="{0826EC30-51FA-4B23-E0FC-E482495C0636}"/>
          </ac:picMkLst>
        </pc:picChg>
      </pc:sldChg>
      <pc:sldChg chg="addSp modSp add mod">
        <pc:chgData name="Sharma Computer Academy" userId="08476b32c11f4418" providerId="LiveId" clId="{3797B789-1E5B-45C5-9C1A-4B0CC39D252E}" dt="2023-06-21T06:17:30.479" v="1260" actId="20577"/>
        <pc:sldMkLst>
          <pc:docMk/>
          <pc:sldMk cId="2537430655" sldId="1140"/>
        </pc:sldMkLst>
        <pc:spChg chg="add mod">
          <ac:chgData name="Sharma Computer Academy" userId="08476b32c11f4418" providerId="LiveId" clId="{3797B789-1E5B-45C5-9C1A-4B0CC39D252E}" dt="2023-06-21T06:17:30.479" v="1260" actId="20577"/>
          <ac:spMkLst>
            <pc:docMk/>
            <pc:sldMk cId="2537430655" sldId="1140"/>
            <ac:spMk id="3" creationId="{6758EB0F-82D0-43A2-1361-2DBFBBB2733D}"/>
          </ac:spMkLst>
        </pc:spChg>
        <pc:picChg chg="mod">
          <ac:chgData name="Sharma Computer Academy" userId="08476b32c11f4418" providerId="LiveId" clId="{3797B789-1E5B-45C5-9C1A-4B0CC39D252E}" dt="2023-06-21T06:17:17.462" v="1237" actId="14100"/>
          <ac:picMkLst>
            <pc:docMk/>
            <pc:sldMk cId="2537430655" sldId="1140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3797B789-1E5B-45C5-9C1A-4B0CC39D252E}" dt="2023-06-21T07:01:22.086" v="1884" actId="255"/>
        <pc:sldMkLst>
          <pc:docMk/>
          <pc:sldMk cId="3901455613" sldId="1141"/>
        </pc:sldMkLst>
        <pc:spChg chg="mod">
          <ac:chgData name="Sharma Computer Academy" userId="08476b32c11f4418" providerId="LiveId" clId="{3797B789-1E5B-45C5-9C1A-4B0CC39D252E}" dt="2023-06-21T06:19:28.504" v="1262" actId="20577"/>
          <ac:spMkLst>
            <pc:docMk/>
            <pc:sldMk cId="3901455613" sldId="1141"/>
            <ac:spMk id="2" creationId="{00000000-0000-0000-0000-000000000000}"/>
          </ac:spMkLst>
        </pc:spChg>
        <pc:spChg chg="mod">
          <ac:chgData name="Sharma Computer Academy" userId="08476b32c11f4418" providerId="LiveId" clId="{3797B789-1E5B-45C5-9C1A-4B0CC39D252E}" dt="2023-06-21T07:01:22.086" v="1884" actId="255"/>
          <ac:spMkLst>
            <pc:docMk/>
            <pc:sldMk cId="3901455613" sldId="114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797B789-1E5B-45C5-9C1A-4B0CC39D252E}" dt="2023-06-21T06:50:18.835" v="1582" actId="14826"/>
        <pc:sldMkLst>
          <pc:docMk/>
          <pc:sldMk cId="2403747614" sldId="1142"/>
        </pc:sldMkLst>
        <pc:picChg chg="mod">
          <ac:chgData name="Sharma Computer Academy" userId="08476b32c11f4418" providerId="LiveId" clId="{3797B789-1E5B-45C5-9C1A-4B0CC39D252E}" dt="2023-06-21T06:50:18.835" v="1582" actId="14826"/>
          <ac:picMkLst>
            <pc:docMk/>
            <pc:sldMk cId="2403747614" sldId="1142"/>
            <ac:picMk id="5" creationId="{0826EC30-51FA-4B23-E0FC-E482495C0636}"/>
          </ac:picMkLst>
        </pc:picChg>
      </pc:sldChg>
      <pc:sldChg chg="modSp">
        <pc:chgData name="Sharma Computer Academy" userId="08476b32c11f4418" providerId="LiveId" clId="{3797B789-1E5B-45C5-9C1A-4B0CC39D252E}" dt="2023-06-21T06:50:26.310" v="1583" actId="14826"/>
        <pc:sldMkLst>
          <pc:docMk/>
          <pc:sldMk cId="3036165736" sldId="1143"/>
        </pc:sldMkLst>
        <pc:picChg chg="mod">
          <ac:chgData name="Sharma Computer Academy" userId="08476b32c11f4418" providerId="LiveId" clId="{3797B789-1E5B-45C5-9C1A-4B0CC39D252E}" dt="2023-06-21T06:50:26.310" v="1583" actId="14826"/>
          <ac:picMkLst>
            <pc:docMk/>
            <pc:sldMk cId="3036165736" sldId="1143"/>
            <ac:picMk id="5" creationId="{0826EC30-51FA-4B23-E0FC-E482495C0636}"/>
          </ac:picMkLst>
        </pc:picChg>
      </pc:sldChg>
      <pc:sldChg chg="modSp">
        <pc:chgData name="Sharma Computer Academy" userId="08476b32c11f4418" providerId="LiveId" clId="{3797B789-1E5B-45C5-9C1A-4B0CC39D252E}" dt="2023-06-21T06:50:37.305" v="1584" actId="14826"/>
        <pc:sldMkLst>
          <pc:docMk/>
          <pc:sldMk cId="388942943" sldId="1144"/>
        </pc:sldMkLst>
        <pc:picChg chg="mod">
          <ac:chgData name="Sharma Computer Academy" userId="08476b32c11f4418" providerId="LiveId" clId="{3797B789-1E5B-45C5-9C1A-4B0CC39D252E}" dt="2023-06-21T06:50:37.305" v="1584" actId="14826"/>
          <ac:picMkLst>
            <pc:docMk/>
            <pc:sldMk cId="388942943" sldId="1144"/>
            <ac:picMk id="5" creationId="{0826EC30-51FA-4B23-E0FC-E482495C0636}"/>
          </ac:picMkLst>
        </pc:picChg>
      </pc:sldChg>
      <pc:sldChg chg="modSp mod">
        <pc:chgData name="Sharma Computer Academy" userId="08476b32c11f4418" providerId="LiveId" clId="{3797B789-1E5B-45C5-9C1A-4B0CC39D252E}" dt="2023-06-21T06:51:27.547" v="1595" actId="20577"/>
        <pc:sldMkLst>
          <pc:docMk/>
          <pc:sldMk cId="1167446410" sldId="1145"/>
        </pc:sldMkLst>
        <pc:spChg chg="mod">
          <ac:chgData name="Sharma Computer Academy" userId="08476b32c11f4418" providerId="LiveId" clId="{3797B789-1E5B-45C5-9C1A-4B0CC39D252E}" dt="2023-06-21T06:51:27.547" v="1595" actId="20577"/>
          <ac:spMkLst>
            <pc:docMk/>
            <pc:sldMk cId="1167446410" sldId="1145"/>
            <ac:spMk id="3" creationId="{BA176453-FD46-3C2B-E208-82A440D0CF62}"/>
          </ac:spMkLst>
        </pc:spChg>
        <pc:picChg chg="mod">
          <ac:chgData name="Sharma Computer Academy" userId="08476b32c11f4418" providerId="LiveId" clId="{3797B789-1E5B-45C5-9C1A-4B0CC39D252E}" dt="2023-06-21T06:51:10.243" v="1585" actId="14826"/>
          <ac:picMkLst>
            <pc:docMk/>
            <pc:sldMk cId="1167446410" sldId="1145"/>
            <ac:picMk id="5" creationId="{5284689F-12E4-24E4-62AD-1049720AF235}"/>
          </ac:picMkLst>
        </pc:picChg>
      </pc:sldChg>
      <pc:sldChg chg="delSp modSp mod">
        <pc:chgData name="Sharma Computer Academy" userId="08476b32c11f4418" providerId="LiveId" clId="{3797B789-1E5B-45C5-9C1A-4B0CC39D252E}" dt="2023-06-21T06:52:28.577" v="1615" actId="207"/>
        <pc:sldMkLst>
          <pc:docMk/>
          <pc:sldMk cId="2270601222" sldId="1146"/>
        </pc:sldMkLst>
        <pc:spChg chg="mod">
          <ac:chgData name="Sharma Computer Academy" userId="08476b32c11f4418" providerId="LiveId" clId="{3797B789-1E5B-45C5-9C1A-4B0CC39D252E}" dt="2023-06-21T06:52:28.577" v="1615" actId="207"/>
          <ac:spMkLst>
            <pc:docMk/>
            <pc:sldMk cId="2270601222" sldId="1146"/>
            <ac:spMk id="2" creationId="{00000000-0000-0000-0000-000000000000}"/>
          </ac:spMkLst>
        </pc:spChg>
        <pc:spChg chg="del mod">
          <ac:chgData name="Sharma Computer Academy" userId="08476b32c11f4418" providerId="LiveId" clId="{3797B789-1E5B-45C5-9C1A-4B0CC39D252E}" dt="2023-06-21T06:51:49.591" v="1598" actId="478"/>
          <ac:spMkLst>
            <pc:docMk/>
            <pc:sldMk cId="2270601222" sldId="1146"/>
            <ac:spMk id="3" creationId="{6758EB0F-82D0-43A2-1361-2DBFBBB2733D}"/>
          </ac:spMkLst>
        </pc:spChg>
        <pc:picChg chg="mod">
          <ac:chgData name="Sharma Computer Academy" userId="08476b32c11f4418" providerId="LiveId" clId="{3797B789-1E5B-45C5-9C1A-4B0CC39D252E}" dt="2023-06-21T06:51:53.271" v="1599" actId="14100"/>
          <ac:picMkLst>
            <pc:docMk/>
            <pc:sldMk cId="2270601222" sldId="1146"/>
            <ac:picMk id="5" creationId="{5284689F-12E4-24E4-62AD-1049720AF235}"/>
          </ac:picMkLst>
        </pc:picChg>
      </pc:sldChg>
      <pc:sldChg chg="addSp delSp modSp add mod">
        <pc:chgData name="Sharma Computer Academy" userId="08476b32c11f4418" providerId="LiveId" clId="{3797B789-1E5B-45C5-9C1A-4B0CC39D252E}" dt="2023-06-21T07:10:58.996" v="1973" actId="14100"/>
        <pc:sldMkLst>
          <pc:docMk/>
          <pc:sldMk cId="1901172481" sldId="1147"/>
        </pc:sldMkLst>
        <pc:spChg chg="mod">
          <ac:chgData name="Sharma Computer Academy" userId="08476b32c11f4418" providerId="LiveId" clId="{3797B789-1E5B-45C5-9C1A-4B0CC39D252E}" dt="2023-06-21T07:07:31.581" v="1904" actId="20577"/>
          <ac:spMkLst>
            <pc:docMk/>
            <pc:sldMk cId="1901172481" sldId="1147"/>
            <ac:spMk id="2" creationId="{00000000-0000-0000-0000-000000000000}"/>
          </ac:spMkLst>
        </pc:spChg>
        <pc:spChg chg="add del mod">
          <ac:chgData name="Sharma Computer Academy" userId="08476b32c11f4418" providerId="LiveId" clId="{3797B789-1E5B-45C5-9C1A-4B0CC39D252E}" dt="2023-06-21T07:08:40.861" v="1906" actId="3680"/>
          <ac:spMkLst>
            <pc:docMk/>
            <pc:sldMk cId="1901172481" sldId="1147"/>
            <ac:spMk id="4" creationId="{F6B844EA-9F21-1A34-BC39-5EE7F325E30D}"/>
          </ac:spMkLst>
        </pc:spChg>
        <pc:graphicFrameChg chg="add mod ord modGraphic">
          <ac:chgData name="Sharma Computer Academy" userId="08476b32c11f4418" providerId="LiveId" clId="{3797B789-1E5B-45C5-9C1A-4B0CC39D252E}" dt="2023-06-21T07:10:58.996" v="1973" actId="14100"/>
          <ac:graphicFrameMkLst>
            <pc:docMk/>
            <pc:sldMk cId="1901172481" sldId="1147"/>
            <ac:graphicFrameMk id="6" creationId="{C682CDF8-5C58-6B4D-5EE7-FAA7C04A59D6}"/>
          </ac:graphicFrameMkLst>
        </pc:graphicFrameChg>
        <pc:picChg chg="del">
          <ac:chgData name="Sharma Computer Academy" userId="08476b32c11f4418" providerId="LiveId" clId="{3797B789-1E5B-45C5-9C1A-4B0CC39D252E}" dt="2023-06-21T07:07:34.290" v="1905" actId="478"/>
          <ac:picMkLst>
            <pc:docMk/>
            <pc:sldMk cId="1901172481" sldId="1147"/>
            <ac:picMk id="5" creationId="{0826EC30-51FA-4B23-E0FC-E482495C06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21-06-2023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form data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If </a:t>
            </a:r>
            <a:r>
              <a:rPr lang="en-US" sz="2200" dirty="0"/>
              <a:t>it is </a:t>
            </a:r>
            <a:r>
              <a:rPr lang="en-US" sz="2200" b="1" dirty="0">
                <a:solidFill>
                  <a:schemeClr val="accent2"/>
                </a:solidFill>
              </a:rPr>
              <a:t>set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false</a:t>
            </a:r>
            <a:r>
              <a:rPr lang="en-US" sz="2200" dirty="0"/>
              <a:t> then the </a:t>
            </a:r>
            <a:r>
              <a:rPr lang="en-US" sz="2200" b="1" dirty="0" err="1">
                <a:solidFill>
                  <a:srgbClr val="7030A0"/>
                </a:solidFill>
              </a:rPr>
              <a:t>urlencoded</a:t>
            </a:r>
            <a:r>
              <a:rPr lang="en-US" sz="2200" b="1" dirty="0">
                <a:solidFill>
                  <a:srgbClr val="7030A0"/>
                </a:solidFill>
              </a:rPr>
              <a:t>() </a:t>
            </a:r>
            <a:r>
              <a:rPr lang="en-US" sz="2200" dirty="0"/>
              <a:t>method will use the </a:t>
            </a:r>
            <a:r>
              <a:rPr lang="en-US" sz="2200" b="1" dirty="0">
                <a:solidFill>
                  <a:srgbClr val="C00000"/>
                </a:solidFill>
              </a:rPr>
              <a:t>query-string</a:t>
            </a:r>
            <a:r>
              <a:rPr lang="en-US" sz="2200" dirty="0"/>
              <a:t> library.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When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extended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FFC000"/>
                </a:solidFill>
              </a:rPr>
              <a:t>true</a:t>
            </a:r>
            <a:r>
              <a:rPr lang="en-US" sz="2200" dirty="0"/>
              <a:t>, this </a:t>
            </a:r>
            <a:r>
              <a:rPr lang="en-US" sz="2200" b="1" dirty="0">
                <a:solidFill>
                  <a:schemeClr val="accent3"/>
                </a:solidFill>
              </a:rPr>
              <a:t>method</a:t>
            </a:r>
            <a:r>
              <a:rPr lang="en-US" sz="2200" dirty="0"/>
              <a:t> will use 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qs</a:t>
            </a:r>
            <a:r>
              <a:rPr lang="en-US" sz="2200" dirty="0"/>
              <a:t> library.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9707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88839"/>
            <a:ext cx="8784975" cy="46362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76453-FD46-3C2B-E208-82A440D0CF62}"/>
              </a:ext>
            </a:extLst>
          </p:cNvPr>
          <p:cNvSpPr txBox="1"/>
          <p:nvPr/>
        </p:nvSpPr>
        <p:spPr>
          <a:xfrm>
            <a:off x="180388" y="15259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ndex.html</a:t>
            </a:r>
          </a:p>
        </p:txBody>
      </p:sp>
    </p:spTree>
    <p:extLst>
      <p:ext uri="{BB962C8B-B14F-4D97-AF65-F5344CB8AC3E}">
        <p14:creationId xmlns:p14="http://schemas.microsoft.com/office/powerpoint/2010/main" val="236604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88839"/>
            <a:ext cx="8784975" cy="46362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58EB0F-82D0-43A2-1361-2DBFBBB2733D}"/>
              </a:ext>
            </a:extLst>
          </p:cNvPr>
          <p:cNvSpPr txBox="1"/>
          <p:nvPr/>
        </p:nvSpPr>
        <p:spPr>
          <a:xfrm>
            <a:off x="180388" y="15259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calculator.js</a:t>
            </a: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4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77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300" b="1" dirty="0">
                <a:solidFill>
                  <a:schemeClr val="accent1"/>
                </a:solidFill>
              </a:rPr>
              <a:t>Modify</a:t>
            </a:r>
            <a:r>
              <a:rPr lang="en-US" sz="2300" dirty="0"/>
              <a:t> the previous </a:t>
            </a: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</a:rPr>
              <a:t>Calculator application </a:t>
            </a:r>
            <a:r>
              <a:rPr lang="en-US" sz="2300" dirty="0"/>
              <a:t>to perform </a:t>
            </a:r>
            <a:r>
              <a:rPr lang="en-US" sz="2300" b="1" dirty="0">
                <a:solidFill>
                  <a:srgbClr val="00B050"/>
                </a:solidFill>
              </a:rPr>
              <a:t>conversion </a:t>
            </a:r>
            <a:r>
              <a:rPr lang="en-US" sz="2300" dirty="0"/>
              <a:t>of </a:t>
            </a: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</a:rPr>
              <a:t>Indian Rupee </a:t>
            </a:r>
            <a:r>
              <a:rPr lang="en-US" sz="2300" dirty="0"/>
              <a:t>to a </a:t>
            </a:r>
            <a:r>
              <a:rPr lang="en-US" sz="2300" b="1" dirty="0">
                <a:solidFill>
                  <a:srgbClr val="7030A0"/>
                </a:solidFill>
              </a:rPr>
              <a:t>currency</a:t>
            </a:r>
            <a:r>
              <a:rPr lang="en-US" sz="2300" dirty="0"/>
              <a:t> as </a:t>
            </a:r>
            <a:r>
              <a:rPr lang="en-US" sz="2300" b="1" dirty="0">
                <a:solidFill>
                  <a:schemeClr val="accent2"/>
                </a:solidFill>
              </a:rPr>
              <a:t>chosen</a:t>
            </a:r>
            <a:r>
              <a:rPr lang="en-US" sz="2300" dirty="0"/>
              <a:t> by the </a:t>
            </a:r>
            <a:r>
              <a:rPr lang="en-US" sz="2300" b="1" dirty="0">
                <a:solidFill>
                  <a:srgbClr val="002060"/>
                </a:solidFill>
              </a:rPr>
              <a:t>user</a:t>
            </a:r>
            <a:r>
              <a:rPr lang="en-US" sz="23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300" dirty="0"/>
              <a:t>Your </a:t>
            </a:r>
            <a:r>
              <a:rPr lang="en-US" sz="2300" b="1" dirty="0">
                <a:solidFill>
                  <a:schemeClr val="accent4">
                    <a:lumMod val="75000"/>
                  </a:schemeClr>
                </a:solidFill>
              </a:rPr>
              <a:t>application</a:t>
            </a:r>
            <a:r>
              <a:rPr lang="en-US" sz="2300" dirty="0"/>
              <a:t> should 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3"/>
                </a:solidFill>
              </a:rPr>
              <a:t>form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000" dirty="0"/>
              <a:t> to input </a:t>
            </a:r>
            <a:r>
              <a:rPr lang="en-US" sz="2000" b="1" dirty="0">
                <a:solidFill>
                  <a:srgbClr val="002060"/>
                </a:solidFill>
              </a:rPr>
              <a:t>an amount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/>
                </a:solidFill>
              </a:rPr>
              <a:t>choose</a:t>
            </a:r>
            <a:r>
              <a:rPr lang="en-US" sz="2000" dirty="0"/>
              <a:t> the target </a:t>
            </a:r>
            <a:r>
              <a:rPr lang="en-US" sz="2000" b="1" dirty="0">
                <a:solidFill>
                  <a:srgbClr val="002060"/>
                </a:solidFill>
              </a:rPr>
              <a:t>currency</a:t>
            </a:r>
            <a:r>
              <a:rPr lang="en-US" sz="2000" dirty="0"/>
              <a:t> amongst </a:t>
            </a:r>
            <a:r>
              <a:rPr lang="en-US" sz="2000" b="1" u="sng" dirty="0">
                <a:solidFill>
                  <a:srgbClr val="FFC000"/>
                </a:solidFill>
              </a:rPr>
              <a:t>Dollar</a:t>
            </a:r>
            <a:r>
              <a:rPr lang="en-US" sz="2000" dirty="0"/>
              <a:t>, </a:t>
            </a:r>
            <a:r>
              <a:rPr lang="en-US" sz="2000" b="1" u="sng" dirty="0">
                <a:solidFill>
                  <a:srgbClr val="FFC000"/>
                </a:solidFill>
              </a:rPr>
              <a:t>Euro</a:t>
            </a:r>
            <a:r>
              <a:rPr lang="en-US" sz="2000" dirty="0"/>
              <a:t> and </a:t>
            </a:r>
            <a:r>
              <a:rPr lang="en-US" sz="2000" b="1" u="sng" dirty="0">
                <a:solidFill>
                  <a:srgbClr val="FFC000"/>
                </a:solidFill>
              </a:rPr>
              <a:t>Pound</a:t>
            </a:r>
            <a:r>
              <a:rPr lang="en-US" sz="2000" dirty="0"/>
              <a:t>.</a:t>
            </a:r>
            <a:endParaRPr lang="en-US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/>
              <a:t>Upon </a:t>
            </a:r>
            <a:r>
              <a:rPr lang="en-US" sz="2000" b="1" dirty="0">
                <a:solidFill>
                  <a:schemeClr val="accent2"/>
                </a:solidFill>
              </a:rPr>
              <a:t>submission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rgbClr val="002060"/>
                </a:solidFill>
              </a:rPr>
              <a:t>amount</a:t>
            </a:r>
            <a:r>
              <a:rPr lang="en-US" sz="2000" dirty="0"/>
              <a:t> , and </a:t>
            </a:r>
            <a:r>
              <a:rPr lang="en-US" sz="2000" b="1" dirty="0">
                <a:solidFill>
                  <a:srgbClr val="002060"/>
                </a:solidFill>
              </a:rPr>
              <a:t>target currency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passed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At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server end 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conversion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002060"/>
                </a:solidFill>
              </a:rPr>
              <a:t>amount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rgbClr val="C00000"/>
                </a:solidFill>
              </a:rPr>
              <a:t>done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en-US" sz="2000" dirty="0"/>
              <a:t> should be </a:t>
            </a:r>
            <a:r>
              <a:rPr lang="en-US" sz="2000" b="1" dirty="0">
                <a:solidFill>
                  <a:srgbClr val="00B050"/>
                </a:solidFill>
              </a:rPr>
              <a:t>displayed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300" b="1" u="sng" dirty="0">
                <a:solidFill>
                  <a:srgbClr val="C00000"/>
                </a:solidFill>
              </a:rPr>
              <a:t>Special Note </a:t>
            </a:r>
            <a:r>
              <a:rPr lang="en-US" sz="2300" dirty="0"/>
              <a:t>:To </a:t>
            </a:r>
            <a:r>
              <a:rPr lang="en-US" sz="2300" b="1" dirty="0">
                <a:solidFill>
                  <a:srgbClr val="002060"/>
                </a:solidFill>
              </a:rPr>
              <a:t>accomplish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rgbClr val="0070C0"/>
                </a:solidFill>
              </a:rPr>
              <a:t>above task </a:t>
            </a:r>
            <a:r>
              <a:rPr lang="en-US" sz="2300" dirty="0"/>
              <a:t>your </a:t>
            </a:r>
            <a:r>
              <a:rPr lang="en-US" sz="2300" b="1" dirty="0">
                <a:solidFill>
                  <a:schemeClr val="accent1"/>
                </a:solidFill>
              </a:rPr>
              <a:t>application</a:t>
            </a:r>
            <a:r>
              <a:rPr lang="en-US" sz="2300" dirty="0"/>
              <a:t> will </a:t>
            </a:r>
            <a:r>
              <a:rPr lang="en-US" sz="2300" b="1" dirty="0">
                <a:solidFill>
                  <a:srgbClr val="FFC000"/>
                </a:solidFill>
              </a:rPr>
              <a:t>need</a:t>
            </a:r>
            <a:r>
              <a:rPr lang="en-US" sz="2300" dirty="0"/>
              <a:t> to handle </a:t>
            </a:r>
            <a:r>
              <a:rPr lang="en-US" sz="2300" b="1" dirty="0">
                <a:solidFill>
                  <a:srgbClr val="7030A0"/>
                </a:solidFill>
              </a:rPr>
              <a:t>2 more routes </a:t>
            </a:r>
            <a:r>
              <a:rPr lang="en-US" sz="23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145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2403747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3036165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38894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Conversion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682CDF8-5C58-6B4D-5EE7-FAA7C04A5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28100"/>
              </p:ext>
            </p:extLst>
          </p:nvPr>
        </p:nvGraphicFramePr>
        <p:xfrm>
          <a:off x="761142" y="2564904"/>
          <a:ext cx="7555274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7637">
                  <a:extLst>
                    <a:ext uri="{9D8B030D-6E8A-4147-A177-3AD203B41FA5}">
                      <a16:colId xmlns:a16="http://schemas.microsoft.com/office/drawing/2014/main" val="2666897926"/>
                    </a:ext>
                  </a:extLst>
                </a:gridCol>
                <a:gridCol w="3777637">
                  <a:extLst>
                    <a:ext uri="{9D8B030D-6E8A-4147-A177-3AD203B41FA5}">
                      <a16:colId xmlns:a16="http://schemas.microsoft.com/office/drawing/2014/main" val="1748678540"/>
                    </a:ext>
                  </a:extLst>
                </a:gridCol>
              </a:tblGrid>
              <a:tr h="738082"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Rupee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827924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r>
                        <a:rPr lang="en-US" b="1" dirty="0"/>
                        <a:t>1 Dollar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82.06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323199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r>
                        <a:rPr lang="en-US" b="1" dirty="0"/>
                        <a:t>1 Pound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104.89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292261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r>
                        <a:rPr lang="en-US" b="1" dirty="0"/>
                        <a:t>1 Euro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89.55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069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72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988839"/>
            <a:ext cx="8784975" cy="463628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176453-FD46-3C2B-E208-82A440D0CF62}"/>
              </a:ext>
            </a:extLst>
          </p:cNvPr>
          <p:cNvSpPr txBox="1"/>
          <p:nvPr/>
        </p:nvSpPr>
        <p:spPr>
          <a:xfrm>
            <a:off x="180388" y="152590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conversion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1674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calculator.js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1268761"/>
            <a:ext cx="8784975" cy="5356362"/>
          </a:xfrm>
        </p:spPr>
      </p:pic>
    </p:spTree>
    <p:extLst>
      <p:ext uri="{BB962C8B-B14F-4D97-AF65-F5344CB8AC3E}">
        <p14:creationId xmlns:p14="http://schemas.microsoft.com/office/powerpoint/2010/main" val="2270601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Connecting HTML Forms With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Handling GET Request Through Form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Handling POST Request Through Form</a:t>
            </a:r>
            <a:endParaRPr lang="en-US" sz="20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Extracting Request Data</a:t>
            </a: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Develop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full stack web application </a:t>
            </a:r>
            <a:r>
              <a:rPr lang="en-US" sz="2200" dirty="0"/>
              <a:t>to perform </a:t>
            </a:r>
            <a:r>
              <a:rPr lang="en-US" sz="2200" b="1" dirty="0">
                <a:solidFill>
                  <a:srgbClr val="00B050"/>
                </a:solidFill>
              </a:rPr>
              <a:t>addition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FFC000"/>
                </a:solidFill>
              </a:rPr>
              <a:t>2 integers </a:t>
            </a:r>
            <a:r>
              <a:rPr lang="en-US" sz="2200" dirty="0"/>
              <a:t>given by the </a:t>
            </a:r>
            <a:r>
              <a:rPr lang="en-US" sz="2200" b="1" dirty="0">
                <a:solidFill>
                  <a:srgbClr val="002060"/>
                </a:solidFill>
              </a:rPr>
              <a:t>user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Your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application</a:t>
            </a:r>
            <a:r>
              <a:rPr lang="en-US" sz="2200" dirty="0"/>
              <a:t> should: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3"/>
                </a:solidFill>
              </a:rPr>
              <a:t>form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000" dirty="0"/>
              <a:t> to input </a:t>
            </a:r>
            <a:r>
              <a:rPr lang="en-US" sz="2000" b="1" dirty="0">
                <a:solidFill>
                  <a:srgbClr val="002060"/>
                </a:solidFill>
              </a:rPr>
              <a:t>2 </a:t>
            </a:r>
            <a:r>
              <a:rPr lang="en-US" sz="2000" b="1" dirty="0" err="1">
                <a:solidFill>
                  <a:srgbClr val="002060"/>
                </a:solidFill>
              </a:rPr>
              <a:t>nos</a:t>
            </a:r>
            <a:endParaRPr lang="en-US" sz="20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dirty="0"/>
              <a:t>Upon </a:t>
            </a:r>
            <a:r>
              <a:rPr lang="en-US" sz="2000" b="1" dirty="0">
                <a:solidFill>
                  <a:schemeClr val="accent2"/>
                </a:solidFill>
              </a:rPr>
              <a:t>submission</a:t>
            </a:r>
            <a:r>
              <a:rPr lang="en-US" sz="2000" dirty="0"/>
              <a:t> , these </a:t>
            </a:r>
            <a:r>
              <a:rPr lang="en-US" sz="2000" b="1" dirty="0" err="1">
                <a:solidFill>
                  <a:srgbClr val="002060"/>
                </a:solidFill>
              </a:rPr>
              <a:t>nos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passed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At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server end 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addition</a:t>
            </a:r>
            <a:r>
              <a:rPr lang="en-US" sz="2000" dirty="0"/>
              <a:t> of </a:t>
            </a:r>
            <a:r>
              <a:rPr lang="en-US" sz="2000" b="1" dirty="0" err="1">
                <a:solidFill>
                  <a:srgbClr val="002060"/>
                </a:solidFill>
              </a:rPr>
              <a:t>nos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rgbClr val="C00000"/>
                </a:solidFill>
              </a:rPr>
              <a:t>done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result</a:t>
            </a:r>
            <a:r>
              <a:rPr lang="en-US" sz="2000" dirty="0"/>
              <a:t> should be </a:t>
            </a:r>
            <a:r>
              <a:rPr lang="en-US" sz="2000" b="1" dirty="0">
                <a:solidFill>
                  <a:srgbClr val="00B050"/>
                </a:solidFill>
              </a:rPr>
              <a:t>displayed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038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93204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106477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6EC30-51FA-4B23-E0FC-E482495C0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32883"/>
            <a:ext cx="7560839" cy="4260413"/>
          </a:xfrm>
        </p:spPr>
      </p:pic>
    </p:spTree>
    <p:extLst>
      <p:ext uri="{BB962C8B-B14F-4D97-AF65-F5344CB8AC3E}">
        <p14:creationId xmlns:p14="http://schemas.microsoft.com/office/powerpoint/2010/main" val="112212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Create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2060"/>
                </a:solidFill>
              </a:rPr>
              <a:t>html page </a:t>
            </a:r>
            <a:r>
              <a:rPr lang="en-US" sz="2200" dirty="0"/>
              <a:t>called </a:t>
            </a:r>
            <a:r>
              <a:rPr lang="en-US" sz="2200" b="1" dirty="0">
                <a:solidFill>
                  <a:srgbClr val="C00000"/>
                </a:solidFill>
              </a:rPr>
              <a:t>index.html </a:t>
            </a:r>
            <a:r>
              <a:rPr lang="en-US" sz="2200" dirty="0"/>
              <a:t>containing a </a:t>
            </a:r>
            <a:r>
              <a:rPr lang="en-US" sz="2200" b="1" dirty="0">
                <a:solidFill>
                  <a:srgbClr val="0070C0"/>
                </a:solidFill>
              </a:rPr>
              <a:t>form</a:t>
            </a:r>
            <a:r>
              <a:rPr lang="en-US" sz="2200" dirty="0"/>
              <a:t> tag for </a:t>
            </a:r>
            <a:r>
              <a:rPr lang="en-US" sz="2200" b="1" dirty="0">
                <a:solidFill>
                  <a:schemeClr val="accent1"/>
                </a:solidFill>
              </a:rPr>
              <a:t>accepting 2 numbers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Set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action</a:t>
            </a:r>
            <a:r>
              <a:rPr lang="en-US" sz="2200" dirty="0"/>
              <a:t> attribute of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form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70C0"/>
                </a:solidFill>
              </a:rPr>
              <a:t>“/”</a:t>
            </a:r>
            <a:r>
              <a:rPr lang="en-US" sz="2200" dirty="0"/>
              <a:t> and the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attribute to </a:t>
            </a:r>
            <a:r>
              <a:rPr lang="en-US" sz="2200" b="1" dirty="0">
                <a:solidFill>
                  <a:srgbClr val="0070C0"/>
                </a:solidFill>
              </a:rPr>
              <a:t>“post”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Create</a:t>
            </a:r>
            <a:r>
              <a:rPr lang="en-US" sz="2200" dirty="0"/>
              <a:t> a file called </a:t>
            </a:r>
            <a:r>
              <a:rPr lang="en-US" sz="2200" b="1" u="sng" dirty="0">
                <a:solidFill>
                  <a:srgbClr val="C00000"/>
                </a:solidFill>
              </a:rPr>
              <a:t>calculator.js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rgbClr val="0070C0"/>
                </a:solidFill>
              </a:rPr>
              <a:t>2 routes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GET /</a:t>
            </a:r>
            <a:r>
              <a:rPr lang="en-US" sz="2000" dirty="0"/>
              <a:t> : This will </a:t>
            </a:r>
            <a:r>
              <a:rPr lang="en-US" sz="2000" b="1" dirty="0">
                <a:solidFill>
                  <a:schemeClr val="accent2"/>
                </a:solidFill>
              </a:rPr>
              <a:t>serve</a:t>
            </a:r>
            <a:r>
              <a:rPr lang="en-US" sz="2000" dirty="0"/>
              <a:t> the </a:t>
            </a:r>
            <a:r>
              <a:rPr lang="en-US" sz="2000" b="1" u="sng" dirty="0">
                <a:solidFill>
                  <a:srgbClr val="C00000"/>
                </a:solidFill>
              </a:rPr>
              <a:t>index.html </a:t>
            </a:r>
            <a:r>
              <a:rPr lang="en-US" sz="2000" dirty="0"/>
              <a:t>file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POST /</a:t>
            </a:r>
            <a:r>
              <a:rPr lang="en-US" sz="2000" dirty="0"/>
              <a:t> : This will </a:t>
            </a:r>
            <a:r>
              <a:rPr lang="en-US" sz="2000" b="1" dirty="0">
                <a:solidFill>
                  <a:schemeClr val="accent2"/>
                </a:solidFill>
              </a:rPr>
              <a:t>extract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3"/>
                </a:solidFill>
              </a:rPr>
              <a:t>numbers</a:t>
            </a:r>
            <a:r>
              <a:rPr lang="en-US" sz="2000" dirty="0"/>
              <a:t> passed from the </a:t>
            </a:r>
            <a:r>
              <a:rPr lang="en-US" sz="2000" b="1" dirty="0">
                <a:solidFill>
                  <a:srgbClr val="00B050"/>
                </a:solidFill>
              </a:rPr>
              <a:t>HTML</a:t>
            </a:r>
            <a:r>
              <a:rPr lang="en-US" sz="2000" dirty="0"/>
              <a:t> page , </a:t>
            </a:r>
            <a:r>
              <a:rPr lang="en-US" sz="2000" b="1" dirty="0">
                <a:solidFill>
                  <a:srgbClr val="7030A0"/>
                </a:solidFill>
              </a:rPr>
              <a:t>add them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C000"/>
                </a:solidFill>
              </a:rPr>
              <a:t>send back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chemeClr val="accent1"/>
                </a:solidFill>
              </a:rPr>
              <a:t>sum</a:t>
            </a:r>
            <a:r>
              <a:rPr lang="en-US" sz="2000" dirty="0"/>
              <a:t> as the </a:t>
            </a:r>
            <a:r>
              <a:rPr lang="en-US" sz="2000" b="1" dirty="0">
                <a:solidFill>
                  <a:srgbClr val="0070C0"/>
                </a:solidFill>
              </a:rPr>
              <a:t>result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81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form data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extract form data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1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use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middleware function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shown below</a:t>
            </a:r>
            <a:r>
              <a:rPr lang="en-US" sz="22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b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app.use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express.urlencoded</a:t>
            </a:r>
            <a:r>
              <a:rPr lang="en-IN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({ extended: false }));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Whenever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user</a:t>
            </a:r>
            <a:r>
              <a:rPr lang="en-US" sz="2200" dirty="0"/>
              <a:t> sends </a:t>
            </a:r>
            <a:r>
              <a:rPr lang="en-US" sz="2200" b="1" dirty="0">
                <a:solidFill>
                  <a:srgbClr val="00B050"/>
                </a:solidFill>
              </a:rPr>
              <a:t>POST requests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submitting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FFC000"/>
                </a:solidFill>
              </a:rPr>
              <a:t>form</a:t>
            </a:r>
            <a:r>
              <a:rPr lang="en-US" sz="2200" dirty="0"/>
              <a:t>, browser will use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application/x-www-form-</a:t>
            </a:r>
            <a:r>
              <a:rPr lang="en-US" sz="22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urlencoded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as the </a:t>
            </a:r>
            <a:r>
              <a:rPr lang="en-US" sz="2200" b="1" dirty="0">
                <a:solidFill>
                  <a:srgbClr val="00B050"/>
                </a:solidFill>
              </a:rPr>
              <a:t>content-type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send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23179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get form data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parse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3"/>
                </a:solidFill>
              </a:rPr>
              <a:t>data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chemeClr val="accent1"/>
                </a:solidFill>
              </a:rPr>
              <a:t>request body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rgbClr val="7030A0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tx2"/>
                </a:solidFill>
              </a:rPr>
              <a:t>use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rgbClr val="C00000"/>
                </a:solidFill>
              </a:rPr>
              <a:t>urlencoded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With the </a:t>
            </a:r>
            <a:r>
              <a:rPr lang="en-US" sz="2200" b="1" dirty="0">
                <a:solidFill>
                  <a:schemeClr val="accent2"/>
                </a:solidFill>
              </a:rPr>
              <a:t>extended</a:t>
            </a:r>
            <a:r>
              <a:rPr lang="en-US" sz="2200" dirty="0"/>
              <a:t> option, we can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choose</a:t>
            </a:r>
            <a:r>
              <a:rPr lang="en-US" sz="2200" dirty="0"/>
              <a:t> between the </a:t>
            </a:r>
            <a:r>
              <a:rPr lang="en-US" sz="2200" b="1" dirty="0">
                <a:solidFill>
                  <a:srgbClr val="0070C0"/>
                </a:solidFill>
              </a:rPr>
              <a:t>query-string library </a:t>
            </a:r>
            <a:r>
              <a:rPr lang="en-US" sz="2200" dirty="0"/>
              <a:t>or the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qs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library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parse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URL-encoded</a:t>
            </a:r>
            <a:r>
              <a:rPr lang="en-US" sz="2200" dirty="0"/>
              <a:t> data.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We</a:t>
            </a:r>
            <a:r>
              <a:rPr lang="en-US" sz="2200" dirty="0"/>
              <a:t> can set this </a:t>
            </a:r>
            <a:r>
              <a:rPr lang="en-US" sz="2200" b="1" dirty="0">
                <a:solidFill>
                  <a:srgbClr val="C00000"/>
                </a:solidFill>
              </a:rPr>
              <a:t>option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rgbClr val="0070C0"/>
                </a:solidFill>
              </a:rPr>
              <a:t>true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70C0"/>
                </a:solidFill>
              </a:rPr>
              <a:t>false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0521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5242</TotalTime>
  <Words>463</Words>
  <Application>Microsoft Office PowerPoint</Application>
  <PresentationFormat>On-screen Show (4:3)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Exercise 47</vt:lpstr>
      <vt:lpstr>output</vt:lpstr>
      <vt:lpstr>output</vt:lpstr>
      <vt:lpstr>output</vt:lpstr>
      <vt:lpstr>Steps needed</vt:lpstr>
      <vt:lpstr>How to get form data ?</vt:lpstr>
      <vt:lpstr>How to get form data ?</vt:lpstr>
      <vt:lpstr>How to get form data ?</vt:lpstr>
      <vt:lpstr>Solution</vt:lpstr>
      <vt:lpstr>Solution</vt:lpstr>
      <vt:lpstr>Exercise 48</vt:lpstr>
      <vt:lpstr>output</vt:lpstr>
      <vt:lpstr>output</vt:lpstr>
      <vt:lpstr>output</vt:lpstr>
      <vt:lpstr>Conversion table</vt:lpstr>
      <vt:lpstr>Solution</vt:lpstr>
      <vt:lpstr>calculator.js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268</cp:revision>
  <dcterms:created xsi:type="dcterms:W3CDTF">2015-12-21T13:46:00Z</dcterms:created>
  <dcterms:modified xsi:type="dcterms:W3CDTF">2023-06-21T07:13:15Z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