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7"/>
  </p:notesMasterIdLst>
  <p:sldIdLst>
    <p:sldId id="256" r:id="rId2"/>
    <p:sldId id="301" r:id="rId3"/>
    <p:sldId id="1148" r:id="rId4"/>
    <p:sldId id="1277" r:id="rId5"/>
    <p:sldId id="1278" r:id="rId6"/>
    <p:sldId id="1279" r:id="rId7"/>
    <p:sldId id="1280" r:id="rId8"/>
    <p:sldId id="1281" r:id="rId9"/>
    <p:sldId id="1282" r:id="rId10"/>
    <p:sldId id="1283" r:id="rId11"/>
    <p:sldId id="1284" r:id="rId12"/>
    <p:sldId id="1285" r:id="rId13"/>
    <p:sldId id="1286" r:id="rId14"/>
    <p:sldId id="1288" r:id="rId15"/>
    <p:sldId id="1289" r:id="rId16"/>
    <p:sldId id="1287" r:id="rId17"/>
    <p:sldId id="1290" r:id="rId18"/>
    <p:sldId id="1291" r:id="rId19"/>
    <p:sldId id="1292" r:id="rId20"/>
    <p:sldId id="1293" r:id="rId21"/>
    <p:sldId id="1294" r:id="rId22"/>
    <p:sldId id="1296" r:id="rId23"/>
    <p:sldId id="1295" r:id="rId24"/>
    <p:sldId id="1297" r:id="rId25"/>
    <p:sldId id="129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4BAFDEB-0EB6-4B2B-856B-59EB8A8248BA}"/>
    <pc:docChg chg="undo custSel addSld delSld modSld">
      <pc:chgData name="Sharma Computer Academy" userId="08476b32c11f4418" providerId="LiveId" clId="{A4BAFDEB-0EB6-4B2B-856B-59EB8A8248BA}" dt="2023-07-07T16:47:27.040" v="2573" actId="20577"/>
      <pc:docMkLst>
        <pc:docMk/>
      </pc:docMkLst>
      <pc:sldChg chg="modSp mod">
        <pc:chgData name="Sharma Computer Academy" userId="08476b32c11f4418" providerId="LiveId" clId="{A4BAFDEB-0EB6-4B2B-856B-59EB8A8248BA}" dt="2023-07-05T06:07:22.772" v="0" actId="20577"/>
        <pc:sldMkLst>
          <pc:docMk/>
          <pc:sldMk cId="0" sldId="256"/>
        </pc:sldMkLst>
        <pc:spChg chg="mod">
          <ac:chgData name="Sharma Computer Academy" userId="08476b32c11f4418" providerId="LiveId" clId="{A4BAFDEB-0EB6-4B2B-856B-59EB8A8248BA}" dt="2023-07-05T06:07:22.772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A4BAFDEB-0EB6-4B2B-856B-59EB8A8248BA}" dt="2023-07-05T08:38:07.029" v="2474" actId="20577"/>
        <pc:sldMkLst>
          <pc:docMk/>
          <pc:sldMk cId="0" sldId="301"/>
        </pc:sldMkLst>
        <pc:spChg chg="mod">
          <ac:chgData name="Sharma Computer Academy" userId="08476b32c11f4418" providerId="LiveId" clId="{A4BAFDEB-0EB6-4B2B-856B-59EB8A8248BA}" dt="2023-07-05T08:38:07.029" v="2474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4BAFDEB-0EB6-4B2B-856B-59EB8A8248BA}" dt="2023-07-05T06:31:10.342" v="153"/>
        <pc:sldMkLst>
          <pc:docMk/>
          <pc:sldMk cId="1863342271" sldId="1148"/>
        </pc:sldMkLst>
        <pc:spChg chg="mod">
          <ac:chgData name="Sharma Computer Academy" userId="08476b32c11f4418" providerId="LiveId" clId="{A4BAFDEB-0EB6-4B2B-856B-59EB8A8248BA}" dt="2023-07-05T06:26:36.537" v="10" actId="20577"/>
          <ac:spMkLst>
            <pc:docMk/>
            <pc:sldMk cId="1863342271" sldId="1148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6:31:02.413" v="151" actId="6549"/>
          <ac:spMkLst>
            <pc:docMk/>
            <pc:sldMk cId="1863342271" sldId="114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915551790" sldId="1183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616631522" sldId="121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4293426723" sldId="1222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721738129" sldId="1223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636635718" sldId="1224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99108608" sldId="122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380071484" sldId="1226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565960689" sldId="1227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76678738" sldId="1228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242212414" sldId="1229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779556492" sldId="1230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190646296" sldId="1231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6937832" sldId="1232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980569612" sldId="1234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248561864" sldId="123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943511755" sldId="1236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645817475" sldId="1237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4029781851" sldId="1238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336524528" sldId="1239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207945180" sldId="1240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480281149" sldId="1241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129825510" sldId="1242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43982373" sldId="1243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922567367" sldId="1244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553236803" sldId="124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770869905" sldId="1246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775739203" sldId="1247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1759657" sldId="1248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888369423" sldId="1249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798515279" sldId="1250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342088020" sldId="1251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013653926" sldId="1252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194626038" sldId="1253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590617418" sldId="1254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350045091" sldId="125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586271013" sldId="1256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682595129" sldId="1257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927723943" sldId="1259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921971259" sldId="1260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677423441" sldId="1261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017684364" sldId="1262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131749493" sldId="1263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59372100" sldId="1264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872630198" sldId="126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935402767" sldId="1266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440919380" sldId="1267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496304851" sldId="1268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415692452" sldId="1269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518504014" sldId="1270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2978798453" sldId="1271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4182340384" sldId="1272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440678585" sldId="1273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1340843640" sldId="1274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399219874" sldId="1275"/>
        </pc:sldMkLst>
      </pc:sldChg>
      <pc:sldChg chg="del">
        <pc:chgData name="Sharma Computer Academy" userId="08476b32c11f4418" providerId="LiveId" clId="{A4BAFDEB-0EB6-4B2B-856B-59EB8A8248BA}" dt="2023-07-05T08:47:32.068" v="2475" actId="47"/>
        <pc:sldMkLst>
          <pc:docMk/>
          <pc:sldMk cId="3233833128" sldId="1276"/>
        </pc:sldMkLst>
      </pc:sldChg>
      <pc:sldChg chg="modSp add modAnim">
        <pc:chgData name="Sharma Computer Academy" userId="08476b32c11f4418" providerId="LiveId" clId="{A4BAFDEB-0EB6-4B2B-856B-59EB8A8248BA}" dt="2023-07-07T11:07:25.694" v="2568" actId="113"/>
        <pc:sldMkLst>
          <pc:docMk/>
          <pc:sldMk cId="572813419" sldId="1277"/>
        </pc:sldMkLst>
        <pc:spChg chg="mod">
          <ac:chgData name="Sharma Computer Academy" userId="08476b32c11f4418" providerId="LiveId" clId="{A4BAFDEB-0EB6-4B2B-856B-59EB8A8248BA}" dt="2023-07-05T06:36:15.974" v="166" actId="20577"/>
          <ac:spMkLst>
            <pc:docMk/>
            <pc:sldMk cId="572813419" sldId="1277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7T11:07:25.694" v="2568" actId="113"/>
          <ac:spMkLst>
            <pc:docMk/>
            <pc:sldMk cId="572813419" sldId="127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4BAFDEB-0EB6-4B2B-856B-59EB8A8248BA}" dt="2023-07-05T08:08:53.977" v="2163" actId="113"/>
        <pc:sldMkLst>
          <pc:docMk/>
          <pc:sldMk cId="2626590729" sldId="1278"/>
        </pc:sldMkLst>
        <pc:spChg chg="mod">
          <ac:chgData name="Sharma Computer Academy" userId="08476b32c11f4418" providerId="LiveId" clId="{A4BAFDEB-0EB6-4B2B-856B-59EB8A8248BA}" dt="2023-07-05T08:06:48.193" v="2042" actId="20577"/>
          <ac:spMkLst>
            <pc:docMk/>
            <pc:sldMk cId="2626590729" sldId="1278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8:08:53.977" v="2163" actId="113"/>
          <ac:spMkLst>
            <pc:docMk/>
            <pc:sldMk cId="2626590729" sldId="127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A4BAFDEB-0EB6-4B2B-856B-59EB8A8248BA}" dt="2023-07-05T08:09:08.548" v="2164"/>
        <pc:sldMkLst>
          <pc:docMk/>
          <pc:sldMk cId="706298718" sldId="1279"/>
        </pc:sldMkLst>
        <pc:spChg chg="mod">
          <ac:chgData name="Sharma Computer Academy" userId="08476b32c11f4418" providerId="LiveId" clId="{A4BAFDEB-0EB6-4B2B-856B-59EB8A8248BA}" dt="2023-07-05T06:59:08.400" v="716" actId="20577"/>
          <ac:spMkLst>
            <pc:docMk/>
            <pc:sldMk cId="706298718" sldId="1279"/>
            <ac:spMk id="2" creationId="{00000000-0000-0000-0000-000000000000}"/>
          </ac:spMkLst>
        </pc:spChg>
        <pc:spChg chg="add del mod">
          <ac:chgData name="Sharma Computer Academy" userId="08476b32c11f4418" providerId="LiveId" clId="{A4BAFDEB-0EB6-4B2B-856B-59EB8A8248BA}" dt="2023-07-05T07:02:38.584" v="825" actId="20577"/>
          <ac:spMkLst>
            <pc:docMk/>
            <pc:sldMk cId="706298718" sldId="1279"/>
            <ac:spMk id="3" creationId="{00000000-0000-0000-0000-000000000000}"/>
          </ac:spMkLst>
        </pc:spChg>
        <pc:picChg chg="add del mod">
          <ac:chgData name="Sharma Computer Academy" userId="08476b32c11f4418" providerId="LiveId" clId="{A4BAFDEB-0EB6-4B2B-856B-59EB8A8248BA}" dt="2023-07-05T07:00:49.659" v="723" actId="931"/>
          <ac:picMkLst>
            <pc:docMk/>
            <pc:sldMk cId="706298718" sldId="1279"/>
            <ac:picMk id="5" creationId="{BE508A4C-FD9B-1DA1-8B5F-FD999982C9E4}"/>
          </ac:picMkLst>
        </pc:picChg>
        <pc:picChg chg="add mod">
          <ac:chgData name="Sharma Computer Academy" userId="08476b32c11f4418" providerId="LiveId" clId="{A4BAFDEB-0EB6-4B2B-856B-59EB8A8248BA}" dt="2023-07-05T07:02:56.377" v="833" actId="14100"/>
          <ac:picMkLst>
            <pc:docMk/>
            <pc:sldMk cId="706298718" sldId="1279"/>
            <ac:picMk id="7" creationId="{A0559726-E024-345E-718C-8DC97569A453}"/>
          </ac:picMkLst>
        </pc:picChg>
      </pc:sldChg>
      <pc:sldChg chg="modSp add modAnim">
        <pc:chgData name="Sharma Computer Academy" userId="08476b32c11f4418" providerId="LiveId" clId="{A4BAFDEB-0EB6-4B2B-856B-59EB8A8248BA}" dt="2023-07-05T08:09:12.160" v="2165"/>
        <pc:sldMkLst>
          <pc:docMk/>
          <pc:sldMk cId="4173970965" sldId="1280"/>
        </pc:sldMkLst>
        <pc:spChg chg="mod">
          <ac:chgData name="Sharma Computer Academy" userId="08476b32c11f4418" providerId="LiveId" clId="{A4BAFDEB-0EB6-4B2B-856B-59EB8A8248BA}" dt="2023-07-05T07:03:23.666" v="861" actId="113"/>
          <ac:spMkLst>
            <pc:docMk/>
            <pc:sldMk cId="4173970965" sldId="1280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03:30.118" v="862" actId="14826"/>
          <ac:picMkLst>
            <pc:docMk/>
            <pc:sldMk cId="4173970965" sldId="1280"/>
            <ac:picMk id="7" creationId="{A0559726-E024-345E-718C-8DC97569A453}"/>
          </ac:picMkLst>
        </pc:picChg>
      </pc:sldChg>
      <pc:sldChg chg="addSp delSp modSp add mod modAnim">
        <pc:chgData name="Sharma Computer Academy" userId="08476b32c11f4418" providerId="LiveId" clId="{A4BAFDEB-0EB6-4B2B-856B-59EB8A8248BA}" dt="2023-07-05T07:14:37.122" v="977" actId="20577"/>
        <pc:sldMkLst>
          <pc:docMk/>
          <pc:sldMk cId="887898343" sldId="1281"/>
        </pc:sldMkLst>
        <pc:spChg chg="mod">
          <ac:chgData name="Sharma Computer Academy" userId="08476b32c11f4418" providerId="LiveId" clId="{A4BAFDEB-0EB6-4B2B-856B-59EB8A8248BA}" dt="2023-07-05T07:14:37.122" v="977" actId="20577"/>
          <ac:spMkLst>
            <pc:docMk/>
            <pc:sldMk cId="887898343" sldId="1281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7:13:42.323" v="957" actId="113"/>
          <ac:spMkLst>
            <pc:docMk/>
            <pc:sldMk cId="887898343" sldId="1281"/>
            <ac:spMk id="3" creationId="{00000000-0000-0000-0000-000000000000}"/>
          </ac:spMkLst>
        </pc:spChg>
        <pc:picChg chg="add del">
          <ac:chgData name="Sharma Computer Academy" userId="08476b32c11f4418" providerId="LiveId" clId="{A4BAFDEB-0EB6-4B2B-856B-59EB8A8248BA}" dt="2023-07-05T07:10:52.404" v="884" actId="478"/>
          <ac:picMkLst>
            <pc:docMk/>
            <pc:sldMk cId="887898343" sldId="1281"/>
            <ac:picMk id="7" creationId="{A0559726-E024-345E-718C-8DC97569A453}"/>
          </ac:picMkLst>
        </pc:picChg>
      </pc:sldChg>
      <pc:sldChg chg="addSp delSp modSp add mod modAnim">
        <pc:chgData name="Sharma Computer Academy" userId="08476b32c11f4418" providerId="LiveId" clId="{A4BAFDEB-0EB6-4B2B-856B-59EB8A8248BA}" dt="2023-07-05T07:15:14.449" v="981"/>
        <pc:sldMkLst>
          <pc:docMk/>
          <pc:sldMk cId="1018924179" sldId="1282"/>
        </pc:sldMkLst>
        <pc:spChg chg="mod">
          <ac:chgData name="Sharma Computer Academy" userId="08476b32c11f4418" providerId="LiveId" clId="{A4BAFDEB-0EB6-4B2B-856B-59EB8A8248BA}" dt="2023-07-05T07:15:14.449" v="981"/>
          <ac:spMkLst>
            <pc:docMk/>
            <pc:sldMk cId="1018924179" sldId="1282"/>
            <ac:spMk id="2" creationId="{00000000-0000-0000-0000-000000000000}"/>
          </ac:spMkLst>
        </pc:spChg>
        <pc:spChg chg="del mod">
          <ac:chgData name="Sharma Computer Academy" userId="08476b32c11f4418" providerId="LiveId" clId="{A4BAFDEB-0EB6-4B2B-856B-59EB8A8248BA}" dt="2023-07-05T07:14:45.644" v="978" actId="931"/>
          <ac:spMkLst>
            <pc:docMk/>
            <pc:sldMk cId="1018924179" sldId="1282"/>
            <ac:spMk id="3" creationId="{00000000-0000-0000-0000-000000000000}"/>
          </ac:spMkLst>
        </pc:spChg>
        <pc:picChg chg="add mod">
          <ac:chgData name="Sharma Computer Academy" userId="08476b32c11f4418" providerId="LiveId" clId="{A4BAFDEB-0EB6-4B2B-856B-59EB8A8248BA}" dt="2023-07-05T07:14:45.644" v="978" actId="931"/>
          <ac:picMkLst>
            <pc:docMk/>
            <pc:sldMk cId="1018924179" sldId="1282"/>
            <ac:picMk id="5" creationId="{474B7ED3-4AD1-5950-CF56-386C8490E26B}"/>
          </ac:picMkLst>
        </pc:picChg>
      </pc:sldChg>
      <pc:sldChg chg="modSp add mod">
        <pc:chgData name="Sharma Computer Academy" userId="08476b32c11f4418" providerId="LiveId" clId="{A4BAFDEB-0EB6-4B2B-856B-59EB8A8248BA}" dt="2023-07-05T07:15:18.234" v="982"/>
        <pc:sldMkLst>
          <pc:docMk/>
          <pc:sldMk cId="1086419349" sldId="1283"/>
        </pc:sldMkLst>
        <pc:spChg chg="mod">
          <ac:chgData name="Sharma Computer Academy" userId="08476b32c11f4418" providerId="LiveId" clId="{A4BAFDEB-0EB6-4B2B-856B-59EB8A8248BA}" dt="2023-07-05T07:15:18.234" v="982"/>
          <ac:spMkLst>
            <pc:docMk/>
            <pc:sldMk cId="1086419349" sldId="1283"/>
            <ac:spMk id="2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14:55.546" v="980" actId="14826"/>
          <ac:picMkLst>
            <pc:docMk/>
            <pc:sldMk cId="1086419349" sldId="1283"/>
            <ac:picMk id="5" creationId="{474B7ED3-4AD1-5950-CF56-386C8490E26B}"/>
          </ac:picMkLst>
        </pc:picChg>
      </pc:sldChg>
      <pc:sldChg chg="modSp mod modAnim">
        <pc:chgData name="Sharma Computer Academy" userId="08476b32c11f4418" providerId="LiveId" clId="{A4BAFDEB-0EB6-4B2B-856B-59EB8A8248BA}" dt="2023-07-05T07:29:11.074" v="1487" actId="114"/>
        <pc:sldMkLst>
          <pc:docMk/>
          <pc:sldMk cId="2796788507" sldId="1284"/>
        </pc:sldMkLst>
        <pc:spChg chg="mod">
          <ac:chgData name="Sharma Computer Academy" userId="08476b32c11f4418" providerId="LiveId" clId="{A4BAFDEB-0EB6-4B2B-856B-59EB8A8248BA}" dt="2023-07-05T07:15:31.125" v="1002" actId="20577"/>
          <ac:spMkLst>
            <pc:docMk/>
            <pc:sldMk cId="2796788507" sldId="1284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7:29:11.074" v="1487" actId="114"/>
          <ac:spMkLst>
            <pc:docMk/>
            <pc:sldMk cId="2796788507" sldId="1284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19:02.354" v="1111" actId="14100"/>
          <ac:picMkLst>
            <pc:docMk/>
            <pc:sldMk cId="2796788507" sldId="1284"/>
            <ac:picMk id="7" creationId="{A0559726-E024-345E-718C-8DC97569A453}"/>
          </ac:picMkLst>
        </pc:picChg>
      </pc:sldChg>
      <pc:sldChg chg="modSp add mod">
        <pc:chgData name="Sharma Computer Academy" userId="08476b32c11f4418" providerId="LiveId" clId="{A4BAFDEB-0EB6-4B2B-856B-59EB8A8248BA}" dt="2023-07-05T07:29:21.607" v="1489" actId="114"/>
        <pc:sldMkLst>
          <pc:docMk/>
          <pc:sldMk cId="3510682236" sldId="1285"/>
        </pc:sldMkLst>
        <pc:spChg chg="mod">
          <ac:chgData name="Sharma Computer Academy" userId="08476b32c11f4418" providerId="LiveId" clId="{A4BAFDEB-0EB6-4B2B-856B-59EB8A8248BA}" dt="2023-07-05T07:19:56.338" v="1146" actId="20577"/>
          <ac:spMkLst>
            <pc:docMk/>
            <pc:sldMk cId="3510682236" sldId="1285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7:29:21.607" v="1489" actId="114"/>
          <ac:spMkLst>
            <pc:docMk/>
            <pc:sldMk cId="3510682236" sldId="1285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22:01.306" v="1204" actId="14100"/>
          <ac:picMkLst>
            <pc:docMk/>
            <pc:sldMk cId="3510682236" sldId="1285"/>
            <ac:picMk id="7" creationId="{A0559726-E024-345E-718C-8DC97569A453}"/>
          </ac:picMkLst>
        </pc:picChg>
      </pc:sldChg>
      <pc:sldChg chg="delSp modSp add mod delAnim modAnim">
        <pc:chgData name="Sharma Computer Academy" userId="08476b32c11f4418" providerId="LiveId" clId="{A4BAFDEB-0EB6-4B2B-856B-59EB8A8248BA}" dt="2023-07-05T07:27:03.942" v="1342" actId="20577"/>
        <pc:sldMkLst>
          <pc:docMk/>
          <pc:sldMk cId="2631649584" sldId="1286"/>
        </pc:sldMkLst>
        <pc:spChg chg="mod">
          <ac:chgData name="Sharma Computer Academy" userId="08476b32c11f4418" providerId="LiveId" clId="{A4BAFDEB-0EB6-4B2B-856B-59EB8A8248BA}" dt="2023-07-05T07:25:02.873" v="1285" actId="20577"/>
          <ac:spMkLst>
            <pc:docMk/>
            <pc:sldMk cId="2631649584" sldId="1286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7:27:03.942" v="1342" actId="20577"/>
          <ac:spMkLst>
            <pc:docMk/>
            <pc:sldMk cId="2631649584" sldId="1286"/>
            <ac:spMk id="3" creationId="{00000000-0000-0000-0000-000000000000}"/>
          </ac:spMkLst>
        </pc:spChg>
        <pc:picChg chg="del">
          <ac:chgData name="Sharma Computer Academy" userId="08476b32c11f4418" providerId="LiveId" clId="{A4BAFDEB-0EB6-4B2B-856B-59EB8A8248BA}" dt="2023-07-05T07:24:49.114" v="1264" actId="478"/>
          <ac:picMkLst>
            <pc:docMk/>
            <pc:sldMk cId="2631649584" sldId="1286"/>
            <ac:picMk id="7" creationId="{A0559726-E024-345E-718C-8DC97569A453}"/>
          </ac:picMkLst>
        </pc:picChg>
      </pc:sldChg>
      <pc:sldChg chg="delSp modSp add mod delAnim modAnim">
        <pc:chgData name="Sharma Computer Academy" userId="08476b32c11f4418" providerId="LiveId" clId="{A4BAFDEB-0EB6-4B2B-856B-59EB8A8248BA}" dt="2023-07-05T07:49:25.528" v="1722" actId="113"/>
        <pc:sldMkLst>
          <pc:docMk/>
          <pc:sldMk cId="2886650787" sldId="1287"/>
        </pc:sldMkLst>
        <pc:spChg chg="mod">
          <ac:chgData name="Sharma Computer Academy" userId="08476b32c11f4418" providerId="LiveId" clId="{A4BAFDEB-0EB6-4B2B-856B-59EB8A8248BA}" dt="2023-07-05T07:42:55.523" v="1683" actId="20577"/>
          <ac:spMkLst>
            <pc:docMk/>
            <pc:sldMk cId="2886650787" sldId="1287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7:49:25.528" v="1722" actId="113"/>
          <ac:spMkLst>
            <pc:docMk/>
            <pc:sldMk cId="2886650787" sldId="1287"/>
            <ac:spMk id="3" creationId="{00000000-0000-0000-0000-000000000000}"/>
          </ac:spMkLst>
        </pc:spChg>
        <pc:picChg chg="del">
          <ac:chgData name="Sharma Computer Academy" userId="08476b32c11f4418" providerId="LiveId" clId="{A4BAFDEB-0EB6-4B2B-856B-59EB8A8248BA}" dt="2023-07-05T07:47:55.471" v="1684" actId="478"/>
          <ac:picMkLst>
            <pc:docMk/>
            <pc:sldMk cId="2886650787" sldId="1287"/>
            <ac:picMk id="7" creationId="{A0559726-E024-345E-718C-8DC97569A453}"/>
          </ac:picMkLst>
        </pc:picChg>
      </pc:sldChg>
      <pc:sldChg chg="addSp modSp add mod modAnim">
        <pc:chgData name="Sharma Computer Academy" userId="08476b32c11f4418" providerId="LiveId" clId="{A4BAFDEB-0EB6-4B2B-856B-59EB8A8248BA}" dt="2023-07-05T07:31:28.757" v="1518"/>
        <pc:sldMkLst>
          <pc:docMk/>
          <pc:sldMk cId="3885271036" sldId="1288"/>
        </pc:sldMkLst>
        <pc:spChg chg="mod">
          <ac:chgData name="Sharma Computer Academy" userId="08476b32c11f4418" providerId="LiveId" clId="{A4BAFDEB-0EB6-4B2B-856B-59EB8A8248BA}" dt="2023-07-05T07:30:02.140" v="1511" actId="5793"/>
          <ac:spMkLst>
            <pc:docMk/>
            <pc:sldMk cId="3885271036" sldId="1288"/>
            <ac:spMk id="3" creationId="{00000000-0000-0000-0000-000000000000}"/>
          </ac:spMkLst>
        </pc:spChg>
        <pc:picChg chg="add mod">
          <ac:chgData name="Sharma Computer Academy" userId="08476b32c11f4418" providerId="LiveId" clId="{A4BAFDEB-0EB6-4B2B-856B-59EB8A8248BA}" dt="2023-07-05T07:31:27.703" v="1517" actId="14100"/>
          <ac:picMkLst>
            <pc:docMk/>
            <pc:sldMk cId="3885271036" sldId="1288"/>
            <ac:picMk id="5" creationId="{9931EDB6-17A4-3629-EAE6-44A6E987E3AC}"/>
          </ac:picMkLst>
        </pc:picChg>
      </pc:sldChg>
      <pc:sldChg chg="modSp add mod">
        <pc:chgData name="Sharma Computer Academy" userId="08476b32c11f4418" providerId="LiveId" clId="{A4BAFDEB-0EB6-4B2B-856B-59EB8A8248BA}" dt="2023-07-05T07:34:25.902" v="1666" actId="14100"/>
        <pc:sldMkLst>
          <pc:docMk/>
          <pc:sldMk cId="369534735" sldId="1289"/>
        </pc:sldMkLst>
        <pc:spChg chg="mod">
          <ac:chgData name="Sharma Computer Academy" userId="08476b32c11f4418" providerId="LiveId" clId="{A4BAFDEB-0EB6-4B2B-856B-59EB8A8248BA}" dt="2023-07-05T07:31:59.321" v="1553" actId="6549"/>
          <ac:spMkLst>
            <pc:docMk/>
            <pc:sldMk cId="369534735" sldId="1289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7:33:34.032" v="1662" actId="20577"/>
          <ac:spMkLst>
            <pc:docMk/>
            <pc:sldMk cId="369534735" sldId="1289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34:25.902" v="1666" actId="14100"/>
          <ac:picMkLst>
            <pc:docMk/>
            <pc:sldMk cId="369534735" sldId="1289"/>
            <ac:picMk id="5" creationId="{9931EDB6-17A4-3629-EAE6-44A6E987E3AC}"/>
          </ac:picMkLst>
        </pc:picChg>
      </pc:sldChg>
      <pc:sldChg chg="addSp delSp modSp add mod modAnim">
        <pc:chgData name="Sharma Computer Academy" userId="08476b32c11f4418" providerId="LiveId" clId="{A4BAFDEB-0EB6-4B2B-856B-59EB8A8248BA}" dt="2023-07-05T07:57:16.783" v="1747" actId="14100"/>
        <pc:sldMkLst>
          <pc:docMk/>
          <pc:sldMk cId="3396294861" sldId="1290"/>
        </pc:sldMkLst>
        <pc:spChg chg="mod">
          <ac:chgData name="Sharma Computer Academy" userId="08476b32c11f4418" providerId="LiveId" clId="{A4BAFDEB-0EB6-4B2B-856B-59EB8A8248BA}" dt="2023-07-05T07:56:52.577" v="1742" actId="20577"/>
          <ac:spMkLst>
            <pc:docMk/>
            <pc:sldMk cId="3396294861" sldId="1290"/>
            <ac:spMk id="2" creationId="{00000000-0000-0000-0000-000000000000}"/>
          </ac:spMkLst>
        </pc:spChg>
        <pc:spChg chg="del mod">
          <ac:chgData name="Sharma Computer Academy" userId="08476b32c11f4418" providerId="LiveId" clId="{A4BAFDEB-0EB6-4B2B-856B-59EB8A8248BA}" dt="2023-07-05T07:57:07.165" v="1744" actId="931"/>
          <ac:spMkLst>
            <pc:docMk/>
            <pc:sldMk cId="3396294861" sldId="1290"/>
            <ac:spMk id="3" creationId="{00000000-0000-0000-0000-000000000000}"/>
          </ac:spMkLst>
        </pc:spChg>
        <pc:picChg chg="add mod">
          <ac:chgData name="Sharma Computer Academy" userId="08476b32c11f4418" providerId="LiveId" clId="{A4BAFDEB-0EB6-4B2B-856B-59EB8A8248BA}" dt="2023-07-05T07:57:16.783" v="1747" actId="14100"/>
          <ac:picMkLst>
            <pc:docMk/>
            <pc:sldMk cId="3396294861" sldId="1290"/>
            <ac:picMk id="5" creationId="{518F3618-606D-719F-E088-89D26FFFF60F}"/>
          </ac:picMkLst>
        </pc:picChg>
      </pc:sldChg>
      <pc:sldChg chg="modSp add mod">
        <pc:chgData name="Sharma Computer Academy" userId="08476b32c11f4418" providerId="LiveId" clId="{A4BAFDEB-0EB6-4B2B-856B-59EB8A8248BA}" dt="2023-07-05T07:57:35.926" v="1755" actId="20577"/>
        <pc:sldMkLst>
          <pc:docMk/>
          <pc:sldMk cId="3952245531" sldId="1291"/>
        </pc:sldMkLst>
        <pc:spChg chg="mod">
          <ac:chgData name="Sharma Computer Academy" userId="08476b32c11f4418" providerId="LiveId" clId="{A4BAFDEB-0EB6-4B2B-856B-59EB8A8248BA}" dt="2023-07-05T07:57:35.926" v="1755" actId="20577"/>
          <ac:spMkLst>
            <pc:docMk/>
            <pc:sldMk cId="3952245531" sldId="1291"/>
            <ac:spMk id="2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57:31.302" v="1749" actId="14826"/>
          <ac:picMkLst>
            <pc:docMk/>
            <pc:sldMk cId="3952245531" sldId="1291"/>
            <ac:picMk id="5" creationId="{518F3618-606D-719F-E088-89D26FFFF60F}"/>
          </ac:picMkLst>
        </pc:picChg>
      </pc:sldChg>
      <pc:sldChg chg="modSp add mod">
        <pc:chgData name="Sharma Computer Academy" userId="08476b32c11f4418" providerId="LiveId" clId="{A4BAFDEB-0EB6-4B2B-856B-59EB8A8248BA}" dt="2023-07-05T07:58:08.164" v="1771" actId="14826"/>
        <pc:sldMkLst>
          <pc:docMk/>
          <pc:sldMk cId="2955904724" sldId="1292"/>
        </pc:sldMkLst>
        <pc:spChg chg="mod">
          <ac:chgData name="Sharma Computer Academy" userId="08476b32c11f4418" providerId="LiveId" clId="{A4BAFDEB-0EB6-4B2B-856B-59EB8A8248BA}" dt="2023-07-05T07:57:55.139" v="1770" actId="20577"/>
          <ac:spMkLst>
            <pc:docMk/>
            <pc:sldMk cId="2955904724" sldId="1292"/>
            <ac:spMk id="2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58:08.164" v="1771" actId="14826"/>
          <ac:picMkLst>
            <pc:docMk/>
            <pc:sldMk cId="2955904724" sldId="1292"/>
            <ac:picMk id="5" creationId="{518F3618-606D-719F-E088-89D26FFFF60F}"/>
          </ac:picMkLst>
        </pc:picChg>
      </pc:sldChg>
      <pc:sldChg chg="modSp add mod">
        <pc:chgData name="Sharma Computer Academy" userId="08476b32c11f4418" providerId="LiveId" clId="{A4BAFDEB-0EB6-4B2B-856B-59EB8A8248BA}" dt="2023-07-05T07:59:02.679" v="1798" actId="14100"/>
        <pc:sldMkLst>
          <pc:docMk/>
          <pc:sldMk cId="321044105" sldId="1293"/>
        </pc:sldMkLst>
        <pc:spChg chg="mod">
          <ac:chgData name="Sharma Computer Academy" userId="08476b32c11f4418" providerId="LiveId" clId="{A4BAFDEB-0EB6-4B2B-856B-59EB8A8248BA}" dt="2023-07-05T07:58:32.294" v="1793" actId="20577"/>
          <ac:spMkLst>
            <pc:docMk/>
            <pc:sldMk cId="321044105" sldId="1293"/>
            <ac:spMk id="2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7:59:02.679" v="1798" actId="14100"/>
          <ac:picMkLst>
            <pc:docMk/>
            <pc:sldMk cId="321044105" sldId="1293"/>
            <ac:picMk id="5" creationId="{518F3618-606D-719F-E088-89D26FFFF60F}"/>
          </ac:picMkLst>
        </pc:picChg>
      </pc:sldChg>
      <pc:sldChg chg="modSp mod">
        <pc:chgData name="Sharma Computer Academy" userId="08476b32c11f4418" providerId="LiveId" clId="{A4BAFDEB-0EB6-4B2B-856B-59EB8A8248BA}" dt="2023-07-07T16:47:27.040" v="2573" actId="20577"/>
        <pc:sldMkLst>
          <pc:docMk/>
          <pc:sldMk cId="2877457173" sldId="1294"/>
        </pc:sldMkLst>
        <pc:spChg chg="mod">
          <ac:chgData name="Sharma Computer Academy" userId="08476b32c11f4418" providerId="LiveId" clId="{A4BAFDEB-0EB6-4B2B-856B-59EB8A8248BA}" dt="2023-07-05T07:59:31.870" v="1803" actId="20577"/>
          <ac:spMkLst>
            <pc:docMk/>
            <pc:sldMk cId="2877457173" sldId="1294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7T16:47:27.040" v="2573" actId="20577"/>
          <ac:spMkLst>
            <pc:docMk/>
            <pc:sldMk cId="2877457173" sldId="1294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7T08:23:05.114" v="2476" actId="14100"/>
          <ac:picMkLst>
            <pc:docMk/>
            <pc:sldMk cId="2877457173" sldId="1294"/>
            <ac:picMk id="7" creationId="{A0559726-E024-345E-718C-8DC97569A453}"/>
          </ac:picMkLst>
        </pc:picChg>
      </pc:sldChg>
      <pc:sldChg chg="modSp add mod">
        <pc:chgData name="Sharma Computer Academy" userId="08476b32c11f4418" providerId="LiveId" clId="{A4BAFDEB-0EB6-4B2B-856B-59EB8A8248BA}" dt="2023-07-05T08:06:04.116" v="2029" actId="14100"/>
        <pc:sldMkLst>
          <pc:docMk/>
          <pc:sldMk cId="2234050387" sldId="1295"/>
        </pc:sldMkLst>
        <pc:spChg chg="mod">
          <ac:chgData name="Sharma Computer Academy" userId="08476b32c11f4418" providerId="LiveId" clId="{A4BAFDEB-0EB6-4B2B-856B-59EB8A8248BA}" dt="2023-07-05T08:03:50.654" v="1996" actId="20577"/>
          <ac:spMkLst>
            <pc:docMk/>
            <pc:sldMk cId="2234050387" sldId="1295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8:04:20.428" v="2025" actId="20577"/>
          <ac:spMkLst>
            <pc:docMk/>
            <pc:sldMk cId="2234050387" sldId="1295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8:06:04.116" v="2029" actId="14100"/>
          <ac:picMkLst>
            <pc:docMk/>
            <pc:sldMk cId="2234050387" sldId="1295"/>
            <ac:picMk id="7" creationId="{A0559726-E024-345E-718C-8DC97569A453}"/>
          </ac:picMkLst>
        </pc:picChg>
      </pc:sldChg>
      <pc:sldChg chg="modSp mod">
        <pc:chgData name="Sharma Computer Academy" userId="08476b32c11f4418" providerId="LiveId" clId="{A4BAFDEB-0EB6-4B2B-856B-59EB8A8248BA}" dt="2023-07-05T08:03:32.218" v="1955" actId="14100"/>
        <pc:sldMkLst>
          <pc:docMk/>
          <pc:sldMk cId="3022515494" sldId="1296"/>
        </pc:sldMkLst>
        <pc:spChg chg="mod">
          <ac:chgData name="Sharma Computer Academy" userId="08476b32c11f4418" providerId="LiveId" clId="{A4BAFDEB-0EB6-4B2B-856B-59EB8A8248BA}" dt="2023-07-05T08:01:56.735" v="1864" actId="6549"/>
          <ac:spMkLst>
            <pc:docMk/>
            <pc:sldMk cId="3022515494" sldId="1296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8:02:48.169" v="1952" actId="20577"/>
          <ac:spMkLst>
            <pc:docMk/>
            <pc:sldMk cId="3022515494" sldId="1296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8:03:32.218" v="1955" actId="14100"/>
          <ac:picMkLst>
            <pc:docMk/>
            <pc:sldMk cId="3022515494" sldId="1296"/>
            <ac:picMk id="7" creationId="{A0559726-E024-345E-718C-8DC97569A453}"/>
          </ac:picMkLst>
        </pc:picChg>
      </pc:sldChg>
      <pc:sldChg chg="modSp add mod">
        <pc:chgData name="Sharma Computer Academy" userId="08476b32c11f4418" providerId="LiveId" clId="{A4BAFDEB-0EB6-4B2B-856B-59EB8A8248BA}" dt="2023-07-05T08:27:46.925" v="2307" actId="14100"/>
        <pc:sldMkLst>
          <pc:docMk/>
          <pc:sldMk cId="4085290262" sldId="1297"/>
        </pc:sldMkLst>
        <pc:spChg chg="mod">
          <ac:chgData name="Sharma Computer Academy" userId="08476b32c11f4418" providerId="LiveId" clId="{A4BAFDEB-0EB6-4B2B-856B-59EB8A8248BA}" dt="2023-07-05T08:09:37.895" v="2187" actId="20577"/>
          <ac:spMkLst>
            <pc:docMk/>
            <pc:sldMk cId="4085290262" sldId="1297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8:18:50.800" v="2303" actId="113"/>
          <ac:spMkLst>
            <pc:docMk/>
            <pc:sldMk cId="4085290262" sldId="1297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8:27:46.925" v="2307" actId="14100"/>
          <ac:picMkLst>
            <pc:docMk/>
            <pc:sldMk cId="4085290262" sldId="1297"/>
            <ac:picMk id="7" creationId="{A0559726-E024-345E-718C-8DC97569A453}"/>
          </ac:picMkLst>
        </pc:picChg>
      </pc:sldChg>
      <pc:sldChg chg="modSp add mod">
        <pc:chgData name="Sharma Computer Academy" userId="08476b32c11f4418" providerId="LiveId" clId="{A4BAFDEB-0EB6-4B2B-856B-59EB8A8248BA}" dt="2023-07-05T08:35:14.395" v="2330" actId="14100"/>
        <pc:sldMkLst>
          <pc:docMk/>
          <pc:sldMk cId="3094165974" sldId="1298"/>
        </pc:sldMkLst>
        <pc:spChg chg="mod">
          <ac:chgData name="Sharma Computer Academy" userId="08476b32c11f4418" providerId="LiveId" clId="{A4BAFDEB-0EB6-4B2B-856B-59EB8A8248BA}" dt="2023-07-05T08:28:22.880" v="2319" actId="20577"/>
          <ac:spMkLst>
            <pc:docMk/>
            <pc:sldMk cId="3094165974" sldId="1298"/>
            <ac:spMk id="2" creationId="{00000000-0000-0000-0000-000000000000}"/>
          </ac:spMkLst>
        </pc:spChg>
        <pc:spChg chg="mod">
          <ac:chgData name="Sharma Computer Academy" userId="08476b32c11f4418" providerId="LiveId" clId="{A4BAFDEB-0EB6-4B2B-856B-59EB8A8248BA}" dt="2023-07-05T08:34:52.983" v="2327" actId="20577"/>
          <ac:spMkLst>
            <pc:docMk/>
            <pc:sldMk cId="3094165974" sldId="1298"/>
            <ac:spMk id="3" creationId="{00000000-0000-0000-0000-000000000000}"/>
          </ac:spMkLst>
        </pc:spChg>
        <pc:picChg chg="mod">
          <ac:chgData name="Sharma Computer Academy" userId="08476b32c11f4418" providerId="LiveId" clId="{A4BAFDEB-0EB6-4B2B-856B-59EB8A8248BA}" dt="2023-07-05T08:35:14.395" v="2330" actId="14100"/>
          <ac:picMkLst>
            <pc:docMk/>
            <pc:sldMk cId="3094165974" sldId="1298"/>
            <ac:picMk id="7" creationId="{A0559726-E024-345E-718C-8DC97569A4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Database &amp;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B7ED3-4AD1-5950-CF56-386C8490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6737" y="2399506"/>
            <a:ext cx="5495925" cy="3495675"/>
          </a:xfrm>
        </p:spPr>
      </p:pic>
    </p:spTree>
    <p:extLst>
      <p:ext uri="{BB962C8B-B14F-4D97-AF65-F5344CB8AC3E}">
        <p14:creationId xmlns:p14="http://schemas.microsoft.com/office/powerpoint/2010/main" val="1086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command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database&lt;</a:t>
            </a:r>
            <a:r>
              <a:rPr lang="en-US" sz="22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database_name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200" i="1" dirty="0"/>
              <a:t>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427909"/>
            <a:ext cx="7344816" cy="28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database existence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check</a:t>
            </a:r>
            <a:r>
              <a:rPr lang="en-US" sz="2200" dirty="0"/>
              <a:t> whether a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present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2060"/>
                </a:solidFill>
              </a:rPr>
              <a:t>not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show databases</a:t>
            </a:r>
            <a:r>
              <a:rPr lang="en-US" sz="2200" i="1" dirty="0"/>
              <a:t> </a:t>
            </a:r>
            <a:r>
              <a:rPr lang="en-US" sz="2200" dirty="0"/>
              <a:t>command 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427909"/>
            <a:ext cx="7344816" cy="28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selecting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 Server </a:t>
            </a:r>
            <a:r>
              <a:rPr lang="en-US" sz="2200" dirty="0"/>
              <a:t>can </a:t>
            </a:r>
            <a:r>
              <a:rPr lang="en-US" sz="2200" b="1" dirty="0">
                <a:solidFill>
                  <a:srgbClr val="7030A0"/>
                </a:solidFill>
              </a:rPr>
              <a:t>contain</a:t>
            </a:r>
            <a:r>
              <a:rPr lang="en-US" sz="2200" dirty="0"/>
              <a:t> multiple </a:t>
            </a:r>
            <a:r>
              <a:rPr lang="en-US" sz="2200" b="1" dirty="0">
                <a:solidFill>
                  <a:schemeClr val="accent2"/>
                </a:solidFill>
              </a:rPr>
              <a:t>databases </a:t>
            </a:r>
            <a:r>
              <a:rPr lang="en-US" sz="2200" dirty="0"/>
              <a:t>and can serve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clients </a:t>
            </a:r>
            <a:r>
              <a:rPr lang="en-US" sz="2200" dirty="0"/>
              <a:t>simultaneously.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So</a:t>
            </a:r>
            <a:r>
              <a:rPr lang="en-US" sz="2200" dirty="0"/>
              <a:t>, when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client connects </a:t>
            </a:r>
            <a:r>
              <a:rPr lang="en-US" sz="2200" dirty="0"/>
              <a:t>to or </a:t>
            </a:r>
            <a:r>
              <a:rPr lang="en-US" sz="2200" b="1" dirty="0">
                <a:solidFill>
                  <a:srgbClr val="0070C0"/>
                </a:solidFill>
              </a:rPr>
              <a:t>opens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B050"/>
                </a:solidFill>
              </a:rPr>
              <a:t>MySQL command prompt</a:t>
            </a:r>
            <a:r>
              <a:rPr lang="en-US" sz="2200" dirty="0"/>
              <a:t>, he has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database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7030A0"/>
                </a:solidFill>
              </a:rPr>
              <a:t>run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SQL queries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operations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6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selecting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select/activate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need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use</a:t>
            </a:r>
            <a:r>
              <a:rPr lang="en-US" sz="2200" dirty="0"/>
              <a:t> the command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database&lt;</a:t>
            </a:r>
            <a:r>
              <a:rPr lang="en-US" sz="22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database_name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/>
                </a:solidFill>
              </a:rPr>
              <a:t>shown below: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EDB6-17A4-3629-EAE6-44A6E987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7128792" cy="13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selected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verify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currently selected </a:t>
            </a:r>
            <a:r>
              <a:rPr lang="en-US" sz="2200" dirty="0"/>
              <a:t>for operations we </a:t>
            </a:r>
            <a:r>
              <a:rPr lang="en-US" sz="2200" b="1" dirty="0">
                <a:solidFill>
                  <a:srgbClr val="00B050"/>
                </a:solidFill>
              </a:rPr>
              <a:t>need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use</a:t>
            </a:r>
            <a:r>
              <a:rPr lang="en-US" sz="2200" dirty="0"/>
              <a:t> the following command       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database( )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/>
                </a:solidFill>
              </a:rPr>
              <a:t>shown below: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EDB6-17A4-3629-EAE6-44A6E987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4005064"/>
            <a:ext cx="698477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Mysql</a:t>
            </a:r>
            <a:r>
              <a:rPr lang="en-US" sz="2700" b="1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</a:t>
            </a:r>
            <a:r>
              <a:rPr lang="en-US" sz="2200" dirty="0"/>
              <a:t> many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different data types </a:t>
            </a:r>
            <a:r>
              <a:rPr lang="en-US" sz="2200" dirty="0"/>
              <a:t>supported by 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 </a:t>
            </a:r>
            <a:r>
              <a:rPr lang="en-US" sz="2200" dirty="0"/>
              <a:t> and they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grouped</a:t>
            </a:r>
            <a:r>
              <a:rPr lang="en-US" sz="2200" dirty="0"/>
              <a:t> into </a:t>
            </a:r>
            <a:r>
              <a:rPr lang="en-US" sz="2200" b="1" u="sng" dirty="0">
                <a:solidFill>
                  <a:srgbClr val="0070C0"/>
                </a:solidFill>
              </a:rPr>
              <a:t>five main categories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Numeric data types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Date and time data types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String data types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Spatial data types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JSON data types</a:t>
            </a:r>
          </a:p>
        </p:txBody>
      </p:sp>
    </p:spTree>
    <p:extLst>
      <p:ext uri="{BB962C8B-B14F-4D97-AF65-F5344CB8AC3E}">
        <p14:creationId xmlns:p14="http://schemas.microsoft.com/office/powerpoint/2010/main" val="28866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Numeric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F3618-606D-719F-E088-89D26FFF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6864" cy="3960440"/>
          </a:xfrm>
        </p:spPr>
      </p:pic>
    </p:spTree>
    <p:extLst>
      <p:ext uri="{BB962C8B-B14F-4D97-AF65-F5344CB8AC3E}">
        <p14:creationId xmlns:p14="http://schemas.microsoft.com/office/powerpoint/2010/main" val="33962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string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F3618-606D-719F-E088-89D26FFF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00808"/>
            <a:ext cx="7776864" cy="3960440"/>
          </a:xfrm>
        </p:spPr>
      </p:pic>
    </p:spTree>
    <p:extLst>
      <p:ext uri="{BB962C8B-B14F-4D97-AF65-F5344CB8AC3E}">
        <p14:creationId xmlns:p14="http://schemas.microsoft.com/office/powerpoint/2010/main" val="39522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date/time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F3618-606D-719F-E088-89D26FFF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00808"/>
            <a:ext cx="7776864" cy="3960440"/>
          </a:xfrm>
        </p:spPr>
      </p:pic>
    </p:spTree>
    <p:extLst>
      <p:ext uri="{BB962C8B-B14F-4D97-AF65-F5344CB8AC3E}">
        <p14:creationId xmlns:p14="http://schemas.microsoft.com/office/powerpoint/2010/main" val="29559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What Is MySQL?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MySQL </a:t>
            </a:r>
            <a:r>
              <a:rPr lang="en-US" b="1" dirty="0" err="1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SetUp</a:t>
            </a:r>
            <a:endParaRPr lang="en-US" sz="20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Logging In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Concept Of Database &amp; Tables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  <a:sym typeface="+mn-ea"/>
              </a:rPr>
              <a:t>Creating Database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Data Types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92D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rPr>
              <a:t>Creating Tables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92D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sym typeface="+mn-ea"/>
              </a:rPr>
              <a:t>Inserting And Viewing Records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Data types in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F3618-606D-719F-E088-89D26FFF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700808"/>
            <a:ext cx="8278302" cy="4320480"/>
          </a:xfrm>
        </p:spPr>
      </p:pic>
    </p:spTree>
    <p:extLst>
      <p:ext uri="{BB962C8B-B14F-4D97-AF65-F5344CB8AC3E}">
        <p14:creationId xmlns:p14="http://schemas.microsoft.com/office/powerpoint/2010/main" val="3210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table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command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table &lt;</a:t>
            </a:r>
            <a:r>
              <a:rPr lang="en-US" sz="2200" b="1" i="1">
                <a:solidFill>
                  <a:schemeClr val="accent2">
                    <a:lumMod val="60000"/>
                    <a:lumOff val="40000"/>
                  </a:schemeClr>
                </a:solidFill>
              </a:rPr>
              <a:t>table_</a:t>
            </a:r>
            <a:r>
              <a:rPr lang="en-US" sz="22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200" i="1" dirty="0"/>
              <a:t>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3426087"/>
            <a:ext cx="8671819" cy="16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listing all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list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FFC000"/>
                </a:solidFill>
              </a:rPr>
              <a:t>available tables </a:t>
            </a:r>
            <a:r>
              <a:rPr lang="en-US" sz="2200" dirty="0"/>
              <a:t>inside a </a:t>
            </a:r>
            <a:r>
              <a:rPr lang="en-US" sz="2200" b="1" dirty="0">
                <a:solidFill>
                  <a:schemeClr val="accent2"/>
                </a:solidFill>
              </a:rPr>
              <a:t>database 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show tables</a:t>
            </a:r>
            <a:r>
              <a:rPr lang="en-US" sz="2200" i="1" dirty="0"/>
              <a:t> </a:t>
            </a:r>
            <a:r>
              <a:rPr lang="en-US" sz="2200" dirty="0"/>
              <a:t>command 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3427909"/>
            <a:ext cx="7128792" cy="28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Viewing structure of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view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table’s</a:t>
            </a:r>
            <a:r>
              <a:rPr lang="en-US" sz="2200" dirty="0"/>
              <a:t> structure we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command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 &lt;</a:t>
            </a:r>
            <a:r>
              <a:rPr lang="en-US" sz="22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table_name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2200" i="1" dirty="0"/>
              <a:t>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322" y="3426087"/>
            <a:ext cx="6980061" cy="28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Inserting records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insert</a:t>
            </a:r>
            <a:r>
              <a:rPr lang="en-US" sz="2200" dirty="0"/>
              <a:t> records in a </a:t>
            </a:r>
            <a:r>
              <a:rPr lang="en-US" sz="2200" b="1" dirty="0">
                <a:solidFill>
                  <a:schemeClr val="accent2"/>
                </a:solidFill>
              </a:rPr>
              <a:t>table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command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2901278"/>
            <a:ext cx="6768751" cy="35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viewing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view</a:t>
            </a:r>
            <a:r>
              <a:rPr lang="en-US" sz="2200" dirty="0"/>
              <a:t> records we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the command </a:t>
            </a:r>
            <a:r>
              <a:rPr lang="en-US" sz="2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2901278"/>
            <a:ext cx="6768752" cy="35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MySQL</a:t>
            </a:r>
            <a:r>
              <a:rPr lang="en-US" sz="2200" dirty="0"/>
              <a:t> is an </a:t>
            </a:r>
            <a:r>
              <a:rPr lang="en-US" sz="2200" u="sng" dirty="0"/>
              <a:t>immensely popular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Relational Database Management System (RDBMS)</a:t>
            </a:r>
            <a:r>
              <a:rPr lang="en-US" sz="2200" dirty="0"/>
              <a:t> - and has for a </a:t>
            </a:r>
            <a:r>
              <a:rPr lang="en-US" sz="2200" b="1" dirty="0">
                <a:solidFill>
                  <a:srgbClr val="00B050"/>
                </a:solidFill>
              </a:rPr>
              <a:t>long time </a:t>
            </a:r>
            <a:r>
              <a:rPr lang="en-US" sz="2200" dirty="0"/>
              <a:t>been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favorite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92D050"/>
                </a:solidFill>
              </a:rPr>
              <a:t>back-end engineers </a:t>
            </a:r>
            <a:r>
              <a:rPr lang="en-US" sz="2200" dirty="0"/>
              <a:t>working with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2"/>
                </a:solidFill>
              </a:rPr>
              <a:t>PHP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advent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/>
                </a:solidFill>
              </a:rPr>
              <a:t>JavaScript</a:t>
            </a:r>
            <a:r>
              <a:rPr lang="en-US" sz="2200" dirty="0"/>
              <a:t> for the </a:t>
            </a:r>
            <a:r>
              <a:rPr lang="en-US" sz="2200" b="1" dirty="0">
                <a:solidFill>
                  <a:srgbClr val="C00000"/>
                </a:solidFill>
              </a:rPr>
              <a:t>back-end</a:t>
            </a:r>
            <a:r>
              <a:rPr lang="en-US" sz="2200" dirty="0"/>
              <a:t>, via </a:t>
            </a:r>
            <a:r>
              <a:rPr lang="en-US" sz="2200" b="1" dirty="0">
                <a:solidFill>
                  <a:srgbClr val="0070C0"/>
                </a:solidFill>
              </a:rPr>
              <a:t>Node.js </a:t>
            </a:r>
            <a:r>
              <a:rPr lang="en-US" sz="2200" dirty="0"/>
              <a:t>, now </a:t>
            </a:r>
            <a:r>
              <a:rPr lang="en-US" sz="2200" b="1" dirty="0">
                <a:solidFill>
                  <a:schemeClr val="accent2"/>
                </a:solidFill>
              </a:rPr>
              <a:t>MySQL</a:t>
            </a:r>
            <a:r>
              <a:rPr lang="en-US" sz="2200" dirty="0"/>
              <a:t> is also </a:t>
            </a:r>
            <a:r>
              <a:rPr lang="en-US" sz="2200" b="1" dirty="0">
                <a:solidFill>
                  <a:srgbClr val="92D050"/>
                </a:solidFill>
              </a:rPr>
              <a:t>commonly used </a:t>
            </a:r>
            <a:r>
              <a:rPr lang="en-US" sz="2200" dirty="0"/>
              <a:t>as the </a:t>
            </a:r>
            <a:r>
              <a:rPr lang="en-US" sz="2200" b="1" dirty="0">
                <a:solidFill>
                  <a:srgbClr val="002060"/>
                </a:solidFill>
              </a:rPr>
              <a:t>database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C00000"/>
                </a:solidFill>
              </a:rPr>
              <a:t>projects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applications</a:t>
            </a:r>
            <a:r>
              <a:rPr lang="en-US" sz="2200" dirty="0"/>
              <a:t> built with </a:t>
            </a:r>
            <a:r>
              <a:rPr lang="en-US" sz="2200" b="1" dirty="0">
                <a:solidFill>
                  <a:srgbClr val="0070C0"/>
                </a:solidFill>
              </a:rPr>
              <a:t>Node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3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Mysql</a:t>
            </a:r>
            <a:r>
              <a:rPr lang="en-US" sz="2700" b="1" dirty="0"/>
              <a:t>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Before starting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chemeClr val="accent1"/>
                </a:solidFill>
              </a:rPr>
              <a:t>Node-MySQL connectivity </a:t>
            </a:r>
            <a:r>
              <a:rPr lang="en-US" sz="2200" dirty="0"/>
              <a:t>we have to </a:t>
            </a:r>
            <a:r>
              <a:rPr lang="en-US" sz="2200" b="1" dirty="0">
                <a:solidFill>
                  <a:srgbClr val="00B050"/>
                </a:solidFill>
              </a:rPr>
              <a:t>confirm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 Community Server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client packages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C00000"/>
                </a:solidFill>
              </a:rPr>
              <a:t>installed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working properly </a:t>
            </a:r>
            <a:r>
              <a:rPr lang="en-US" sz="2200" dirty="0"/>
              <a:t>in our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system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To install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please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steps mentioned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00B050"/>
                </a:solidFill>
              </a:rPr>
              <a:t>installation guide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8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dirty="0" err="1"/>
              <a:t>mysql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MySQL</a:t>
            </a:r>
            <a:r>
              <a:rPr lang="en-US" sz="2200" dirty="0"/>
              <a:t> we need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through </a:t>
            </a:r>
            <a:r>
              <a:rPr lang="en-US" sz="2200" dirty="0"/>
              <a:t>following </a:t>
            </a:r>
            <a:r>
              <a:rPr lang="en-US" sz="2200" b="1" dirty="0">
                <a:solidFill>
                  <a:srgbClr val="00B050"/>
                </a:solidFill>
              </a:rPr>
              <a:t>steps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create a table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/>
                </a:solidFill>
              </a:rPr>
              <a:t>insert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r>
              <a:rPr lang="en-US" sz="2200" dirty="0"/>
              <a:t> in it: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en-US" sz="2000" dirty="0"/>
              <a:t> to </a:t>
            </a:r>
            <a:r>
              <a:rPr lang="en-US" sz="2000" b="1" u="sng" dirty="0">
                <a:solidFill>
                  <a:srgbClr val="C00000"/>
                </a:solidFill>
              </a:rPr>
              <a:t>root</a:t>
            </a:r>
            <a:r>
              <a:rPr lang="en-US" sz="2000" dirty="0"/>
              <a:t> user using </a:t>
            </a:r>
            <a:r>
              <a:rPr lang="en-US" sz="2000" b="1" dirty="0">
                <a:solidFill>
                  <a:srgbClr val="00B050"/>
                </a:solidFill>
              </a:rPr>
              <a:t>MySQL Command Line Client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entering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/>
                </a:solidFill>
              </a:rPr>
              <a:t>password </a:t>
            </a:r>
            <a:r>
              <a:rPr lang="en-US" sz="2000" dirty="0"/>
              <a:t>we setup </a:t>
            </a:r>
            <a:r>
              <a:rPr lang="en-US" sz="2000" b="1" dirty="0">
                <a:solidFill>
                  <a:srgbClr val="0070C0"/>
                </a:solidFill>
              </a:rPr>
              <a:t>during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installation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database</a:t>
            </a:r>
            <a:r>
              <a:rPr lang="en-US" sz="2000" dirty="0"/>
              <a:t> using </a:t>
            </a: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database </a:t>
            </a:r>
            <a:r>
              <a:rPr lang="en-US" sz="2000" dirty="0"/>
              <a:t>command.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Activate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database</a:t>
            </a:r>
            <a:r>
              <a:rPr lang="en-US" sz="2000" dirty="0"/>
              <a:t> using </a:t>
            </a: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database </a:t>
            </a:r>
            <a:r>
              <a:rPr lang="en-US" sz="2000" dirty="0"/>
              <a:t>command.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92D050"/>
                </a:solidFill>
              </a:rPr>
              <a:t>table</a:t>
            </a:r>
            <a:r>
              <a:rPr lang="en-US" sz="2000" dirty="0"/>
              <a:t> using </a:t>
            </a: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table </a:t>
            </a:r>
            <a:r>
              <a:rPr lang="en-US" sz="2000" dirty="0"/>
              <a:t>command.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Finally insert records </a:t>
            </a:r>
            <a:r>
              <a:rPr lang="en-US" sz="2000" dirty="0"/>
              <a:t>into the </a:t>
            </a:r>
            <a:r>
              <a:rPr lang="en-US" sz="2000" b="1" dirty="0">
                <a:solidFill>
                  <a:srgbClr val="92D050"/>
                </a:solidFill>
              </a:rPr>
              <a:t>table</a:t>
            </a:r>
            <a:r>
              <a:rPr lang="en-US" sz="2000" dirty="0"/>
              <a:t> using </a:t>
            </a: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/>
              <a:t>command.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5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Logging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Launch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MySQL Command Line Client </a:t>
            </a:r>
            <a:r>
              <a:rPr lang="en-US" sz="2200" dirty="0"/>
              <a:t>and it will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prompt</a:t>
            </a:r>
            <a:r>
              <a:rPr lang="en-US" sz="2200" dirty="0"/>
              <a:t> us to </a:t>
            </a:r>
            <a:r>
              <a:rPr lang="en-US" sz="2200" b="1" dirty="0">
                <a:solidFill>
                  <a:srgbClr val="92D050"/>
                </a:solidFill>
              </a:rPr>
              <a:t>type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chemeClr val="accent2"/>
                </a:solidFill>
              </a:rPr>
              <a:t>password</a:t>
            </a:r>
            <a:r>
              <a:rPr lang="en-US" sz="22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0" y="2845093"/>
            <a:ext cx="7908498" cy="346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Logging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password </a:t>
            </a:r>
            <a:r>
              <a:rPr lang="en-US" sz="2200" dirty="0"/>
              <a:t>and press </a:t>
            </a:r>
            <a:r>
              <a:rPr lang="en-US" sz="2200" b="1" dirty="0">
                <a:solidFill>
                  <a:schemeClr val="accent2"/>
                </a:solidFill>
              </a:rPr>
              <a:t>ENTER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59726-E024-345E-718C-8DC9756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50" y="2877506"/>
            <a:ext cx="7908498" cy="34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Database &amp;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is an </a:t>
            </a:r>
            <a:r>
              <a:rPr lang="en-US" sz="2200" b="1" dirty="0">
                <a:solidFill>
                  <a:schemeClr val="accent5"/>
                </a:solidFill>
              </a:rPr>
              <a:t>organized collection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  <a:r>
              <a:rPr lang="en-US" sz="2200" dirty="0"/>
              <a:t>, typically stored in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table</a:t>
            </a:r>
            <a:r>
              <a:rPr lang="en-US" sz="2200" dirty="0"/>
              <a:t> forms.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1"/>
                </a:solidFill>
              </a:rPr>
              <a:t>consider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to be like a </a:t>
            </a:r>
            <a:r>
              <a:rPr lang="en-US" sz="2200" b="1" dirty="0">
                <a:solidFill>
                  <a:srgbClr val="FFC000"/>
                </a:solidFill>
              </a:rPr>
              <a:t>folder </a:t>
            </a:r>
            <a:r>
              <a:rPr lang="en-US" sz="2200" dirty="0"/>
              <a:t>where </a:t>
            </a:r>
            <a:r>
              <a:rPr lang="en-US" sz="2200" b="1" dirty="0">
                <a:solidFill>
                  <a:srgbClr val="7030A0"/>
                </a:solidFill>
              </a:rPr>
              <a:t>we'll store </a:t>
            </a:r>
            <a:r>
              <a:rPr lang="en-US" sz="2200" dirty="0"/>
              <a:t>all our </a:t>
            </a:r>
            <a:r>
              <a:rPr lang="en-US" sz="2200" b="1" dirty="0">
                <a:solidFill>
                  <a:srgbClr val="00B050"/>
                </a:solidFill>
              </a:rPr>
              <a:t>tables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under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00B050"/>
                </a:solidFill>
              </a:rPr>
              <a:t>tables</a:t>
            </a:r>
            <a:r>
              <a:rPr lang="en-US" sz="2200" dirty="0"/>
              <a:t>, we'll have our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rows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8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Database &amp;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B7ED3-4AD1-5950-CF56-386C8490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37" y="2399506"/>
            <a:ext cx="5495925" cy="3495675"/>
          </a:xfrm>
        </p:spPr>
      </p:pic>
    </p:spTree>
    <p:extLst>
      <p:ext uri="{BB962C8B-B14F-4D97-AF65-F5344CB8AC3E}">
        <p14:creationId xmlns:p14="http://schemas.microsoft.com/office/powerpoint/2010/main" val="10189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6493</TotalTime>
  <Words>612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MySQL?</vt:lpstr>
      <vt:lpstr>Mysql setup</vt:lpstr>
      <vt:lpstr>Using mysql</vt:lpstr>
      <vt:lpstr>Logging in</vt:lpstr>
      <vt:lpstr>Logging in</vt:lpstr>
      <vt:lpstr>Database &amp; tables</vt:lpstr>
      <vt:lpstr>Database &amp; tables</vt:lpstr>
      <vt:lpstr>Database &amp; tables</vt:lpstr>
      <vt:lpstr>Creating a database</vt:lpstr>
      <vt:lpstr>verifying database existence</vt:lpstr>
      <vt:lpstr>selecting a database</vt:lpstr>
      <vt:lpstr>selecting a database</vt:lpstr>
      <vt:lpstr>Verifying selected database</vt:lpstr>
      <vt:lpstr>Mysql data types</vt:lpstr>
      <vt:lpstr>Numeric data types</vt:lpstr>
      <vt:lpstr>string data types</vt:lpstr>
      <vt:lpstr>date/time data types</vt:lpstr>
      <vt:lpstr>Data types in detail</vt:lpstr>
      <vt:lpstr>Creating a table</vt:lpstr>
      <vt:lpstr>listing all tables</vt:lpstr>
      <vt:lpstr>Viewing structure of a table</vt:lpstr>
      <vt:lpstr>Inserting records in a table</vt:lpstr>
      <vt:lpstr>viewing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281</cp:revision>
  <dcterms:created xsi:type="dcterms:W3CDTF">2015-12-21T13:46:00Z</dcterms:created>
  <dcterms:modified xsi:type="dcterms:W3CDTF">2023-07-07T16:47:28Z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