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8"/>
  </p:notesMasterIdLst>
  <p:sldIdLst>
    <p:sldId id="256" r:id="rId2"/>
    <p:sldId id="301" r:id="rId3"/>
    <p:sldId id="1148" r:id="rId4"/>
    <p:sldId id="1299" r:id="rId5"/>
    <p:sldId id="1300" r:id="rId6"/>
    <p:sldId id="1301" r:id="rId7"/>
    <p:sldId id="1302" r:id="rId8"/>
    <p:sldId id="1303" r:id="rId9"/>
    <p:sldId id="1304" r:id="rId10"/>
    <p:sldId id="1305" r:id="rId11"/>
    <p:sldId id="1307" r:id="rId12"/>
    <p:sldId id="1311" r:id="rId13"/>
    <p:sldId id="1312" r:id="rId14"/>
    <p:sldId id="1313" r:id="rId15"/>
    <p:sldId id="1314" r:id="rId16"/>
    <p:sldId id="1315" r:id="rId17"/>
    <p:sldId id="1309" r:id="rId18"/>
    <p:sldId id="1308" r:id="rId19"/>
    <p:sldId id="1310" r:id="rId20"/>
    <p:sldId id="1306" r:id="rId21"/>
    <p:sldId id="1183" r:id="rId22"/>
    <p:sldId id="1316" r:id="rId23"/>
    <p:sldId id="1317" r:id="rId24"/>
    <p:sldId id="1318" r:id="rId25"/>
    <p:sldId id="1319" r:id="rId26"/>
    <p:sldId id="1320" r:id="rId27"/>
    <p:sldId id="1321" r:id="rId28"/>
    <p:sldId id="1322" r:id="rId29"/>
    <p:sldId id="1323" r:id="rId30"/>
    <p:sldId id="1324" r:id="rId31"/>
    <p:sldId id="1325" r:id="rId32"/>
    <p:sldId id="1328" r:id="rId33"/>
    <p:sldId id="1329" r:id="rId34"/>
    <p:sldId id="1330" r:id="rId35"/>
    <p:sldId id="1331" r:id="rId36"/>
    <p:sldId id="133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AAE00D9-3D74-4D4D-B0BF-75C9D11B9BB7}"/>
    <pc:docChg chg="undo custSel addSld delSld modSld sldOrd">
      <pc:chgData name="Sharma Computer Academy" userId="08476b32c11f4418" providerId="LiveId" clId="{0AAE00D9-3D74-4D4D-B0BF-75C9D11B9BB7}" dt="2023-07-06T09:19:05.425" v="4311" actId="207"/>
      <pc:docMkLst>
        <pc:docMk/>
      </pc:docMkLst>
      <pc:sldChg chg="modSp mod">
        <pc:chgData name="Sharma Computer Academy" userId="08476b32c11f4418" providerId="LiveId" clId="{0AAE00D9-3D74-4D4D-B0BF-75C9D11B9BB7}" dt="2023-07-06T04:44:40.779" v="0" actId="20577"/>
        <pc:sldMkLst>
          <pc:docMk/>
          <pc:sldMk cId="0" sldId="256"/>
        </pc:sldMkLst>
        <pc:spChg chg="mod">
          <ac:chgData name="Sharma Computer Academy" userId="08476b32c11f4418" providerId="LiveId" clId="{0AAE00D9-3D74-4D4D-B0BF-75C9D11B9BB7}" dt="2023-07-06T04:44:40.779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0AAE00D9-3D74-4D4D-B0BF-75C9D11B9BB7}" dt="2023-07-06T09:19:05.425" v="4311" actId="207"/>
        <pc:sldMkLst>
          <pc:docMk/>
          <pc:sldMk cId="0" sldId="301"/>
        </pc:sldMkLst>
        <pc:spChg chg="mod">
          <ac:chgData name="Sharma Computer Academy" userId="08476b32c11f4418" providerId="LiveId" clId="{0AAE00D9-3D74-4D4D-B0BF-75C9D11B9BB7}" dt="2023-07-06T09:19:05.425" v="4311" actId="20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AAE00D9-3D74-4D4D-B0BF-75C9D11B9BB7}" dt="2023-07-06T06:49:47.616" v="2503" actId="20577"/>
        <pc:sldMkLst>
          <pc:docMk/>
          <pc:sldMk cId="1863342271" sldId="1148"/>
        </pc:sldMkLst>
        <pc:spChg chg="mod">
          <ac:chgData name="Sharma Computer Academy" userId="08476b32c11f4418" providerId="LiveId" clId="{0AAE00D9-3D74-4D4D-B0BF-75C9D11B9BB7}" dt="2023-07-06T04:45:03.105" v="49" actId="20577"/>
          <ac:spMkLst>
            <pc:docMk/>
            <pc:sldMk cId="1863342271" sldId="1148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6:49:47.616" v="2503" actId="20577"/>
          <ac:spMkLst>
            <pc:docMk/>
            <pc:sldMk cId="1863342271" sldId="1148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0AAE00D9-3D74-4D4D-B0BF-75C9D11B9BB7}" dt="2023-07-06T07:12:38.492" v="3285" actId="20577"/>
        <pc:sldMkLst>
          <pc:docMk/>
          <pc:sldMk cId="1915551790" sldId="1183"/>
        </pc:sldMkLst>
        <pc:spChg chg="mod">
          <ac:chgData name="Sharma Computer Academy" userId="08476b32c11f4418" providerId="LiveId" clId="{0AAE00D9-3D74-4D4D-B0BF-75C9D11B9BB7}" dt="2023-07-06T07:12:38.492" v="3285" actId="20577"/>
          <ac:spMkLst>
            <pc:docMk/>
            <pc:sldMk cId="1915551790" sldId="1183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6:55:14.748" v="2843" actId="6549"/>
          <ac:spMkLst>
            <pc:docMk/>
            <pc:sldMk cId="1915551790" sldId="1183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0AAE00D9-3D74-4D4D-B0BF-75C9D11B9BB7}" dt="2023-07-06T06:57:11.230" v="2913" actId="207"/>
          <ac:graphicFrameMkLst>
            <pc:docMk/>
            <pc:sldMk cId="1915551790" sldId="1183"/>
            <ac:graphicFrameMk id="4" creationId="{E25710A1-B492-9CDF-E02F-2CB420CD10FF}"/>
          </ac:graphicFrameMkLst>
        </pc:graphicFrameChg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572813419" sldId="1277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2626590729" sldId="1278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706298718" sldId="1279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4173970965" sldId="1280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887898343" sldId="1281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1018924179" sldId="1282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1086419349" sldId="1283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2796788507" sldId="1284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3510682236" sldId="1285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2631649584" sldId="1286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2886650787" sldId="1287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3885271036" sldId="1288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369534735" sldId="1289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3396294861" sldId="1290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3952245531" sldId="1291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2955904724" sldId="1292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321044105" sldId="1293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2877457173" sldId="1294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2234050387" sldId="1295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3022515494" sldId="1296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4085290262" sldId="1297"/>
        </pc:sldMkLst>
      </pc:sldChg>
      <pc:sldChg chg="del">
        <pc:chgData name="Sharma Computer Academy" userId="08476b32c11f4418" providerId="LiveId" clId="{0AAE00D9-3D74-4D4D-B0BF-75C9D11B9BB7}" dt="2023-07-06T08:11:29.997" v="3787" actId="47"/>
        <pc:sldMkLst>
          <pc:docMk/>
          <pc:sldMk cId="3094165974" sldId="1298"/>
        </pc:sldMkLst>
      </pc:sldChg>
      <pc:sldChg chg="addSp modSp add mod modAnim">
        <pc:chgData name="Sharma Computer Academy" userId="08476b32c11f4418" providerId="LiveId" clId="{0AAE00D9-3D74-4D4D-B0BF-75C9D11B9BB7}" dt="2023-07-06T09:04:45.157" v="4027" actId="20577"/>
        <pc:sldMkLst>
          <pc:docMk/>
          <pc:sldMk cId="250069849" sldId="1299"/>
        </pc:sldMkLst>
        <pc:spChg chg="mod">
          <ac:chgData name="Sharma Computer Academy" userId="08476b32c11f4418" providerId="LiveId" clId="{0AAE00D9-3D74-4D4D-B0BF-75C9D11B9BB7}" dt="2023-07-06T09:04:45.157" v="4027" actId="20577"/>
          <ac:spMkLst>
            <pc:docMk/>
            <pc:sldMk cId="250069849" sldId="1299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5:03:25.885" v="613" actId="20577"/>
          <ac:spMkLst>
            <pc:docMk/>
            <pc:sldMk cId="250069849" sldId="1299"/>
            <ac:spMk id="3" creationId="{00000000-0000-0000-0000-000000000000}"/>
          </ac:spMkLst>
        </pc:spChg>
        <pc:picChg chg="add mod">
          <ac:chgData name="Sharma Computer Academy" userId="08476b32c11f4418" providerId="LiveId" clId="{0AAE00D9-3D74-4D4D-B0BF-75C9D11B9BB7}" dt="2023-07-06T05:03:37.206" v="617" actId="1076"/>
          <ac:picMkLst>
            <pc:docMk/>
            <pc:sldMk cId="250069849" sldId="1299"/>
            <ac:picMk id="5" creationId="{726B322E-27D5-0815-F92B-A4AC874F5FB4}"/>
          </ac:picMkLst>
        </pc:picChg>
      </pc:sldChg>
      <pc:sldChg chg="modSp add mod modAnim">
        <pc:chgData name="Sharma Computer Academy" userId="08476b32c11f4418" providerId="LiveId" clId="{0AAE00D9-3D74-4D4D-B0BF-75C9D11B9BB7}" dt="2023-07-06T05:16:01.887" v="892" actId="1036"/>
        <pc:sldMkLst>
          <pc:docMk/>
          <pc:sldMk cId="2149569888" sldId="1300"/>
        </pc:sldMkLst>
        <pc:spChg chg="mod">
          <ac:chgData name="Sharma Computer Academy" userId="08476b32c11f4418" providerId="LiveId" clId="{0AAE00D9-3D74-4D4D-B0BF-75C9D11B9BB7}" dt="2023-07-06T05:12:07.185" v="649" actId="20577"/>
          <ac:spMkLst>
            <pc:docMk/>
            <pc:sldMk cId="2149569888" sldId="1300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5:15:57.557" v="891" actId="20577"/>
          <ac:spMkLst>
            <pc:docMk/>
            <pc:sldMk cId="2149569888" sldId="1300"/>
            <ac:spMk id="3" creationId="{00000000-0000-0000-0000-000000000000}"/>
          </ac:spMkLst>
        </pc:spChg>
        <pc:picChg chg="mod">
          <ac:chgData name="Sharma Computer Academy" userId="08476b32c11f4418" providerId="LiveId" clId="{0AAE00D9-3D74-4D4D-B0BF-75C9D11B9BB7}" dt="2023-07-06T05:16:01.887" v="892" actId="1036"/>
          <ac:picMkLst>
            <pc:docMk/>
            <pc:sldMk cId="2149569888" sldId="1300"/>
            <ac:picMk id="5" creationId="{726B322E-27D5-0815-F92B-A4AC874F5FB4}"/>
          </ac:picMkLst>
        </pc:picChg>
      </pc:sldChg>
      <pc:sldChg chg="delSp modSp add mod delAnim modAnim">
        <pc:chgData name="Sharma Computer Academy" userId="08476b32c11f4418" providerId="LiveId" clId="{0AAE00D9-3D74-4D4D-B0BF-75C9D11B9BB7}" dt="2023-07-06T05:22:03.877" v="1177" actId="113"/>
        <pc:sldMkLst>
          <pc:docMk/>
          <pc:sldMk cId="466419726" sldId="1301"/>
        </pc:sldMkLst>
        <pc:spChg chg="mod">
          <ac:chgData name="Sharma Computer Academy" userId="08476b32c11f4418" providerId="LiveId" clId="{0AAE00D9-3D74-4D4D-B0BF-75C9D11B9BB7}" dt="2023-07-06T05:19:15.828" v="1007" actId="20577"/>
          <ac:spMkLst>
            <pc:docMk/>
            <pc:sldMk cId="466419726" sldId="1301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5:22:03.877" v="1177" actId="113"/>
          <ac:spMkLst>
            <pc:docMk/>
            <pc:sldMk cId="466419726" sldId="1301"/>
            <ac:spMk id="3" creationId="{00000000-0000-0000-0000-000000000000}"/>
          </ac:spMkLst>
        </pc:spChg>
        <pc:picChg chg="del">
          <ac:chgData name="Sharma Computer Academy" userId="08476b32c11f4418" providerId="LiveId" clId="{0AAE00D9-3D74-4D4D-B0BF-75C9D11B9BB7}" dt="2023-07-06T05:19:18.535" v="1008" actId="478"/>
          <ac:picMkLst>
            <pc:docMk/>
            <pc:sldMk cId="466419726" sldId="1301"/>
            <ac:picMk id="5" creationId="{726B322E-27D5-0815-F92B-A4AC874F5FB4}"/>
          </ac:picMkLst>
        </pc:picChg>
      </pc:sldChg>
      <pc:sldChg chg="modSp add mod modAnim">
        <pc:chgData name="Sharma Computer Academy" userId="08476b32c11f4418" providerId="LiveId" clId="{0AAE00D9-3D74-4D4D-B0BF-75C9D11B9BB7}" dt="2023-07-06T05:58:41.640" v="1874" actId="207"/>
        <pc:sldMkLst>
          <pc:docMk/>
          <pc:sldMk cId="1424120138" sldId="1302"/>
        </pc:sldMkLst>
        <pc:spChg chg="mod">
          <ac:chgData name="Sharma Computer Academy" userId="08476b32c11f4418" providerId="LiveId" clId="{0AAE00D9-3D74-4D4D-B0BF-75C9D11B9BB7}" dt="2023-07-06T05:22:20.605" v="1204" actId="20577"/>
          <ac:spMkLst>
            <pc:docMk/>
            <pc:sldMk cId="1424120138" sldId="1302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5:58:41.640" v="1874" actId="207"/>
          <ac:spMkLst>
            <pc:docMk/>
            <pc:sldMk cId="1424120138" sldId="13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AAE00D9-3D74-4D4D-B0BF-75C9D11B9BB7}" dt="2023-07-06T05:33:57.227" v="1570" actId="113"/>
        <pc:sldMkLst>
          <pc:docMk/>
          <pc:sldMk cId="562852083" sldId="1303"/>
        </pc:sldMkLst>
        <pc:spChg chg="mod">
          <ac:chgData name="Sharma Computer Academy" userId="08476b32c11f4418" providerId="LiveId" clId="{0AAE00D9-3D74-4D4D-B0BF-75C9D11B9BB7}" dt="2023-07-06T05:33:57.227" v="1570" actId="113"/>
          <ac:spMkLst>
            <pc:docMk/>
            <pc:sldMk cId="562852083" sldId="130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0AAE00D9-3D74-4D4D-B0BF-75C9D11B9BB7}" dt="2023-07-06T05:35:36.389" v="1584" actId="14100"/>
        <pc:sldMkLst>
          <pc:docMk/>
          <pc:sldMk cId="773838044" sldId="1304"/>
        </pc:sldMkLst>
        <pc:spChg chg="mod">
          <ac:chgData name="Sharma Computer Academy" userId="08476b32c11f4418" providerId="LiveId" clId="{0AAE00D9-3D74-4D4D-B0BF-75C9D11B9BB7}" dt="2023-07-06T05:34:16.755" v="1578" actId="20577"/>
          <ac:spMkLst>
            <pc:docMk/>
            <pc:sldMk cId="773838044" sldId="1304"/>
            <ac:spMk id="2" creationId="{00000000-0000-0000-0000-000000000000}"/>
          </ac:spMkLst>
        </pc:spChg>
        <pc:spChg chg="del mod">
          <ac:chgData name="Sharma Computer Academy" userId="08476b32c11f4418" providerId="LiveId" clId="{0AAE00D9-3D74-4D4D-B0BF-75C9D11B9BB7}" dt="2023-07-06T05:35:27.232" v="1581" actId="931"/>
          <ac:spMkLst>
            <pc:docMk/>
            <pc:sldMk cId="773838044" sldId="1304"/>
            <ac:spMk id="3" creationId="{00000000-0000-0000-0000-000000000000}"/>
          </ac:spMkLst>
        </pc:spChg>
        <pc:picChg chg="add mod">
          <ac:chgData name="Sharma Computer Academy" userId="08476b32c11f4418" providerId="LiveId" clId="{0AAE00D9-3D74-4D4D-B0BF-75C9D11B9BB7}" dt="2023-07-06T05:35:36.389" v="1584" actId="14100"/>
          <ac:picMkLst>
            <pc:docMk/>
            <pc:sldMk cId="773838044" sldId="1304"/>
            <ac:picMk id="5" creationId="{0FE0D345-7036-083A-59D7-930755ED30E7}"/>
          </ac:picMkLst>
        </pc:picChg>
      </pc:sldChg>
      <pc:sldChg chg="modSp add mod modAnim">
        <pc:chgData name="Sharma Computer Academy" userId="08476b32c11f4418" providerId="LiveId" clId="{0AAE00D9-3D74-4D4D-B0BF-75C9D11B9BB7}" dt="2023-07-06T05:58:31.127" v="1872" actId="115"/>
        <pc:sldMkLst>
          <pc:docMk/>
          <pc:sldMk cId="2988699990" sldId="1305"/>
        </pc:sldMkLst>
        <pc:spChg chg="mod">
          <ac:chgData name="Sharma Computer Academy" userId="08476b32c11f4418" providerId="LiveId" clId="{0AAE00D9-3D74-4D4D-B0BF-75C9D11B9BB7}" dt="2023-07-06T05:36:19.900" v="1599" actId="20577"/>
          <ac:spMkLst>
            <pc:docMk/>
            <pc:sldMk cId="2988699990" sldId="1305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5:58:31.127" v="1872" actId="115"/>
          <ac:spMkLst>
            <pc:docMk/>
            <pc:sldMk cId="2988699990" sldId="1305"/>
            <ac:spMk id="3" creationId="{00000000-0000-0000-0000-000000000000}"/>
          </ac:spMkLst>
        </pc:spChg>
      </pc:sldChg>
      <pc:sldChg chg="modSp add replId">
        <pc:chgData name="Sharma Computer Academy" userId="08476b32c11f4418" providerId="LiveId" clId="{0AAE00D9-3D74-4D4D-B0BF-75C9D11B9BB7}" dt="2023-07-06T06:49:16.505" v="2497" actId="14826"/>
        <pc:sldMkLst>
          <pc:docMk/>
          <pc:sldMk cId="3342779671" sldId="1306"/>
        </pc:sldMkLst>
        <pc:picChg chg="mod">
          <ac:chgData name="Sharma Computer Academy" userId="08476b32c11f4418" providerId="LiveId" clId="{0AAE00D9-3D74-4D4D-B0BF-75C9D11B9BB7}" dt="2023-07-06T06:49:16.505" v="2497" actId="14826"/>
          <ac:picMkLst>
            <pc:docMk/>
            <pc:sldMk cId="3342779671" sldId="1306"/>
            <ac:picMk id="5" creationId="{0FE0D345-7036-083A-59D7-930755ED30E7}"/>
          </ac:picMkLst>
        </pc:picChg>
      </pc:sldChg>
      <pc:sldChg chg="addSp modSp add mod modAnim">
        <pc:chgData name="Sharma Computer Academy" userId="08476b32c11f4418" providerId="LiveId" clId="{0AAE00D9-3D74-4D4D-B0BF-75C9D11B9BB7}" dt="2023-07-06T05:58:25.195" v="1871" actId="115"/>
        <pc:sldMkLst>
          <pc:docMk/>
          <pc:sldMk cId="3222817100" sldId="1307"/>
        </pc:sldMkLst>
        <pc:spChg chg="mod">
          <ac:chgData name="Sharma Computer Academy" userId="08476b32c11f4418" providerId="LiveId" clId="{0AAE00D9-3D74-4D4D-B0BF-75C9D11B9BB7}" dt="2023-07-06T05:58:25.195" v="1871" actId="115"/>
          <ac:spMkLst>
            <pc:docMk/>
            <pc:sldMk cId="3222817100" sldId="1307"/>
            <ac:spMk id="3" creationId="{00000000-0000-0000-0000-000000000000}"/>
          </ac:spMkLst>
        </pc:spChg>
        <pc:picChg chg="add mod">
          <ac:chgData name="Sharma Computer Academy" userId="08476b32c11f4418" providerId="LiveId" clId="{0AAE00D9-3D74-4D4D-B0BF-75C9D11B9BB7}" dt="2023-07-06T05:51:10.231" v="1805" actId="14100"/>
          <ac:picMkLst>
            <pc:docMk/>
            <pc:sldMk cId="3222817100" sldId="1307"/>
            <ac:picMk id="5" creationId="{EDB1D6DB-7EA2-0262-D473-994D656EFEBD}"/>
          </ac:picMkLst>
        </pc:picChg>
      </pc:sldChg>
      <pc:sldChg chg="modSp mod modAnim">
        <pc:chgData name="Sharma Computer Academy" userId="08476b32c11f4418" providerId="LiveId" clId="{0AAE00D9-3D74-4D4D-B0BF-75C9D11B9BB7}" dt="2023-07-06T06:03:37.104" v="2025" actId="20577"/>
        <pc:sldMkLst>
          <pc:docMk/>
          <pc:sldMk cId="2889793906" sldId="1308"/>
        </pc:sldMkLst>
        <pc:spChg chg="mod">
          <ac:chgData name="Sharma Computer Academy" userId="08476b32c11f4418" providerId="LiveId" clId="{0AAE00D9-3D74-4D4D-B0BF-75C9D11B9BB7}" dt="2023-07-06T05:51:58.047" v="1823" actId="20577"/>
          <ac:spMkLst>
            <pc:docMk/>
            <pc:sldMk cId="2889793906" sldId="1308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6:03:37.104" v="2025" actId="20577"/>
          <ac:spMkLst>
            <pc:docMk/>
            <pc:sldMk cId="2889793906" sldId="1308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0AAE00D9-3D74-4D4D-B0BF-75C9D11B9BB7}" dt="2023-07-06T09:07:58.913" v="4125"/>
        <pc:sldMkLst>
          <pc:docMk/>
          <pc:sldMk cId="899370420" sldId="1309"/>
        </pc:sldMkLst>
        <pc:spChg chg="mod">
          <ac:chgData name="Sharma Computer Academy" userId="08476b32c11f4418" providerId="LiveId" clId="{0AAE00D9-3D74-4D4D-B0BF-75C9D11B9BB7}" dt="2023-07-06T05:58:17.578" v="1870" actId="20577"/>
          <ac:spMkLst>
            <pc:docMk/>
            <pc:sldMk cId="899370420" sldId="13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AAE00D9-3D74-4D4D-B0BF-75C9D11B9BB7}" dt="2023-07-06T06:46:22.335" v="2496" actId="113"/>
        <pc:sldMkLst>
          <pc:docMk/>
          <pc:sldMk cId="3980567632" sldId="1310"/>
        </pc:sldMkLst>
        <pc:spChg chg="mod">
          <ac:chgData name="Sharma Computer Academy" userId="08476b32c11f4418" providerId="LiveId" clId="{0AAE00D9-3D74-4D4D-B0BF-75C9D11B9BB7}" dt="2023-07-06T06:23:10.377" v="2050" actId="20577"/>
          <ac:spMkLst>
            <pc:docMk/>
            <pc:sldMk cId="3980567632" sldId="1310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6:46:22.335" v="2496" actId="113"/>
          <ac:spMkLst>
            <pc:docMk/>
            <pc:sldMk cId="3980567632" sldId="131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AAE00D9-3D74-4D4D-B0BF-75C9D11B9BB7}" dt="2023-07-06T07:00:12.012" v="3079" actId="14100"/>
        <pc:sldMkLst>
          <pc:docMk/>
          <pc:sldMk cId="2590932412" sldId="1311"/>
        </pc:sldMkLst>
        <pc:spChg chg="mod">
          <ac:chgData name="Sharma Computer Academy" userId="08476b32c11f4418" providerId="LiveId" clId="{0AAE00D9-3D74-4D4D-B0BF-75C9D11B9BB7}" dt="2023-07-06T07:00:02.954" v="3077" actId="20577"/>
          <ac:spMkLst>
            <pc:docMk/>
            <pc:sldMk cId="2590932412" sldId="1311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0AAE00D9-3D74-4D4D-B0BF-75C9D11B9BB7}" dt="2023-07-06T07:00:12.012" v="3079" actId="14100"/>
          <ac:graphicFrameMkLst>
            <pc:docMk/>
            <pc:sldMk cId="2590932412" sldId="1311"/>
            <ac:graphicFrameMk id="4" creationId="{E25710A1-B492-9CDF-E02F-2CB420CD10FF}"/>
          </ac:graphicFrameMkLst>
        </pc:graphicFrameChg>
      </pc:sldChg>
      <pc:sldChg chg="modSp mod">
        <pc:chgData name="Sharma Computer Academy" userId="08476b32c11f4418" providerId="LiveId" clId="{0AAE00D9-3D74-4D4D-B0BF-75C9D11B9BB7}" dt="2023-07-06T07:01:28.987" v="3092" actId="14100"/>
        <pc:sldMkLst>
          <pc:docMk/>
          <pc:sldMk cId="717691206" sldId="1312"/>
        </pc:sldMkLst>
        <pc:spChg chg="mod">
          <ac:chgData name="Sharma Computer Academy" userId="08476b32c11f4418" providerId="LiveId" clId="{0AAE00D9-3D74-4D4D-B0BF-75C9D11B9BB7}" dt="2023-07-06T07:01:09.518" v="3087" actId="20577"/>
          <ac:spMkLst>
            <pc:docMk/>
            <pc:sldMk cId="717691206" sldId="1312"/>
            <ac:spMk id="2" creationId="{00000000-0000-0000-0000-000000000000}"/>
          </ac:spMkLst>
        </pc:spChg>
        <pc:picChg chg="mod">
          <ac:chgData name="Sharma Computer Academy" userId="08476b32c11f4418" providerId="LiveId" clId="{0AAE00D9-3D74-4D4D-B0BF-75C9D11B9BB7}" dt="2023-07-06T07:01:28.987" v="3092" actId="14100"/>
          <ac:picMkLst>
            <pc:docMk/>
            <pc:sldMk cId="717691206" sldId="1312"/>
            <ac:picMk id="5" creationId="{0FE0D345-7036-083A-59D7-930755ED30E7}"/>
          </ac:picMkLst>
        </pc:picChg>
      </pc:sldChg>
      <pc:sldChg chg="addSp modSp add mod modAnim">
        <pc:chgData name="Sharma Computer Academy" userId="08476b32c11f4418" providerId="LiveId" clId="{0AAE00D9-3D74-4D4D-B0BF-75C9D11B9BB7}" dt="2023-07-06T07:04:43.566" v="3144"/>
        <pc:sldMkLst>
          <pc:docMk/>
          <pc:sldMk cId="1717664869" sldId="1313"/>
        </pc:sldMkLst>
        <pc:spChg chg="mod">
          <ac:chgData name="Sharma Computer Academy" userId="08476b32c11f4418" providerId="LiveId" clId="{0AAE00D9-3D74-4D4D-B0BF-75C9D11B9BB7}" dt="2023-07-06T07:01:40.151" v="3113" actId="20577"/>
          <ac:spMkLst>
            <pc:docMk/>
            <pc:sldMk cId="1717664869" sldId="1313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7:04:16.801" v="3138" actId="20577"/>
          <ac:spMkLst>
            <pc:docMk/>
            <pc:sldMk cId="1717664869" sldId="1313"/>
            <ac:spMk id="3" creationId="{00000000-0000-0000-0000-000000000000}"/>
          </ac:spMkLst>
        </pc:spChg>
        <pc:picChg chg="add mod">
          <ac:chgData name="Sharma Computer Academy" userId="08476b32c11f4418" providerId="LiveId" clId="{0AAE00D9-3D74-4D4D-B0BF-75C9D11B9BB7}" dt="2023-07-06T07:04:33.741" v="3143" actId="1076"/>
          <ac:picMkLst>
            <pc:docMk/>
            <pc:sldMk cId="1717664869" sldId="1313"/>
            <ac:picMk id="5" creationId="{6EF735AF-C443-528D-ABC7-C9676B453B71}"/>
          </ac:picMkLst>
        </pc:picChg>
      </pc:sldChg>
      <pc:sldChg chg="delSp modSp add mod delAnim modAnim">
        <pc:chgData name="Sharma Computer Academy" userId="08476b32c11f4418" providerId="LiveId" clId="{0AAE00D9-3D74-4D4D-B0BF-75C9D11B9BB7}" dt="2023-07-06T07:10:22.663" v="3230" actId="20577"/>
        <pc:sldMkLst>
          <pc:docMk/>
          <pc:sldMk cId="657163390" sldId="1314"/>
        </pc:sldMkLst>
        <pc:spChg chg="mod">
          <ac:chgData name="Sharma Computer Academy" userId="08476b32c11f4418" providerId="LiveId" clId="{0AAE00D9-3D74-4D4D-B0BF-75C9D11B9BB7}" dt="2023-07-06T07:10:22.663" v="3230" actId="20577"/>
          <ac:spMkLst>
            <pc:docMk/>
            <pc:sldMk cId="657163390" sldId="1314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7:09:59.293" v="3196" actId="20577"/>
          <ac:spMkLst>
            <pc:docMk/>
            <pc:sldMk cId="657163390" sldId="1314"/>
            <ac:spMk id="3" creationId="{00000000-0000-0000-0000-000000000000}"/>
          </ac:spMkLst>
        </pc:spChg>
        <pc:picChg chg="del">
          <ac:chgData name="Sharma Computer Academy" userId="08476b32c11f4418" providerId="LiveId" clId="{0AAE00D9-3D74-4D4D-B0BF-75C9D11B9BB7}" dt="2023-07-06T07:07:35.932" v="3146" actId="478"/>
          <ac:picMkLst>
            <pc:docMk/>
            <pc:sldMk cId="657163390" sldId="1314"/>
            <ac:picMk id="5" creationId="{6EF735AF-C443-528D-ABC7-C9676B453B71}"/>
          </ac:picMkLst>
        </pc:picChg>
      </pc:sldChg>
      <pc:sldChg chg="addSp modSp add mod modAnim">
        <pc:chgData name="Sharma Computer Academy" userId="08476b32c11f4418" providerId="LiveId" clId="{0AAE00D9-3D74-4D4D-B0BF-75C9D11B9BB7}" dt="2023-07-06T07:11:57.536" v="3283"/>
        <pc:sldMkLst>
          <pc:docMk/>
          <pc:sldMk cId="72975416" sldId="1315"/>
        </pc:sldMkLst>
        <pc:spChg chg="mod">
          <ac:chgData name="Sharma Computer Academy" userId="08476b32c11f4418" providerId="LiveId" clId="{0AAE00D9-3D74-4D4D-B0BF-75C9D11B9BB7}" dt="2023-07-06T07:10:40.921" v="3238" actId="20577"/>
          <ac:spMkLst>
            <pc:docMk/>
            <pc:sldMk cId="72975416" sldId="1315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7:11:29.647" v="3276" actId="113"/>
          <ac:spMkLst>
            <pc:docMk/>
            <pc:sldMk cId="72975416" sldId="1315"/>
            <ac:spMk id="3" creationId="{00000000-0000-0000-0000-000000000000}"/>
          </ac:spMkLst>
        </pc:spChg>
        <pc:picChg chg="add mod">
          <ac:chgData name="Sharma Computer Academy" userId="08476b32c11f4418" providerId="LiveId" clId="{0AAE00D9-3D74-4D4D-B0BF-75C9D11B9BB7}" dt="2023-07-06T07:11:51.312" v="3282" actId="14100"/>
          <ac:picMkLst>
            <pc:docMk/>
            <pc:sldMk cId="72975416" sldId="1315"/>
            <ac:picMk id="5" creationId="{4697CD57-5B35-3F9C-9701-F35DDA943553}"/>
          </ac:picMkLst>
        </pc:picChg>
      </pc:sldChg>
      <pc:sldChg chg="modSp">
        <pc:chgData name="Sharma Computer Academy" userId="08476b32c11f4418" providerId="LiveId" clId="{0AAE00D9-3D74-4D4D-B0BF-75C9D11B9BB7}" dt="2023-07-06T07:14:42.723" v="3286" actId="14826"/>
        <pc:sldMkLst>
          <pc:docMk/>
          <pc:sldMk cId="3111334849" sldId="1316"/>
        </pc:sldMkLst>
        <pc:picChg chg="mod">
          <ac:chgData name="Sharma Computer Academy" userId="08476b32c11f4418" providerId="LiveId" clId="{0AAE00D9-3D74-4D4D-B0BF-75C9D11B9BB7}" dt="2023-07-06T07:14:42.723" v="3286" actId="14826"/>
          <ac:picMkLst>
            <pc:docMk/>
            <pc:sldMk cId="3111334849" sldId="1316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0AAE00D9-3D74-4D4D-B0BF-75C9D11B9BB7}" dt="2023-07-06T07:17:29.562" v="3297" actId="14100"/>
        <pc:sldMkLst>
          <pc:docMk/>
          <pc:sldMk cId="3317378824" sldId="1317"/>
        </pc:sldMkLst>
        <pc:spChg chg="mod">
          <ac:chgData name="Sharma Computer Academy" userId="08476b32c11f4418" providerId="LiveId" clId="{0AAE00D9-3D74-4D4D-B0BF-75C9D11B9BB7}" dt="2023-07-06T07:17:02.627" v="3293" actId="20577"/>
          <ac:spMkLst>
            <pc:docMk/>
            <pc:sldMk cId="3317378824" sldId="1317"/>
            <ac:spMk id="2" creationId="{00000000-0000-0000-0000-000000000000}"/>
          </ac:spMkLst>
        </pc:spChg>
        <pc:picChg chg="mod">
          <ac:chgData name="Sharma Computer Academy" userId="08476b32c11f4418" providerId="LiveId" clId="{0AAE00D9-3D74-4D4D-B0BF-75C9D11B9BB7}" dt="2023-07-06T07:17:29.562" v="3297" actId="14100"/>
          <ac:picMkLst>
            <pc:docMk/>
            <pc:sldMk cId="3317378824" sldId="1317"/>
            <ac:picMk id="5" creationId="{0FE0D345-7036-083A-59D7-930755ED30E7}"/>
          </ac:picMkLst>
        </pc:picChg>
      </pc:sldChg>
      <pc:sldChg chg="delSp modSp add mod delAnim modAnim">
        <pc:chgData name="Sharma Computer Academy" userId="08476b32c11f4418" providerId="LiveId" clId="{0AAE00D9-3D74-4D4D-B0BF-75C9D11B9BB7}" dt="2023-07-06T07:22:00.503" v="3466" actId="113"/>
        <pc:sldMkLst>
          <pc:docMk/>
          <pc:sldMk cId="2742865555" sldId="1318"/>
        </pc:sldMkLst>
        <pc:spChg chg="mod">
          <ac:chgData name="Sharma Computer Academy" userId="08476b32c11f4418" providerId="LiveId" clId="{0AAE00D9-3D74-4D4D-B0BF-75C9D11B9BB7}" dt="2023-07-06T07:20:22.473" v="3299" actId="20577"/>
          <ac:spMkLst>
            <pc:docMk/>
            <pc:sldMk cId="2742865555" sldId="1318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7:22:00.503" v="3466" actId="113"/>
          <ac:spMkLst>
            <pc:docMk/>
            <pc:sldMk cId="2742865555" sldId="1318"/>
            <ac:spMk id="3" creationId="{00000000-0000-0000-0000-000000000000}"/>
          </ac:spMkLst>
        </pc:spChg>
        <pc:graphicFrameChg chg="del">
          <ac:chgData name="Sharma Computer Academy" userId="08476b32c11f4418" providerId="LiveId" clId="{0AAE00D9-3D74-4D4D-B0BF-75C9D11B9BB7}" dt="2023-07-06T07:21:20.548" v="3452" actId="478"/>
          <ac:graphicFrameMkLst>
            <pc:docMk/>
            <pc:sldMk cId="2742865555" sldId="1318"/>
            <ac:graphicFrameMk id="4" creationId="{E25710A1-B492-9CDF-E02F-2CB420CD10FF}"/>
          </ac:graphicFrameMkLst>
        </pc:graphicFrameChg>
      </pc:sldChg>
      <pc:sldChg chg="modSp add replId">
        <pc:chgData name="Sharma Computer Academy" userId="08476b32c11f4418" providerId="LiveId" clId="{0AAE00D9-3D74-4D4D-B0BF-75C9D11B9BB7}" dt="2023-07-06T07:24:56.097" v="3467" actId="14826"/>
        <pc:sldMkLst>
          <pc:docMk/>
          <pc:sldMk cId="1507496541" sldId="1319"/>
        </pc:sldMkLst>
        <pc:picChg chg="mod">
          <ac:chgData name="Sharma Computer Academy" userId="08476b32c11f4418" providerId="LiveId" clId="{0AAE00D9-3D74-4D4D-B0BF-75C9D11B9BB7}" dt="2023-07-06T07:24:56.097" v="3467" actId="14826"/>
          <ac:picMkLst>
            <pc:docMk/>
            <pc:sldMk cId="1507496541" sldId="1319"/>
            <ac:picMk id="5" creationId="{0FE0D345-7036-083A-59D7-930755ED30E7}"/>
          </ac:picMkLst>
        </pc:picChg>
      </pc:sldChg>
      <pc:sldChg chg="modSp add replId">
        <pc:chgData name="Sharma Computer Academy" userId="08476b32c11f4418" providerId="LiveId" clId="{0AAE00D9-3D74-4D4D-B0BF-75C9D11B9BB7}" dt="2023-07-06T07:25:23.325" v="3468" actId="14826"/>
        <pc:sldMkLst>
          <pc:docMk/>
          <pc:sldMk cId="1829023777" sldId="1320"/>
        </pc:sldMkLst>
        <pc:picChg chg="mod">
          <ac:chgData name="Sharma Computer Academy" userId="08476b32c11f4418" providerId="LiveId" clId="{0AAE00D9-3D74-4D4D-B0BF-75C9D11B9BB7}" dt="2023-07-06T07:25:23.325" v="3468" actId="14826"/>
          <ac:picMkLst>
            <pc:docMk/>
            <pc:sldMk cId="1829023777" sldId="1320"/>
            <ac:picMk id="5" creationId="{0FE0D345-7036-083A-59D7-930755ED30E7}"/>
          </ac:picMkLst>
        </pc:picChg>
      </pc:sldChg>
      <pc:sldChg chg="modSp add mod modAnim">
        <pc:chgData name="Sharma Computer Academy" userId="08476b32c11f4418" providerId="LiveId" clId="{0AAE00D9-3D74-4D4D-B0BF-75C9D11B9BB7}" dt="2023-07-06T07:48:57.002" v="3755" actId="113"/>
        <pc:sldMkLst>
          <pc:docMk/>
          <pc:sldMk cId="3684803736" sldId="1321"/>
        </pc:sldMkLst>
        <pc:spChg chg="mod">
          <ac:chgData name="Sharma Computer Academy" userId="08476b32c11f4418" providerId="LiveId" clId="{0AAE00D9-3D74-4D4D-B0BF-75C9D11B9BB7}" dt="2023-07-06T07:40:16.209" v="3470" actId="20577"/>
          <ac:spMkLst>
            <pc:docMk/>
            <pc:sldMk cId="3684803736" sldId="1321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7:48:57.002" v="3755" actId="113"/>
          <ac:spMkLst>
            <pc:docMk/>
            <pc:sldMk cId="3684803736" sldId="1321"/>
            <ac:spMk id="3" creationId="{00000000-0000-0000-0000-000000000000}"/>
          </ac:spMkLst>
        </pc:spChg>
      </pc:sldChg>
      <pc:sldChg chg="modSp add replId">
        <pc:chgData name="Sharma Computer Academy" userId="08476b32c11f4418" providerId="LiveId" clId="{0AAE00D9-3D74-4D4D-B0BF-75C9D11B9BB7}" dt="2023-07-06T07:53:43.447" v="3756" actId="14826"/>
        <pc:sldMkLst>
          <pc:docMk/>
          <pc:sldMk cId="232667576" sldId="1322"/>
        </pc:sldMkLst>
        <pc:picChg chg="mod">
          <ac:chgData name="Sharma Computer Academy" userId="08476b32c11f4418" providerId="LiveId" clId="{0AAE00D9-3D74-4D4D-B0BF-75C9D11B9BB7}" dt="2023-07-06T07:53:43.447" v="3756" actId="14826"/>
          <ac:picMkLst>
            <pc:docMk/>
            <pc:sldMk cId="232667576" sldId="1322"/>
            <ac:picMk id="5" creationId="{0FE0D345-7036-083A-59D7-930755ED30E7}"/>
          </ac:picMkLst>
        </pc:picChg>
      </pc:sldChg>
      <pc:sldChg chg="modSp add mod replId">
        <pc:chgData name="Sharma Computer Academy" userId="08476b32c11f4418" providerId="LiveId" clId="{0AAE00D9-3D74-4D4D-B0BF-75C9D11B9BB7}" dt="2023-07-06T07:54:53.689" v="3759" actId="14100"/>
        <pc:sldMkLst>
          <pc:docMk/>
          <pc:sldMk cId="2905546027" sldId="1323"/>
        </pc:sldMkLst>
        <pc:picChg chg="mod">
          <ac:chgData name="Sharma Computer Academy" userId="08476b32c11f4418" providerId="LiveId" clId="{0AAE00D9-3D74-4D4D-B0BF-75C9D11B9BB7}" dt="2023-07-06T07:54:53.689" v="3759" actId="14100"/>
          <ac:picMkLst>
            <pc:docMk/>
            <pc:sldMk cId="2905546027" sldId="1323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0AAE00D9-3D74-4D4D-B0BF-75C9D11B9BB7}" dt="2023-07-06T07:55:30.434" v="3786" actId="20577"/>
        <pc:sldMkLst>
          <pc:docMk/>
          <pc:sldMk cId="3618616405" sldId="1324"/>
        </pc:sldMkLst>
        <pc:spChg chg="mod">
          <ac:chgData name="Sharma Computer Academy" userId="08476b32c11f4418" providerId="LiveId" clId="{0AAE00D9-3D74-4D4D-B0BF-75C9D11B9BB7}" dt="2023-07-06T07:55:30.434" v="3786" actId="20577"/>
          <ac:spMkLst>
            <pc:docMk/>
            <pc:sldMk cId="3618616405" sldId="1324"/>
            <ac:spMk id="2" creationId="{00000000-0000-0000-0000-000000000000}"/>
          </ac:spMkLst>
        </pc:spChg>
        <pc:picChg chg="mod">
          <ac:chgData name="Sharma Computer Academy" userId="08476b32c11f4418" providerId="LiveId" clId="{0AAE00D9-3D74-4D4D-B0BF-75C9D11B9BB7}" dt="2023-07-06T07:55:16.665" v="3761" actId="14826"/>
          <ac:picMkLst>
            <pc:docMk/>
            <pc:sldMk cId="3618616405" sldId="1324"/>
            <ac:picMk id="5" creationId="{0FE0D345-7036-083A-59D7-930755ED30E7}"/>
          </ac:picMkLst>
        </pc:picChg>
      </pc:sldChg>
      <pc:sldChg chg="modSp mod modAnim">
        <pc:chgData name="Sharma Computer Academy" userId="08476b32c11f4418" providerId="LiveId" clId="{0AAE00D9-3D74-4D4D-B0BF-75C9D11B9BB7}" dt="2023-07-06T08:13:51.866" v="3984" actId="20577"/>
        <pc:sldMkLst>
          <pc:docMk/>
          <pc:sldMk cId="1820184980" sldId="1325"/>
        </pc:sldMkLst>
        <pc:spChg chg="mod">
          <ac:chgData name="Sharma Computer Academy" userId="08476b32c11f4418" providerId="LiveId" clId="{0AAE00D9-3D74-4D4D-B0BF-75C9D11B9BB7}" dt="2023-07-06T08:11:43.777" v="3789" actId="20577"/>
          <ac:spMkLst>
            <pc:docMk/>
            <pc:sldMk cId="1820184980" sldId="1325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8:13:51.866" v="3984" actId="20577"/>
          <ac:spMkLst>
            <pc:docMk/>
            <pc:sldMk cId="1820184980" sldId="13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AAE00D9-3D74-4D4D-B0BF-75C9D11B9BB7}" dt="2023-07-06T08:59:25.750" v="4014" actId="14826"/>
        <pc:sldMkLst>
          <pc:docMk/>
          <pc:sldMk cId="3609519523" sldId="1326"/>
        </pc:sldMkLst>
        <pc:spChg chg="mod">
          <ac:chgData name="Sharma Computer Academy" userId="08476b32c11f4418" providerId="LiveId" clId="{0AAE00D9-3D74-4D4D-B0BF-75C9D11B9BB7}" dt="2023-07-06T08:58:23.482" v="3997"/>
          <ac:spMkLst>
            <pc:docMk/>
            <pc:sldMk cId="3609519523" sldId="1326"/>
            <ac:spMk id="2" creationId="{00000000-0000-0000-0000-000000000000}"/>
          </ac:spMkLst>
        </pc:spChg>
        <pc:picChg chg="mod">
          <ac:chgData name="Sharma Computer Academy" userId="08476b32c11f4418" providerId="LiveId" clId="{0AAE00D9-3D74-4D4D-B0BF-75C9D11B9BB7}" dt="2023-07-06T08:59:25.750" v="4014" actId="14826"/>
          <ac:picMkLst>
            <pc:docMk/>
            <pc:sldMk cId="3609519523" sldId="1326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0AAE00D9-3D74-4D4D-B0BF-75C9D11B9BB7}" dt="2023-07-06T08:59:35.327" v="4015" actId="14826"/>
        <pc:sldMkLst>
          <pc:docMk/>
          <pc:sldMk cId="18879535" sldId="1327"/>
        </pc:sldMkLst>
        <pc:spChg chg="mod">
          <ac:chgData name="Sharma Computer Academy" userId="08476b32c11f4418" providerId="LiveId" clId="{0AAE00D9-3D74-4D4D-B0BF-75C9D11B9BB7}" dt="2023-07-06T08:58:38.159" v="4013"/>
          <ac:spMkLst>
            <pc:docMk/>
            <pc:sldMk cId="18879535" sldId="1327"/>
            <ac:spMk id="2" creationId="{00000000-0000-0000-0000-000000000000}"/>
          </ac:spMkLst>
        </pc:spChg>
        <pc:picChg chg="mod">
          <ac:chgData name="Sharma Computer Academy" userId="08476b32c11f4418" providerId="LiveId" clId="{0AAE00D9-3D74-4D4D-B0BF-75C9D11B9BB7}" dt="2023-07-06T08:59:35.327" v="4015" actId="14826"/>
          <ac:picMkLst>
            <pc:docMk/>
            <pc:sldMk cId="18879535" sldId="1327"/>
            <ac:picMk id="5" creationId="{0FE0D345-7036-083A-59D7-930755ED30E7}"/>
          </ac:picMkLst>
        </pc:picChg>
      </pc:sldChg>
      <pc:sldChg chg="modSp mod">
        <pc:chgData name="Sharma Computer Academy" userId="08476b32c11f4418" providerId="LiveId" clId="{0AAE00D9-3D74-4D4D-B0BF-75C9D11B9BB7}" dt="2023-07-06T09:00:27.083" v="4019" actId="14100"/>
        <pc:sldMkLst>
          <pc:docMk/>
          <pc:sldMk cId="2902437540" sldId="1328"/>
        </pc:sldMkLst>
        <pc:picChg chg="mod">
          <ac:chgData name="Sharma Computer Academy" userId="08476b32c11f4418" providerId="LiveId" clId="{0AAE00D9-3D74-4D4D-B0BF-75C9D11B9BB7}" dt="2023-07-06T09:00:27.083" v="4019" actId="14100"/>
          <ac:picMkLst>
            <pc:docMk/>
            <pc:sldMk cId="2902437540" sldId="1328"/>
            <ac:picMk id="5" creationId="{0FE0D345-7036-083A-59D7-930755ED30E7}"/>
          </ac:picMkLst>
        </pc:picChg>
      </pc:sldChg>
      <pc:sldChg chg="modSp">
        <pc:chgData name="Sharma Computer Academy" userId="08476b32c11f4418" providerId="LiveId" clId="{0AAE00D9-3D74-4D4D-B0BF-75C9D11B9BB7}" dt="2023-07-06T09:04:10.998" v="4020" actId="14826"/>
        <pc:sldMkLst>
          <pc:docMk/>
          <pc:sldMk cId="3770571485" sldId="1329"/>
        </pc:sldMkLst>
        <pc:picChg chg="mod">
          <ac:chgData name="Sharma Computer Academy" userId="08476b32c11f4418" providerId="LiveId" clId="{0AAE00D9-3D74-4D4D-B0BF-75C9D11B9BB7}" dt="2023-07-06T09:04:10.998" v="4020" actId="14826"/>
          <ac:picMkLst>
            <pc:docMk/>
            <pc:sldMk cId="3770571485" sldId="1329"/>
            <ac:picMk id="5" creationId="{0FE0D345-7036-083A-59D7-930755ED30E7}"/>
          </ac:picMkLst>
        </pc:picChg>
      </pc:sldChg>
      <pc:sldChg chg="modSp mod modAnim">
        <pc:chgData name="Sharma Computer Academy" userId="08476b32c11f4418" providerId="LiveId" clId="{0AAE00D9-3D74-4D4D-B0BF-75C9D11B9BB7}" dt="2023-07-06T09:11:41.820" v="4188" actId="20577"/>
        <pc:sldMkLst>
          <pc:docMk/>
          <pc:sldMk cId="2976945840" sldId="1330"/>
        </pc:sldMkLst>
        <pc:spChg chg="mod">
          <ac:chgData name="Sharma Computer Academy" userId="08476b32c11f4418" providerId="LiveId" clId="{0AAE00D9-3D74-4D4D-B0BF-75C9D11B9BB7}" dt="2023-07-06T09:10:00.560" v="4150" actId="20577"/>
          <ac:spMkLst>
            <pc:docMk/>
            <pc:sldMk cId="2976945840" sldId="1330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9:11:41.820" v="4188" actId="20577"/>
          <ac:spMkLst>
            <pc:docMk/>
            <pc:sldMk cId="2976945840" sldId="1330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0AAE00D9-3D74-4D4D-B0BF-75C9D11B9BB7}" dt="2023-07-06T09:14:01.668" v="4200"/>
        <pc:sldMkLst>
          <pc:docMk/>
          <pc:sldMk cId="2799856958" sldId="1331"/>
        </pc:sldMkLst>
        <pc:spChg chg="del mod">
          <ac:chgData name="Sharma Computer Academy" userId="08476b32c11f4418" providerId="LiveId" clId="{0AAE00D9-3D74-4D4D-B0BF-75C9D11B9BB7}" dt="2023-07-06T09:12:53.155" v="4192" actId="931"/>
          <ac:spMkLst>
            <pc:docMk/>
            <pc:sldMk cId="2799856958" sldId="1331"/>
            <ac:spMk id="3" creationId="{00000000-0000-0000-0000-000000000000}"/>
          </ac:spMkLst>
        </pc:spChg>
        <pc:picChg chg="add mod">
          <ac:chgData name="Sharma Computer Academy" userId="08476b32c11f4418" providerId="LiveId" clId="{0AAE00D9-3D74-4D4D-B0BF-75C9D11B9BB7}" dt="2023-07-06T09:13:48.343" v="4197" actId="14826"/>
          <ac:picMkLst>
            <pc:docMk/>
            <pc:sldMk cId="2799856958" sldId="1331"/>
            <ac:picMk id="5" creationId="{0B66ADC9-EBB9-C5CD-035F-E382D737DA6A}"/>
          </ac:picMkLst>
        </pc:picChg>
      </pc:sldChg>
      <pc:sldChg chg="addSp modSp add mod modAnim">
        <pc:chgData name="Sharma Computer Academy" userId="08476b32c11f4418" providerId="LiveId" clId="{0AAE00D9-3D74-4D4D-B0BF-75C9D11B9BB7}" dt="2023-07-06T09:18:42.802" v="4286" actId="20577"/>
        <pc:sldMkLst>
          <pc:docMk/>
          <pc:sldMk cId="3930345387" sldId="1332"/>
        </pc:sldMkLst>
        <pc:spChg chg="mod">
          <ac:chgData name="Sharma Computer Academy" userId="08476b32c11f4418" providerId="LiveId" clId="{0AAE00D9-3D74-4D4D-B0BF-75C9D11B9BB7}" dt="2023-07-06T09:14:09.377" v="4212" actId="20577"/>
          <ac:spMkLst>
            <pc:docMk/>
            <pc:sldMk cId="3930345387" sldId="1332"/>
            <ac:spMk id="2" creationId="{00000000-0000-0000-0000-000000000000}"/>
          </ac:spMkLst>
        </pc:spChg>
        <pc:spChg chg="mod">
          <ac:chgData name="Sharma Computer Academy" userId="08476b32c11f4418" providerId="LiveId" clId="{0AAE00D9-3D74-4D4D-B0BF-75C9D11B9BB7}" dt="2023-07-06T09:18:42.802" v="4286" actId="20577"/>
          <ac:spMkLst>
            <pc:docMk/>
            <pc:sldMk cId="3930345387" sldId="1332"/>
            <ac:spMk id="3" creationId="{00000000-0000-0000-0000-000000000000}"/>
          </ac:spMkLst>
        </pc:spChg>
        <pc:picChg chg="add mod">
          <ac:chgData name="Sharma Computer Academy" userId="08476b32c11f4418" providerId="LiveId" clId="{0AAE00D9-3D74-4D4D-B0BF-75C9D11B9BB7}" dt="2023-07-06T09:17:30.002" v="4231" actId="14100"/>
          <ac:picMkLst>
            <pc:docMk/>
            <pc:sldMk cId="3930345387" sldId="1332"/>
            <ac:picMk id="5" creationId="{D49D73C9-46CC-E8FE-02CD-9BAA34D7D0F1}"/>
          </ac:picMkLst>
        </pc:picChg>
      </pc:sldChg>
    </pc:docChg>
  </pc:docChgLst>
  <pc:docChgLst>
    <pc:chgData name="Sharma Computer Academy" userId="08476b32c11f4418" providerId="LiveId" clId="{B1A2C132-0D84-40C4-8C0C-C8E31E9F3DF2}"/>
    <pc:docChg chg="delSld">
      <pc:chgData name="Sharma Computer Academy" userId="08476b32c11f4418" providerId="LiveId" clId="{B1A2C132-0D84-40C4-8C0C-C8E31E9F3DF2}" dt="2023-07-10T16:48:51.483" v="0" actId="47"/>
      <pc:docMkLst>
        <pc:docMk/>
      </pc:docMkLst>
      <pc:sldChg chg="del">
        <pc:chgData name="Sharma Computer Academy" userId="08476b32c11f4418" providerId="LiveId" clId="{B1A2C132-0D84-40C4-8C0C-C8E31E9F3DF2}" dt="2023-07-10T16:48:51.483" v="0" actId="47"/>
        <pc:sldMkLst>
          <pc:docMk/>
          <pc:sldMk cId="3609519523" sldId="1326"/>
        </pc:sldMkLst>
      </pc:sldChg>
      <pc:sldChg chg="del">
        <pc:chgData name="Sharma Computer Academy" userId="08476b32c11f4418" providerId="LiveId" clId="{B1A2C132-0D84-40C4-8C0C-C8E31E9F3DF2}" dt="2023-07-10T16:48:51.483" v="0" actId="47"/>
        <pc:sldMkLst>
          <pc:docMk/>
          <pc:sldMk cId="18879535" sldId="1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2b- opening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Once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/>
                </a:solidFill>
              </a:rPr>
              <a:t>connection</a:t>
            </a:r>
            <a:r>
              <a:rPr lang="en-US" sz="2200" dirty="0"/>
              <a:t> has been </a:t>
            </a:r>
            <a:r>
              <a:rPr lang="en-US" sz="2200" b="1" dirty="0">
                <a:solidFill>
                  <a:srgbClr val="00B050"/>
                </a:solidFill>
              </a:rPr>
              <a:t>configured</a:t>
            </a:r>
            <a:r>
              <a:rPr lang="en-US" sz="2200" dirty="0"/>
              <a:t>, we can </a:t>
            </a:r>
            <a:r>
              <a:rPr lang="en-US" sz="2200" b="1" dirty="0">
                <a:solidFill>
                  <a:srgbClr val="FFC000"/>
                </a:solidFill>
              </a:rPr>
              <a:t>establish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2060"/>
                </a:solidFill>
              </a:rPr>
              <a:t>connection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server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do this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call</a:t>
            </a:r>
            <a:r>
              <a:rPr lang="en-US" sz="2200" dirty="0"/>
              <a:t> the </a:t>
            </a:r>
            <a:r>
              <a:rPr lang="en-US" sz="2200" b="1" u="sng" dirty="0">
                <a:solidFill>
                  <a:srgbClr val="C00000"/>
                </a:solidFill>
              </a:rPr>
              <a:t>connect() </a:t>
            </a:r>
            <a:r>
              <a:rPr lang="en-US" sz="2200" dirty="0"/>
              <a:t>method of </a:t>
            </a:r>
            <a:r>
              <a:rPr lang="en-US" sz="2200" b="1" dirty="0">
                <a:solidFill>
                  <a:schemeClr val="accent2"/>
                </a:solidFill>
              </a:rPr>
              <a:t>connection </a:t>
            </a:r>
            <a:r>
              <a:rPr lang="en-US" sz="2200" dirty="0"/>
              <a:t>object.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2b- opening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rgbClr val="C00000"/>
                </a:solidFill>
              </a:rPr>
              <a:t>connect() </a:t>
            </a:r>
            <a:r>
              <a:rPr lang="en-US" sz="2200" dirty="0"/>
              <a:t>method works </a:t>
            </a:r>
            <a:r>
              <a:rPr lang="en-US" sz="2200" b="1" dirty="0">
                <a:solidFill>
                  <a:srgbClr val="0070C0"/>
                </a:solidFill>
              </a:rPr>
              <a:t>asynchronously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1"/>
                </a:solidFill>
              </a:rPr>
              <a:t>uses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2060"/>
                </a:solidFill>
              </a:rPr>
              <a:t>callback</a:t>
            </a:r>
            <a:r>
              <a:rPr lang="en-US" sz="2200" dirty="0"/>
              <a:t> which </a:t>
            </a:r>
            <a:r>
              <a:rPr lang="en-US" sz="2200" b="1" dirty="0">
                <a:solidFill>
                  <a:srgbClr val="00B050"/>
                </a:solidFill>
              </a:rPr>
              <a:t>allows us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check</a:t>
            </a:r>
            <a:r>
              <a:rPr lang="en-US" sz="2200" dirty="0"/>
              <a:t> whether the </a:t>
            </a:r>
            <a:r>
              <a:rPr lang="en-US" sz="2200" b="1" dirty="0">
                <a:solidFill>
                  <a:schemeClr val="accent1"/>
                </a:solidFill>
              </a:rPr>
              <a:t>connection</a:t>
            </a:r>
            <a:r>
              <a:rPr lang="en-US" sz="2200" dirty="0"/>
              <a:t> was </a:t>
            </a:r>
            <a:r>
              <a:rPr lang="en-US" sz="2200" b="1" dirty="0">
                <a:solidFill>
                  <a:srgbClr val="7030A0"/>
                </a:solidFill>
              </a:rPr>
              <a:t>successful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FFC000"/>
                </a:solidFill>
              </a:rPr>
              <a:t>not</a:t>
            </a:r>
            <a:r>
              <a:rPr lang="en-US" sz="2200" dirty="0"/>
              <a:t>.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1D6DB-7EA2-0262-D473-994D656E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3397807"/>
            <a:ext cx="6696744" cy="29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Write</a:t>
            </a:r>
            <a:r>
              <a:rPr lang="en-US" sz="2200" dirty="0"/>
              <a:t> an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Expresss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-EJS application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92D050"/>
                </a:solidFill>
              </a:rPr>
              <a:t>connect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database and </a:t>
            </a:r>
            <a:r>
              <a:rPr lang="en-US" sz="2200" b="1" dirty="0">
                <a:solidFill>
                  <a:srgbClr val="C00000"/>
                </a:solidFill>
              </a:rPr>
              <a:t>display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rgbClr val="00B050"/>
                </a:solidFill>
              </a:rPr>
              <a:t>connected successfully to the database</a:t>
            </a:r>
            <a:r>
              <a:rPr lang="en-US" sz="2200" dirty="0"/>
              <a:t> if </a:t>
            </a:r>
            <a:r>
              <a:rPr lang="en-US" sz="2200" b="1" dirty="0">
                <a:solidFill>
                  <a:schemeClr val="accent1"/>
                </a:solidFill>
              </a:rPr>
              <a:t>connection is successful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display the error </a:t>
            </a:r>
            <a:r>
              <a:rPr lang="en-US" sz="2200" dirty="0"/>
              <a:t>in case of any </a:t>
            </a:r>
            <a:r>
              <a:rPr lang="en-US" sz="2200" b="1" dirty="0">
                <a:solidFill>
                  <a:schemeClr val="accent3"/>
                </a:solidFill>
              </a:rPr>
              <a:t>exception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Following</a:t>
            </a:r>
            <a:r>
              <a:rPr lang="en-US" sz="2200" dirty="0"/>
              <a:t> are the </a:t>
            </a:r>
            <a:r>
              <a:rPr lang="en-US" sz="2200" b="1" dirty="0">
                <a:solidFill>
                  <a:srgbClr val="0070C0"/>
                </a:solidFill>
              </a:rPr>
              <a:t>details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5710A1-B492-9CDF-E02F-2CB420CD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68054"/>
              </p:ext>
            </p:extLst>
          </p:nvPr>
        </p:nvGraphicFramePr>
        <p:xfrm>
          <a:off x="971600" y="4940935"/>
          <a:ext cx="73448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16496997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1309241599"/>
                    </a:ext>
                  </a:extLst>
                </a:gridCol>
              </a:tblGrid>
              <a:tr h="20625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12797"/>
                  </a:ext>
                </a:extLst>
              </a:tr>
              <a:tr h="2062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host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localhost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40907"/>
                  </a:ext>
                </a:extLst>
              </a:tr>
              <a:tr h="2062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user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root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34532"/>
                  </a:ext>
                </a:extLst>
              </a:tr>
              <a:tr h="2062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password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root123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61885"/>
                  </a:ext>
                </a:extLst>
              </a:tr>
              <a:tr h="2062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database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companydb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3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7176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An important point!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It's </a:t>
            </a:r>
            <a:r>
              <a:rPr lang="en-US" sz="2200" b="1" dirty="0">
                <a:solidFill>
                  <a:schemeClr val="accent3"/>
                </a:solidFill>
              </a:rPr>
              <a:t>quite possible </a:t>
            </a:r>
            <a:r>
              <a:rPr lang="en-US" sz="2200" dirty="0"/>
              <a:t>that when you </a:t>
            </a:r>
            <a:r>
              <a:rPr lang="en-US" sz="2200" b="1" dirty="0">
                <a:solidFill>
                  <a:srgbClr val="00B050"/>
                </a:solidFill>
              </a:rPr>
              <a:t>run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 example</a:t>
            </a:r>
            <a:r>
              <a:rPr lang="en-US" sz="2200" dirty="0"/>
              <a:t>, probably, you will </a:t>
            </a:r>
            <a:r>
              <a:rPr lang="en-US" sz="2200" b="1" dirty="0">
                <a:solidFill>
                  <a:srgbClr val="00B050"/>
                </a:solidFill>
              </a:rPr>
              <a:t>receive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FFC000"/>
                </a:solidFill>
              </a:rPr>
              <a:t>error notice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follows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735AF-C443-528D-ABC7-C9676B45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4"/>
            <a:ext cx="7849022" cy="32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Why this error occurred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cause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above error </a:t>
            </a:r>
            <a:r>
              <a:rPr lang="en-US" sz="2200" dirty="0"/>
              <a:t>is that we are using </a:t>
            </a:r>
            <a:r>
              <a:rPr lang="en-US" sz="2200" b="1" dirty="0">
                <a:solidFill>
                  <a:srgbClr val="00B050"/>
                </a:solidFill>
              </a:rPr>
              <a:t>too new MySQL database </a:t>
            </a:r>
            <a:r>
              <a:rPr lang="en-US" sz="2200" dirty="0"/>
              <a:t>(version &gt;= 8.x) which </a:t>
            </a:r>
            <a:r>
              <a:rPr lang="en-US" sz="2200" b="1" dirty="0">
                <a:solidFill>
                  <a:srgbClr val="C00000"/>
                </a:solidFill>
              </a:rPr>
              <a:t>uses</a:t>
            </a:r>
            <a:r>
              <a:rPr lang="en-US" sz="2200" dirty="0"/>
              <a:t> a different </a:t>
            </a:r>
            <a:r>
              <a:rPr lang="en-US" sz="2200" b="1" dirty="0">
                <a:solidFill>
                  <a:srgbClr val="0070C0"/>
                </a:solidFill>
              </a:rPr>
              <a:t>authentication plugin (</a:t>
            </a:r>
            <a:r>
              <a:rPr lang="en-US" sz="2200" b="1" dirty="0">
                <a:solidFill>
                  <a:srgbClr val="92D050"/>
                </a:solidFill>
              </a:rPr>
              <a:t>SHA256_PASSWORD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But </a:t>
            </a:r>
            <a:r>
              <a:rPr lang="en-US" sz="2200" b="1" dirty="0">
                <a:solidFill>
                  <a:srgbClr val="7030A0"/>
                </a:solidFill>
              </a:rPr>
              <a:t>NodeJS MySQL library </a:t>
            </a:r>
            <a:r>
              <a:rPr lang="en-US" sz="2200" dirty="0"/>
              <a:t>hasn't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changed yet</a:t>
            </a:r>
            <a:r>
              <a:rPr lang="en-US" sz="2200" dirty="0"/>
              <a:t> and  It  still uses the </a:t>
            </a:r>
            <a:r>
              <a:rPr lang="en-US" sz="2200" b="1" dirty="0">
                <a:solidFill>
                  <a:srgbClr val="002060"/>
                </a:solidFill>
              </a:rPr>
              <a:t>old authentication plugin </a:t>
            </a:r>
            <a:r>
              <a:rPr lang="en-US" sz="2200" b="1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92D050"/>
                </a:solidFill>
              </a:rPr>
              <a:t>SHA2_PASSWORD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716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B050"/>
                </a:solidFill>
              </a:rPr>
              <a:t>solution</a:t>
            </a:r>
            <a:r>
              <a:rPr lang="en-US" sz="2200" dirty="0"/>
              <a:t> to this we </a:t>
            </a:r>
            <a:r>
              <a:rPr lang="en-US" sz="2200" b="1" dirty="0">
                <a:solidFill>
                  <a:srgbClr val="002060"/>
                </a:solidFill>
              </a:rPr>
              <a:t>need to execute </a:t>
            </a:r>
            <a:r>
              <a:rPr lang="en-US" sz="2200" dirty="0"/>
              <a:t>the following </a:t>
            </a:r>
            <a:r>
              <a:rPr lang="en-US" sz="2200" b="1" dirty="0">
                <a:solidFill>
                  <a:srgbClr val="7030A0"/>
                </a:solidFill>
              </a:rPr>
              <a:t>command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B050"/>
                </a:solidFill>
              </a:rPr>
              <a:t>MySQL Command Line Client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7CD57-5B35-3F9C-9701-F35DDA943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3069623"/>
            <a:ext cx="8187946" cy="35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3- execute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Almost</a:t>
            </a:r>
            <a:r>
              <a:rPr lang="en-US" sz="2200" dirty="0"/>
              <a:t> all of the </a:t>
            </a:r>
            <a:r>
              <a:rPr lang="en-US" sz="2200" b="1" dirty="0">
                <a:solidFill>
                  <a:schemeClr val="accent1"/>
                </a:solidFill>
              </a:rPr>
              <a:t>actions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70C0"/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perform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database are </a:t>
            </a:r>
            <a:r>
              <a:rPr lang="en-US" sz="2200" b="1" dirty="0">
                <a:solidFill>
                  <a:srgbClr val="0070C0"/>
                </a:solidFill>
              </a:rPr>
              <a:t>done</a:t>
            </a:r>
            <a:r>
              <a:rPr lang="en-US" sz="2200" dirty="0"/>
              <a:t> through </a:t>
            </a:r>
            <a:r>
              <a:rPr lang="en-US" sz="2200" b="1" dirty="0">
                <a:solidFill>
                  <a:srgbClr val="92D050"/>
                </a:solidFill>
              </a:rPr>
              <a:t>SQL queries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1"/>
                </a:solidFill>
              </a:rPr>
              <a:t>send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92D050"/>
                </a:solidFill>
              </a:rPr>
              <a:t>SQL query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database we </a:t>
            </a:r>
            <a:r>
              <a:rPr lang="en-US" sz="2200" b="1" dirty="0">
                <a:solidFill>
                  <a:schemeClr val="accent1"/>
                </a:solidFill>
              </a:rPr>
              <a:t>call</a:t>
            </a:r>
            <a:r>
              <a:rPr lang="en-US" sz="2200" dirty="0"/>
              <a:t> the method </a:t>
            </a:r>
            <a:r>
              <a:rPr lang="en-US" sz="2200" b="1" u="sng" dirty="0">
                <a:solidFill>
                  <a:srgbClr val="C00000"/>
                </a:solidFill>
              </a:rPr>
              <a:t>query()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chemeClr val="accent2"/>
                </a:solidFill>
              </a:rPr>
              <a:t>connection</a:t>
            </a:r>
            <a:r>
              <a:rPr lang="en-US" sz="2200" dirty="0"/>
              <a:t> object.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93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3- execute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1"/>
                </a:solidFill>
              </a:rPr>
              <a:t>accepts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7030A0"/>
                </a:solidFill>
              </a:rPr>
              <a:t>string</a:t>
            </a:r>
            <a:r>
              <a:rPr lang="en-US" sz="2200" dirty="0"/>
              <a:t>, representing a </a:t>
            </a:r>
            <a:r>
              <a:rPr lang="en-US" sz="2200" b="1" dirty="0">
                <a:solidFill>
                  <a:schemeClr val="accent2"/>
                </a:solidFill>
              </a:rPr>
              <a:t>query</a:t>
            </a:r>
            <a:r>
              <a:rPr lang="en-US" sz="2200" dirty="0"/>
              <a:t> we'd like to </a:t>
            </a:r>
            <a:r>
              <a:rPr lang="en-US" sz="2200" b="1" dirty="0">
                <a:solidFill>
                  <a:srgbClr val="0070C0"/>
                </a:solidFill>
              </a:rPr>
              <a:t>send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rgbClr val="002060"/>
                </a:solidFill>
              </a:rPr>
              <a:t>database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2"/>
                </a:solidFill>
              </a:rPr>
              <a:t>query</a:t>
            </a:r>
            <a:r>
              <a:rPr lang="en-US" sz="2200" dirty="0"/>
              <a:t> may </a:t>
            </a:r>
            <a:r>
              <a:rPr lang="en-US" sz="2200" b="1" dirty="0">
                <a:solidFill>
                  <a:srgbClr val="00B050"/>
                </a:solidFill>
              </a:rPr>
              <a:t>fail</a:t>
            </a:r>
            <a:r>
              <a:rPr lang="en-US" sz="2200" dirty="0"/>
              <a:t> or 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some result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Thus </a:t>
            </a:r>
            <a:r>
              <a:rPr lang="en-US" sz="2200" b="1" u="sng" dirty="0">
                <a:solidFill>
                  <a:srgbClr val="C00000"/>
                </a:solidFill>
              </a:rPr>
              <a:t>query() </a:t>
            </a:r>
            <a:r>
              <a:rPr lang="en-US" sz="2200" dirty="0"/>
              <a:t>accepts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callback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rgbClr val="0070C0"/>
                </a:solidFill>
              </a:rPr>
              <a:t>2 arguments </a:t>
            </a:r>
            <a:r>
              <a:rPr lang="en-US" sz="2200" dirty="0"/>
              <a:t>preferably called </a:t>
            </a:r>
            <a:r>
              <a:rPr lang="en-US" sz="2200" b="1" u="sng" dirty="0">
                <a:solidFill>
                  <a:srgbClr val="002060"/>
                </a:solidFill>
              </a:rPr>
              <a:t>err</a:t>
            </a:r>
            <a:r>
              <a:rPr lang="en-US" sz="2200" dirty="0"/>
              <a:t> and </a:t>
            </a:r>
            <a:r>
              <a:rPr lang="en-US" sz="2200" b="1" u="sng" dirty="0">
                <a:solidFill>
                  <a:srgbClr val="002060"/>
                </a:solidFill>
              </a:rPr>
              <a:t>result</a:t>
            </a:r>
            <a:r>
              <a:rPr lang="en-US" sz="2200" dirty="0"/>
              <a:t> based on </a:t>
            </a:r>
            <a:r>
              <a:rPr lang="en-US" sz="2200" b="1" dirty="0">
                <a:solidFill>
                  <a:schemeClr val="accent1"/>
                </a:solidFill>
              </a:rPr>
              <a:t>how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operation </a:t>
            </a:r>
            <a:r>
              <a:rPr lang="en-US" sz="2200" dirty="0"/>
              <a:t>went.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does result hold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variable </a:t>
            </a:r>
            <a:r>
              <a:rPr lang="en-US" sz="2200" b="1" dirty="0">
                <a:solidFill>
                  <a:schemeClr val="accent1"/>
                </a:solidFill>
              </a:rPr>
              <a:t>result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hold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response</a:t>
            </a:r>
            <a:r>
              <a:rPr lang="en-US" sz="2200" dirty="0"/>
              <a:t> depending on the </a:t>
            </a:r>
            <a:r>
              <a:rPr lang="en-US" sz="2200" b="1" dirty="0">
                <a:solidFill>
                  <a:srgbClr val="002060"/>
                </a:solidFill>
              </a:rPr>
              <a:t>type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query</a:t>
            </a:r>
            <a:r>
              <a:rPr lang="en-US" sz="2200" dirty="0"/>
              <a:t> we sent for </a:t>
            </a:r>
            <a:r>
              <a:rPr lang="en-US" sz="2200" b="1" dirty="0">
                <a:solidFill>
                  <a:schemeClr val="accent1"/>
                </a:solidFill>
              </a:rPr>
              <a:t>execution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If it is a </a:t>
            </a:r>
            <a:r>
              <a:rPr lang="en-US" sz="2000" b="1" dirty="0">
                <a:solidFill>
                  <a:srgbClr val="0070C0"/>
                </a:solidFill>
              </a:rPr>
              <a:t>SELECT query </a:t>
            </a:r>
            <a:r>
              <a:rPr lang="en-US" sz="2000" dirty="0"/>
              <a:t>, it </a:t>
            </a:r>
            <a:r>
              <a:rPr lang="en-US" sz="2000" b="1" dirty="0">
                <a:solidFill>
                  <a:srgbClr val="7030A0"/>
                </a:solidFill>
              </a:rPr>
              <a:t>holds</a:t>
            </a:r>
            <a:r>
              <a:rPr lang="en-US" sz="2000" dirty="0"/>
              <a:t> an </a:t>
            </a:r>
            <a:r>
              <a:rPr lang="en-US" sz="2000" b="1" dirty="0">
                <a:solidFill>
                  <a:schemeClr val="accent1"/>
                </a:solidFill>
              </a:rPr>
              <a:t>array of objects </a:t>
            </a:r>
            <a:r>
              <a:rPr lang="en-US" sz="2000" dirty="0"/>
              <a:t>of type </a:t>
            </a:r>
            <a:r>
              <a:rPr lang="en-US" sz="2000" b="1" dirty="0" err="1">
                <a:solidFill>
                  <a:srgbClr val="C00000"/>
                </a:solidFill>
              </a:rPr>
              <a:t>RowDataPacket</a:t>
            </a:r>
            <a:r>
              <a:rPr lang="en-US" sz="2000" dirty="0"/>
              <a:t> which is a </a:t>
            </a:r>
            <a:r>
              <a:rPr lang="en-US" sz="2000" b="1" dirty="0">
                <a:solidFill>
                  <a:srgbClr val="00B050"/>
                </a:solidFill>
              </a:rPr>
              <a:t>low level library </a:t>
            </a:r>
            <a:r>
              <a:rPr lang="en-US" sz="2000" dirty="0"/>
              <a:t>of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/>
              <a:t>package.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all other queries </a:t>
            </a:r>
            <a:r>
              <a:rPr lang="en-US" sz="2000" dirty="0"/>
              <a:t>it holds a </a:t>
            </a:r>
            <a:r>
              <a:rPr lang="en-US" sz="2000" b="1" dirty="0">
                <a:solidFill>
                  <a:srgbClr val="FFC000"/>
                </a:solidFill>
              </a:rPr>
              <a:t>simple JS object </a:t>
            </a:r>
            <a:r>
              <a:rPr lang="en-US" sz="2000" dirty="0"/>
              <a:t>with some </a:t>
            </a:r>
            <a:r>
              <a:rPr lang="en-US" sz="2000" b="1" dirty="0">
                <a:solidFill>
                  <a:srgbClr val="0070C0"/>
                </a:solidFill>
              </a:rPr>
              <a:t>key value pairs</a:t>
            </a:r>
            <a:r>
              <a:rPr lang="en-US" sz="2000" dirty="0"/>
              <a:t> which </a:t>
            </a:r>
            <a:r>
              <a:rPr lang="en-US" sz="2000" b="1" dirty="0">
                <a:solidFill>
                  <a:srgbClr val="C00000"/>
                </a:solidFill>
              </a:rPr>
              <a:t>includes</a:t>
            </a:r>
            <a:r>
              <a:rPr lang="en-US" sz="2000" dirty="0"/>
              <a:t> details about </a:t>
            </a:r>
            <a:r>
              <a:rPr lang="en-US" sz="2000" b="1" dirty="0">
                <a:solidFill>
                  <a:srgbClr val="7030A0"/>
                </a:solidFill>
              </a:rPr>
              <a:t>how</a:t>
            </a:r>
            <a:r>
              <a:rPr lang="en-US" sz="2000" dirty="0"/>
              <a:t> the query </a:t>
            </a:r>
            <a:r>
              <a:rPr lang="en-US" sz="2000" b="1" dirty="0">
                <a:solidFill>
                  <a:srgbClr val="C00000"/>
                </a:solidFill>
              </a:rPr>
              <a:t>affected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2060"/>
                </a:solidFill>
              </a:rPr>
              <a:t>table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Connecting Node To MySQL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Steps Required</a:t>
            </a:r>
            <a:endParaRPr lang="en-US" sz="20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Getting Connection Object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Opening The Connection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/>
                </a:solidFill>
                <a:latin typeface="Bookman Old Style" panose="02050604050505020204" pitchFamily="18" charset="0"/>
                <a:sym typeface="+mn-ea"/>
              </a:rPr>
              <a:t>Executing The Query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  <a:sym typeface="+mn-ea"/>
              </a:rPr>
              <a:t>Exercises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92D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Closing The Connection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204864"/>
            <a:ext cx="7560840" cy="3541589"/>
          </a:xfrm>
        </p:spPr>
      </p:pic>
    </p:spTree>
    <p:extLst>
      <p:ext uri="{BB962C8B-B14F-4D97-AF65-F5344CB8AC3E}">
        <p14:creationId xmlns:p14="http://schemas.microsoft.com/office/powerpoint/2010/main" val="33427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Write</a:t>
            </a:r>
            <a:r>
              <a:rPr lang="en-US" sz="2200" dirty="0"/>
              <a:t> an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Expresss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-EJS application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92D050"/>
                </a:solidFill>
              </a:rPr>
              <a:t>connect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database and </a:t>
            </a:r>
            <a:r>
              <a:rPr lang="en-US" sz="2200" b="1" dirty="0">
                <a:solidFill>
                  <a:srgbClr val="C00000"/>
                </a:solidFill>
              </a:rPr>
              <a:t>fetch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display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chemeClr val="accent1"/>
                </a:solidFill>
              </a:rPr>
              <a:t>records</a:t>
            </a:r>
            <a:r>
              <a:rPr lang="en-US" sz="2200" dirty="0"/>
              <a:t> from </a:t>
            </a:r>
            <a:r>
              <a:rPr lang="en-US" sz="2200" b="1" dirty="0">
                <a:solidFill>
                  <a:srgbClr val="FFC000"/>
                </a:solidFill>
              </a:rPr>
              <a:t>EMP </a:t>
            </a:r>
            <a:r>
              <a:rPr lang="en-US" sz="2200" dirty="0"/>
              <a:t>table.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Following</a:t>
            </a:r>
            <a:r>
              <a:rPr lang="en-US" sz="2200" dirty="0"/>
              <a:t> are the </a:t>
            </a:r>
            <a:r>
              <a:rPr lang="en-US" sz="2200" b="1" dirty="0">
                <a:solidFill>
                  <a:srgbClr val="0070C0"/>
                </a:solidFill>
              </a:rPr>
              <a:t>details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database/table</a:t>
            </a:r>
            <a:r>
              <a:rPr lang="en-US" sz="2200" dirty="0"/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5710A1-B492-9CDF-E02F-2CB420CD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27351"/>
              </p:ext>
            </p:extLst>
          </p:nvPr>
        </p:nvGraphicFramePr>
        <p:xfrm>
          <a:off x="899592" y="3861048"/>
          <a:ext cx="69847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164969970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309241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1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host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localhost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4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user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root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password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root123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6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database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companydb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table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EMP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1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columns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empid,ename,sal</a:t>
                      </a:r>
                      <a:endParaRPr lang="en-IN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2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31113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1913716"/>
            <a:ext cx="7992888" cy="3603516"/>
          </a:xfrm>
        </p:spPr>
      </p:pic>
    </p:spTree>
    <p:extLst>
      <p:ext uri="{BB962C8B-B14F-4D97-AF65-F5344CB8AC3E}">
        <p14:creationId xmlns:p14="http://schemas.microsoft.com/office/powerpoint/2010/main" val="33173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Modify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previous app </a:t>
            </a:r>
            <a:r>
              <a:rPr lang="en-US" sz="2200" dirty="0"/>
              <a:t>so that now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your code </a:t>
            </a:r>
            <a:r>
              <a:rPr lang="en-US" sz="2200" dirty="0"/>
              <a:t>displays </a:t>
            </a:r>
            <a:r>
              <a:rPr lang="en-US" sz="2200" b="1" dirty="0">
                <a:solidFill>
                  <a:schemeClr val="accent2"/>
                </a:solidFill>
              </a:rPr>
              <a:t>total number of records </a:t>
            </a:r>
            <a:r>
              <a:rPr lang="en-US" sz="2200" dirty="0"/>
              <a:t>fetched from the </a:t>
            </a:r>
            <a:r>
              <a:rPr lang="en-US" sz="2200" b="1" dirty="0">
                <a:solidFill>
                  <a:srgbClr val="002060"/>
                </a:solidFill>
              </a:rPr>
              <a:t>database</a:t>
            </a:r>
            <a:r>
              <a:rPr lang="en-US" sz="2200" dirty="0"/>
              <a:t> as well as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each record individually </a:t>
            </a:r>
            <a:r>
              <a:rPr lang="en-US" sz="2200" dirty="0"/>
              <a:t>in one </a:t>
            </a:r>
            <a:r>
              <a:rPr lang="en-US" sz="2200" b="1" dirty="0">
                <a:solidFill>
                  <a:srgbClr val="92D050"/>
                </a:solidFill>
              </a:rPr>
              <a:t>row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86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15074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1913716"/>
            <a:ext cx="7992888" cy="3603516"/>
          </a:xfrm>
        </p:spPr>
      </p:pic>
    </p:spTree>
    <p:extLst>
      <p:ext uri="{BB962C8B-B14F-4D97-AF65-F5344CB8AC3E}">
        <p14:creationId xmlns:p14="http://schemas.microsoft.com/office/powerpoint/2010/main" val="1829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Write</a:t>
            </a:r>
            <a:r>
              <a:rPr lang="en-US" sz="2200" dirty="0"/>
              <a:t> an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Expresss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-EJS application </a:t>
            </a:r>
            <a:r>
              <a:rPr lang="en-US" sz="2200" dirty="0"/>
              <a:t>to handle the </a:t>
            </a:r>
            <a:r>
              <a:rPr lang="en-US" sz="2200" b="1" dirty="0" err="1"/>
              <a:t>api</a:t>
            </a:r>
            <a:r>
              <a:rPr lang="en-US" sz="2200" b="1" dirty="0"/>
              <a:t> call </a:t>
            </a:r>
            <a:r>
              <a:rPr lang="en-US" sz="2200" b="1" dirty="0">
                <a:solidFill>
                  <a:srgbClr val="00B050"/>
                </a:solidFill>
              </a:rPr>
              <a:t>GET : /</a:t>
            </a:r>
            <a:r>
              <a:rPr lang="en-US" sz="2200" b="1" dirty="0" err="1">
                <a:solidFill>
                  <a:srgbClr val="00B050"/>
                </a:solidFill>
              </a:rPr>
              <a:t>api</a:t>
            </a:r>
            <a:r>
              <a:rPr lang="en-US" sz="2200" b="1" dirty="0">
                <a:solidFill>
                  <a:srgbClr val="00B050"/>
                </a:solidFill>
              </a:rPr>
              <a:t>/employees </a:t>
            </a:r>
            <a:r>
              <a:rPr lang="en-US" sz="2200" dirty="0"/>
              <a:t>and return </a:t>
            </a:r>
            <a:r>
              <a:rPr lang="en-US" sz="2200" b="1" dirty="0">
                <a:solidFill>
                  <a:schemeClr val="accent1"/>
                </a:solidFill>
              </a:rPr>
              <a:t>total number of employees </a:t>
            </a:r>
            <a:r>
              <a:rPr lang="en-US" sz="2200" dirty="0"/>
              <a:t>as well 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records</a:t>
            </a:r>
            <a:r>
              <a:rPr lang="en-US" sz="2200" dirty="0"/>
              <a:t> of all the </a:t>
            </a:r>
            <a:r>
              <a:rPr lang="en-US" sz="2200" b="1" dirty="0">
                <a:solidFill>
                  <a:srgbClr val="7030A0"/>
                </a:solidFill>
              </a:rPr>
              <a:t>employees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rgbClr val="002060"/>
                </a:solidFill>
              </a:rPr>
              <a:t>JSON</a:t>
            </a:r>
            <a:r>
              <a:rPr lang="en-US" sz="2200" dirty="0"/>
              <a:t> objects.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case of </a:t>
            </a:r>
            <a:r>
              <a:rPr lang="en-US" sz="2200" b="1" dirty="0">
                <a:solidFill>
                  <a:srgbClr val="002060"/>
                </a:solidFill>
              </a:rPr>
              <a:t>any exception </a:t>
            </a:r>
            <a:r>
              <a:rPr lang="en-US" sz="2200" dirty="0"/>
              <a:t>during </a:t>
            </a:r>
            <a:r>
              <a:rPr lang="en-US" sz="2200" b="1" dirty="0">
                <a:solidFill>
                  <a:srgbClr val="00B050"/>
                </a:solidFill>
              </a:rPr>
              <a:t>query processing </a:t>
            </a:r>
            <a:r>
              <a:rPr lang="en-US" sz="2200" dirty="0"/>
              <a:t>return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error code 500 </a:t>
            </a:r>
            <a:r>
              <a:rPr lang="en-US" sz="2200" dirty="0"/>
              <a:t>with the </a:t>
            </a:r>
            <a:r>
              <a:rPr lang="en-US" sz="2200" b="1" dirty="0">
                <a:solidFill>
                  <a:srgbClr val="7030A0"/>
                </a:solidFill>
              </a:rPr>
              <a:t>DB error message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80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2326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1913715"/>
            <a:ext cx="8142136" cy="4711407"/>
          </a:xfrm>
        </p:spPr>
      </p:pic>
    </p:spTree>
    <p:extLst>
      <p:ext uri="{BB962C8B-B14F-4D97-AF65-F5344CB8AC3E}">
        <p14:creationId xmlns:p14="http://schemas.microsoft.com/office/powerpoint/2010/main" val="29055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Connecting node to </a:t>
            </a:r>
            <a:r>
              <a:rPr lang="en-US" sz="2700" b="1" dirty="0" err="1"/>
              <a:t>mysql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In order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connect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7030A0"/>
                </a:solidFill>
              </a:rPr>
              <a:t>Node application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C00000"/>
                </a:solidFill>
              </a:rPr>
              <a:t>MySQL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B050"/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B050"/>
                </a:solidFill>
              </a:rPr>
              <a:t>follow</a:t>
            </a:r>
            <a:r>
              <a:rPr lang="en-US" sz="2200" dirty="0"/>
              <a:t> below mentioned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Install</a:t>
            </a:r>
            <a:r>
              <a:rPr lang="en-US" sz="2000" dirty="0"/>
              <a:t> the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driver.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000" dirty="0"/>
              <a:t> in the </a:t>
            </a:r>
            <a:r>
              <a:rPr lang="en-US" sz="2000" b="1" dirty="0">
                <a:solidFill>
                  <a:schemeClr val="accent1"/>
                </a:solidFill>
              </a:rPr>
              <a:t>code </a:t>
            </a:r>
            <a:r>
              <a:rPr lang="en-US" sz="2000" dirty="0"/>
              <a:t>to get back </a:t>
            </a:r>
            <a:r>
              <a:rPr lang="en-US" sz="2000" b="1" dirty="0">
                <a:solidFill>
                  <a:schemeClr val="accent1"/>
                </a:solidFill>
              </a:rPr>
              <a:t>an object.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Establish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connection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000" dirty="0"/>
              <a:t> database.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Execute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SQL</a:t>
            </a:r>
            <a:r>
              <a:rPr lang="en-US" sz="2000" dirty="0"/>
              <a:t> query and </a:t>
            </a:r>
            <a:r>
              <a:rPr lang="en-US" sz="2000" b="1" dirty="0">
                <a:solidFill>
                  <a:srgbClr val="0070C0"/>
                </a:solidFill>
              </a:rPr>
              <a:t>handle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response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33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 case of wrong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1913715"/>
            <a:ext cx="8142136" cy="4711407"/>
          </a:xfrm>
        </p:spPr>
      </p:pic>
    </p:spTree>
    <p:extLst>
      <p:ext uri="{BB962C8B-B14F-4D97-AF65-F5344CB8AC3E}">
        <p14:creationId xmlns:p14="http://schemas.microsoft.com/office/powerpoint/2010/main" val="361861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Modify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previous code </a:t>
            </a:r>
            <a:r>
              <a:rPr lang="en-US" sz="2200" dirty="0"/>
              <a:t>so that now your </a:t>
            </a:r>
            <a:r>
              <a:rPr lang="en-US" sz="2200" b="1" dirty="0">
                <a:solidFill>
                  <a:srgbClr val="00B050"/>
                </a:solidFill>
              </a:rPr>
              <a:t>app</a:t>
            </a:r>
            <a:r>
              <a:rPr lang="en-US" sz="2200" dirty="0"/>
              <a:t> returns an </a:t>
            </a:r>
            <a:r>
              <a:rPr lang="en-US" sz="2200" b="1" dirty="0">
                <a:solidFill>
                  <a:srgbClr val="002060"/>
                </a:solidFill>
              </a:rPr>
              <a:t>HTML response </a:t>
            </a:r>
            <a:r>
              <a:rPr lang="en-US" sz="2200" dirty="0"/>
              <a:t>to the user containing </a:t>
            </a:r>
            <a:r>
              <a:rPr lang="en-US" sz="2200" b="1" dirty="0">
                <a:solidFill>
                  <a:srgbClr val="C00000"/>
                </a:solidFill>
              </a:rPr>
              <a:t>total records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every record </a:t>
            </a:r>
            <a:r>
              <a:rPr lang="en-US" sz="2200" dirty="0"/>
              <a:t>displayed as a </a:t>
            </a:r>
            <a:r>
              <a:rPr lang="en-US" sz="2200" b="1" dirty="0">
                <a:solidFill>
                  <a:schemeClr val="accent1"/>
                </a:solidFill>
              </a:rPr>
              <a:t>row</a:t>
            </a:r>
            <a:r>
              <a:rPr lang="en-US" sz="2200" dirty="0"/>
              <a:t> in an </a:t>
            </a:r>
            <a:r>
              <a:rPr lang="en-US" sz="2200" b="1" dirty="0">
                <a:solidFill>
                  <a:srgbClr val="002060"/>
                </a:solidFill>
              </a:rPr>
              <a:t>HTML table </a:t>
            </a:r>
            <a:r>
              <a:rPr lang="en-US" sz="2200" dirty="0"/>
              <a:t>to the client.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case of </a:t>
            </a:r>
            <a:r>
              <a:rPr lang="en-US" sz="2200" b="1" dirty="0">
                <a:solidFill>
                  <a:srgbClr val="002060"/>
                </a:solidFill>
              </a:rPr>
              <a:t>any exception </a:t>
            </a:r>
            <a:r>
              <a:rPr lang="en-US" sz="2200" dirty="0"/>
              <a:t>during </a:t>
            </a:r>
            <a:r>
              <a:rPr lang="en-US" sz="2200" b="1" dirty="0">
                <a:solidFill>
                  <a:srgbClr val="00B050"/>
                </a:solidFill>
              </a:rPr>
              <a:t>query processing </a:t>
            </a:r>
            <a:r>
              <a:rPr lang="en-US" sz="2200" dirty="0"/>
              <a:t>return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error code 500 </a:t>
            </a:r>
            <a:r>
              <a:rPr lang="en-US" sz="2200" dirty="0"/>
              <a:t>with the </a:t>
            </a:r>
            <a:r>
              <a:rPr lang="en-US" sz="2200" b="1" dirty="0">
                <a:solidFill>
                  <a:srgbClr val="7030A0"/>
                </a:solidFill>
              </a:rPr>
              <a:t>DB error message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1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8" y="1913715"/>
            <a:ext cx="8640960" cy="4711407"/>
          </a:xfrm>
        </p:spPr>
      </p:pic>
    </p:spTree>
    <p:extLst>
      <p:ext uri="{BB962C8B-B14F-4D97-AF65-F5344CB8AC3E}">
        <p14:creationId xmlns:p14="http://schemas.microsoft.com/office/powerpoint/2010/main" val="29024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 case of wrong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1913715"/>
            <a:ext cx="8142136" cy="4711407"/>
          </a:xfrm>
        </p:spPr>
      </p:pic>
    </p:spTree>
    <p:extLst>
      <p:ext uri="{BB962C8B-B14F-4D97-AF65-F5344CB8AC3E}">
        <p14:creationId xmlns:p14="http://schemas.microsoft.com/office/powerpoint/2010/main" val="37705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Closing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0070C0"/>
                </a:solidFill>
              </a:rPr>
              <a:t>close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 connection</a:t>
            </a:r>
            <a:r>
              <a:rPr lang="en-US" sz="2200" dirty="0"/>
              <a:t>, we can call the </a:t>
            </a:r>
            <a:r>
              <a:rPr lang="en-US" sz="2200" b="1" dirty="0">
                <a:solidFill>
                  <a:srgbClr val="C00000"/>
                </a:solidFill>
              </a:rPr>
              <a:t>end() </a:t>
            </a:r>
            <a:r>
              <a:rPr lang="en-US" sz="2200" dirty="0"/>
              <a:t>method on the </a:t>
            </a:r>
            <a:r>
              <a:rPr lang="en-US" sz="2200" b="1" dirty="0">
                <a:solidFill>
                  <a:schemeClr val="accent2"/>
                </a:solidFill>
              </a:rPr>
              <a:t>connection</a:t>
            </a:r>
            <a:r>
              <a:rPr lang="en-US" sz="2200" dirty="0"/>
              <a:t> object.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end()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rgbClr val="7030A0"/>
                </a:solidFill>
              </a:rPr>
              <a:t>ensures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rgbClr val="002060"/>
                </a:solidFill>
              </a:rPr>
              <a:t>all remaining queries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rgbClr val="00B050"/>
                </a:solidFill>
              </a:rPr>
              <a:t>always executed </a:t>
            </a:r>
            <a:r>
              <a:rPr lang="en-US" sz="2200" dirty="0"/>
              <a:t>before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 connection </a:t>
            </a:r>
            <a:r>
              <a:rPr lang="en-US" sz="2200" dirty="0"/>
              <a:t>is closed.</a:t>
            </a:r>
          </a:p>
        </p:txBody>
      </p:sp>
    </p:spTree>
    <p:extLst>
      <p:ext uri="{BB962C8B-B14F-4D97-AF65-F5344CB8AC3E}">
        <p14:creationId xmlns:p14="http://schemas.microsoft.com/office/powerpoint/2010/main" val="297694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Closing the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ADC9-EBB9-C5CD-035F-E382D737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521" y="1628800"/>
            <a:ext cx="7701911" cy="4680520"/>
          </a:xfrm>
        </p:spPr>
      </p:pic>
    </p:spTree>
    <p:extLst>
      <p:ext uri="{BB962C8B-B14F-4D97-AF65-F5344CB8AC3E}">
        <p14:creationId xmlns:p14="http://schemas.microsoft.com/office/powerpoint/2010/main" val="27998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Another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0070C0"/>
                </a:solidFill>
              </a:rPr>
              <a:t>force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/>
                </a:solidFill>
              </a:rPr>
              <a:t>connection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close immediately</a:t>
            </a:r>
            <a:r>
              <a:rPr lang="en-US" sz="2200" dirty="0"/>
              <a:t>, we can use the </a:t>
            </a:r>
            <a:r>
              <a:rPr lang="en-US" sz="2200" b="1" u="sng" dirty="0">
                <a:solidFill>
                  <a:srgbClr val="C00000"/>
                </a:solidFill>
              </a:rPr>
              <a:t>destroy() </a:t>
            </a:r>
            <a:r>
              <a:rPr lang="en-US" sz="2200" dirty="0"/>
              <a:t>method.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rgbClr val="C00000"/>
                </a:solidFill>
              </a:rPr>
              <a:t>destroy()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rgbClr val="00B050"/>
                </a:solidFill>
              </a:rPr>
              <a:t>guarantees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chemeClr val="accent1"/>
                </a:solidFill>
              </a:rPr>
              <a:t>no more callbacks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sz="2200" dirty="0"/>
              <a:t> will be </a:t>
            </a:r>
            <a:r>
              <a:rPr lang="en-US" sz="2200" b="1" dirty="0">
                <a:solidFill>
                  <a:srgbClr val="FFC000"/>
                </a:solidFill>
              </a:rPr>
              <a:t>triggered</a:t>
            </a:r>
            <a:r>
              <a:rPr lang="en-US" sz="2200" dirty="0"/>
              <a:t> for the </a:t>
            </a:r>
            <a:r>
              <a:rPr lang="en-US" sz="2200" b="1" dirty="0">
                <a:solidFill>
                  <a:schemeClr val="accent2"/>
                </a:solidFill>
              </a:rPr>
              <a:t>connection</a:t>
            </a:r>
            <a:r>
              <a:rPr lang="en-US" sz="2200" dirty="0"/>
              <a:t> nor it takes any </a:t>
            </a:r>
            <a:r>
              <a:rPr lang="en-US" sz="2200" b="1" dirty="0">
                <a:solidFill>
                  <a:schemeClr val="accent1"/>
                </a:solidFill>
              </a:rPr>
              <a:t>callback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rgbClr val="7030A0"/>
                </a:solidFill>
              </a:rPr>
              <a:t>argument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D73C9-46CC-E8FE-02CD-9BAA34D7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92356"/>
            <a:ext cx="5112568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0-Installing </a:t>
            </a:r>
            <a:r>
              <a:rPr lang="en-US" sz="2700" b="1" dirty="0" err="1"/>
              <a:t>mysql</a:t>
            </a:r>
            <a:r>
              <a:rPr lang="en-US" sz="2700" b="1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first step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00B050"/>
                </a:solidFill>
              </a:rPr>
              <a:t>connecting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is to </a:t>
            </a:r>
            <a:r>
              <a:rPr lang="en-US" sz="2200" b="1" dirty="0">
                <a:solidFill>
                  <a:srgbClr val="FFC000"/>
                </a:solidFill>
              </a:rPr>
              <a:t>install</a:t>
            </a:r>
            <a:r>
              <a:rPr lang="en-US" sz="2200" dirty="0"/>
              <a:t> an </a:t>
            </a:r>
            <a:r>
              <a:rPr lang="en-US" sz="2200" b="1" dirty="0" err="1">
                <a:solidFill>
                  <a:srgbClr val="C00000"/>
                </a:solidFill>
              </a:rPr>
              <a:t>npm</a:t>
            </a:r>
            <a:r>
              <a:rPr lang="en-US" sz="2200" b="1" dirty="0">
                <a:solidFill>
                  <a:srgbClr val="C00000"/>
                </a:solidFill>
              </a:rPr>
              <a:t> package</a:t>
            </a:r>
            <a:r>
              <a:rPr lang="en-US" sz="2200" dirty="0"/>
              <a:t> called </a:t>
            </a:r>
            <a:r>
              <a:rPr lang="en-US" sz="2200" b="1" u="sng" dirty="0" err="1">
                <a:solidFill>
                  <a:schemeClr val="accent6">
                    <a:lumMod val="75000"/>
                  </a:schemeClr>
                </a:solidFill>
              </a:rPr>
              <a:t>mysql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rgbClr val="C00000"/>
                </a:solidFill>
              </a:rPr>
              <a:t>package</a:t>
            </a:r>
            <a:r>
              <a:rPr lang="en-US" sz="2200" dirty="0"/>
              <a:t> provides all the </a:t>
            </a:r>
            <a:r>
              <a:rPr lang="en-US" sz="2200" b="1" dirty="0">
                <a:solidFill>
                  <a:srgbClr val="92D050"/>
                </a:solidFill>
              </a:rPr>
              <a:t>necessary methods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2200" dirty="0"/>
              <a:t> which are </a:t>
            </a:r>
            <a:r>
              <a:rPr lang="en-US" sz="2200" b="1" dirty="0">
                <a:solidFill>
                  <a:srgbClr val="00B050"/>
                </a:solidFill>
              </a:rPr>
              <a:t>required</a:t>
            </a:r>
            <a:r>
              <a:rPr lang="en-US" sz="2200" dirty="0"/>
              <a:t> to access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from a </a:t>
            </a:r>
            <a:r>
              <a:rPr lang="en-US" sz="2200" b="1" dirty="0">
                <a:solidFill>
                  <a:srgbClr val="0070C0"/>
                </a:solidFill>
              </a:rPr>
              <a:t>Node</a:t>
            </a:r>
            <a:r>
              <a:rPr lang="en-US" sz="2200" dirty="0"/>
              <a:t>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B322E-27D5-0815-F92B-A4AC874F5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01008"/>
            <a:ext cx="4176464" cy="4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1- import </a:t>
            </a:r>
            <a:r>
              <a:rPr lang="en-US" sz="2700" b="1" cap="none" dirty="0" err="1"/>
              <a:t>mysql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next step </a:t>
            </a:r>
            <a:r>
              <a:rPr lang="en-US" sz="2200" dirty="0"/>
              <a:t>is to </a:t>
            </a:r>
            <a:r>
              <a:rPr lang="en-US" sz="2200" b="1" dirty="0">
                <a:solidFill>
                  <a:srgbClr val="92D050"/>
                </a:solidFill>
              </a:rPr>
              <a:t>load</a:t>
            </a:r>
            <a:r>
              <a:rPr lang="en-US" sz="2200" dirty="0"/>
              <a:t> the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mysql</a:t>
            </a:r>
            <a:r>
              <a:rPr lang="en-US" sz="2200" dirty="0"/>
              <a:t> package </a:t>
            </a:r>
            <a:r>
              <a:rPr lang="en-US" sz="2200" b="1" dirty="0">
                <a:solidFill>
                  <a:srgbClr val="C00000"/>
                </a:solidFill>
              </a:rPr>
              <a:t>using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require() </a:t>
            </a:r>
            <a:r>
              <a:rPr lang="en-US" sz="2200" dirty="0"/>
              <a:t>function.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above call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return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C00000"/>
                </a:solidFill>
              </a:rPr>
              <a:t>object</a:t>
            </a:r>
            <a:r>
              <a:rPr lang="en-US" sz="2200" dirty="0"/>
              <a:t> which provides </a:t>
            </a:r>
            <a:r>
              <a:rPr lang="en-US" sz="2200" b="1" dirty="0">
                <a:solidFill>
                  <a:srgbClr val="002060"/>
                </a:solidFill>
              </a:rPr>
              <a:t>methods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interact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 database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B322E-27D5-0815-F92B-A4AC874F5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3212977"/>
            <a:ext cx="6552728" cy="16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2- establish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next step </a:t>
            </a:r>
            <a:r>
              <a:rPr lang="en-US" sz="2200" dirty="0"/>
              <a:t>is to </a:t>
            </a:r>
            <a:r>
              <a:rPr lang="en-US" sz="2200" b="1" dirty="0">
                <a:solidFill>
                  <a:srgbClr val="92D050"/>
                </a:solidFill>
              </a:rPr>
              <a:t>connect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rgbClr val="C00000"/>
                </a:solidFill>
              </a:rPr>
              <a:t>application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 </a:t>
            </a:r>
            <a:r>
              <a:rPr lang="en-US" sz="2200" dirty="0"/>
              <a:t>database.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chemeClr val="accent3"/>
                </a:solidFill>
              </a:rPr>
              <a:t>step</a:t>
            </a:r>
            <a:r>
              <a:rPr lang="en-US" sz="2200" dirty="0"/>
              <a:t> itself has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sub-steps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Get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2"/>
                </a:solidFill>
              </a:rPr>
              <a:t>connection</a:t>
            </a:r>
            <a:r>
              <a:rPr lang="en-US" sz="2000" dirty="0"/>
              <a:t> object.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Open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2060"/>
                </a:solidFill>
              </a:rPr>
              <a:t>connection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664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2a- get the connection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2"/>
                </a:solidFill>
              </a:rPr>
              <a:t>connection</a:t>
            </a:r>
            <a:r>
              <a:rPr lang="en-US" sz="2200" dirty="0"/>
              <a:t> object can be </a:t>
            </a:r>
            <a:r>
              <a:rPr lang="en-US" sz="2200" b="1" dirty="0">
                <a:solidFill>
                  <a:srgbClr val="00B050"/>
                </a:solidFill>
              </a:rPr>
              <a:t>created</a:t>
            </a:r>
            <a:r>
              <a:rPr lang="en-US" sz="2200" dirty="0"/>
              <a:t> through the </a:t>
            </a:r>
            <a:r>
              <a:rPr lang="en-US" sz="2200" b="1" u="sng" dirty="0" err="1">
                <a:solidFill>
                  <a:srgbClr val="C00000"/>
                </a:solidFill>
              </a:rPr>
              <a:t>createConnection</a:t>
            </a:r>
            <a:r>
              <a:rPr lang="en-US" sz="2200" b="1" u="sng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method of 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 instance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chemeClr val="accent2"/>
                </a:solidFill>
              </a:rPr>
              <a:t>object</a:t>
            </a:r>
            <a:r>
              <a:rPr lang="en-US" sz="2200" dirty="0"/>
              <a:t> can then be </a:t>
            </a:r>
            <a:r>
              <a:rPr lang="en-US" sz="2200" b="1" dirty="0">
                <a:solidFill>
                  <a:srgbClr val="0070C0"/>
                </a:solidFill>
              </a:rPr>
              <a:t>used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/>
                </a:solidFill>
              </a:rPr>
              <a:t>connection </a:t>
            </a:r>
            <a:r>
              <a:rPr lang="en-US" sz="2200" dirty="0"/>
              <a:t>between the </a:t>
            </a:r>
            <a:r>
              <a:rPr lang="en-US" sz="2200" b="1" dirty="0">
                <a:solidFill>
                  <a:schemeClr val="accent1"/>
                </a:solidFill>
              </a:rPr>
              <a:t>server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chemeClr val="accent1"/>
                </a:solidFill>
              </a:rPr>
              <a:t>client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1"/>
                </a:solidFill>
              </a:rPr>
              <a:t>accepts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0070C0"/>
                </a:solidFill>
              </a:rPr>
              <a:t>object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rgbClr val="7030A0"/>
                </a:solidFill>
              </a:rPr>
              <a:t>4 key-value pairs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rgbClr val="C00000"/>
                </a:solidFill>
              </a:rPr>
              <a:t>shown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rgbClr val="FFC000"/>
                </a:solidFill>
              </a:rPr>
              <a:t>next slide</a:t>
            </a:r>
            <a:r>
              <a:rPr lang="en-US" sz="2200" dirty="0"/>
              <a:t>: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2a- get the connection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host</a:t>
            </a:r>
            <a:r>
              <a:rPr lang="en-US" sz="2200" dirty="0"/>
              <a:t> - The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/computer name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00B050"/>
                </a:solidFill>
              </a:rPr>
              <a:t>computer</a:t>
            </a:r>
            <a:r>
              <a:rPr lang="en-US" sz="2200" dirty="0"/>
              <a:t> where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server is </a:t>
            </a:r>
            <a:r>
              <a:rPr lang="en-US" sz="2200" b="1" dirty="0">
                <a:solidFill>
                  <a:srgbClr val="7030A0"/>
                </a:solidFill>
              </a:rPr>
              <a:t>running</a:t>
            </a:r>
            <a:r>
              <a:rPr lang="en-US" sz="2200" dirty="0"/>
              <a:t>. 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default value </a:t>
            </a:r>
            <a:r>
              <a:rPr lang="en-US" sz="2200" dirty="0"/>
              <a:t>is '</a:t>
            </a:r>
            <a:r>
              <a:rPr lang="en-US" sz="2200" b="1" dirty="0">
                <a:solidFill>
                  <a:srgbClr val="C00000"/>
                </a:solidFill>
              </a:rPr>
              <a:t>localhost</a:t>
            </a:r>
            <a:r>
              <a:rPr lang="en-US" sz="2200" dirty="0"/>
              <a:t>’.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user</a:t>
            </a:r>
            <a:r>
              <a:rPr lang="en-US" sz="2200" dirty="0"/>
              <a:t> -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database username </a:t>
            </a:r>
            <a:r>
              <a:rPr lang="en-US" sz="2200" dirty="0"/>
              <a:t>. The </a:t>
            </a:r>
            <a:r>
              <a:rPr lang="en-US" sz="2200" b="1" dirty="0">
                <a:solidFill>
                  <a:schemeClr val="accent3"/>
                </a:solidFill>
              </a:rPr>
              <a:t>default value </a:t>
            </a:r>
            <a:r>
              <a:rPr lang="en-US" sz="2200" dirty="0"/>
              <a:t>is '</a:t>
            </a:r>
            <a:r>
              <a:rPr lang="en-US" sz="2200" i="1" dirty="0">
                <a:solidFill>
                  <a:srgbClr val="C00000"/>
                </a:solidFill>
              </a:rPr>
              <a:t>root</a:t>
            </a:r>
            <a:r>
              <a:rPr lang="en-US" sz="2200" dirty="0"/>
              <a:t>’.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password</a:t>
            </a:r>
            <a:r>
              <a:rPr lang="en-US" sz="2200" dirty="0"/>
              <a:t> -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database password</a:t>
            </a:r>
            <a:r>
              <a:rPr lang="en-US" sz="2200" dirty="0"/>
              <a:t>. The </a:t>
            </a:r>
            <a:r>
              <a:rPr lang="en-US" sz="2200" b="1" dirty="0">
                <a:solidFill>
                  <a:schemeClr val="accent3"/>
                </a:solidFill>
              </a:rPr>
              <a:t>default value </a:t>
            </a:r>
            <a:r>
              <a:rPr lang="en-US" sz="2200" dirty="0"/>
              <a:t>is an </a:t>
            </a:r>
            <a:r>
              <a:rPr lang="en-US" sz="2200" b="1" dirty="0">
                <a:solidFill>
                  <a:srgbClr val="C00000"/>
                </a:solidFill>
              </a:rPr>
              <a:t>empty string </a:t>
            </a:r>
            <a:r>
              <a:rPr lang="en-US" sz="2200" dirty="0"/>
              <a:t>(no password).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database</a:t>
            </a:r>
            <a:r>
              <a:rPr lang="en-US" sz="2200" dirty="0"/>
              <a:t> – The </a:t>
            </a:r>
            <a:r>
              <a:rPr lang="en-US" sz="2200" b="1" dirty="0">
                <a:solidFill>
                  <a:srgbClr val="FFC000"/>
                </a:solidFill>
              </a:rPr>
              <a:t>name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00B050"/>
                </a:solidFill>
              </a:rPr>
              <a:t>database</a:t>
            </a:r>
            <a:r>
              <a:rPr lang="en-US" sz="2200" dirty="0"/>
              <a:t> with which we want to </a:t>
            </a:r>
            <a:r>
              <a:rPr lang="en-US" sz="2200" b="1" dirty="0">
                <a:solidFill>
                  <a:srgbClr val="0070C0"/>
                </a:solidFill>
              </a:rPr>
              <a:t>connect</a:t>
            </a:r>
            <a:r>
              <a:rPr lang="en-US" sz="2200" dirty="0"/>
              <a:t>.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7560840" cy="3541589"/>
          </a:xfrm>
        </p:spPr>
      </p:pic>
    </p:spTree>
    <p:extLst>
      <p:ext uri="{BB962C8B-B14F-4D97-AF65-F5344CB8AC3E}">
        <p14:creationId xmlns:p14="http://schemas.microsoft.com/office/powerpoint/2010/main" val="7738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6717</TotalTime>
  <Words>1004</Words>
  <Application>Microsoft Office PowerPoint</Application>
  <PresentationFormat>On-screen Show (4:3)</PresentationFormat>
  <Paragraphs>170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Connecting node to mysql</vt:lpstr>
      <vt:lpstr>Step 0-Installing mysql package</vt:lpstr>
      <vt:lpstr>Step 1- import mysql</vt:lpstr>
      <vt:lpstr>Step 2- establish the connection</vt:lpstr>
      <vt:lpstr>Step 2a- get the connection object</vt:lpstr>
      <vt:lpstr>Step 2a- get the connection object</vt:lpstr>
      <vt:lpstr>example</vt:lpstr>
      <vt:lpstr>Step 2b- opening the connection</vt:lpstr>
      <vt:lpstr>Step 2b- opening the connection</vt:lpstr>
      <vt:lpstr>Exercise 56</vt:lpstr>
      <vt:lpstr>solution</vt:lpstr>
      <vt:lpstr>An important point!</vt:lpstr>
      <vt:lpstr>Why this error occurred ?</vt:lpstr>
      <vt:lpstr>solution</vt:lpstr>
      <vt:lpstr>Step 3- execute the query</vt:lpstr>
      <vt:lpstr>Step 3- execute the query</vt:lpstr>
      <vt:lpstr>What does result hold ?</vt:lpstr>
      <vt:lpstr>example</vt:lpstr>
      <vt:lpstr>Exercise 57</vt:lpstr>
      <vt:lpstr>solution</vt:lpstr>
      <vt:lpstr>output</vt:lpstr>
      <vt:lpstr>Exercise 58</vt:lpstr>
      <vt:lpstr>solution</vt:lpstr>
      <vt:lpstr>output</vt:lpstr>
      <vt:lpstr>Exercise 59</vt:lpstr>
      <vt:lpstr>solution</vt:lpstr>
      <vt:lpstr>output</vt:lpstr>
      <vt:lpstr>In case of wrong query</vt:lpstr>
      <vt:lpstr>Exercise 60</vt:lpstr>
      <vt:lpstr>output</vt:lpstr>
      <vt:lpstr>In case of wrong query</vt:lpstr>
      <vt:lpstr>Closing the connection</vt:lpstr>
      <vt:lpstr>Closing the connection</vt:lpstr>
      <vt:lpstr>Another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282</cp:revision>
  <dcterms:created xsi:type="dcterms:W3CDTF">2015-12-21T13:46:00Z</dcterms:created>
  <dcterms:modified xsi:type="dcterms:W3CDTF">2023-07-10T16:48:53Z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