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8"/>
  </p:notesMasterIdLst>
  <p:sldIdLst>
    <p:sldId id="256" r:id="rId2"/>
    <p:sldId id="301" r:id="rId3"/>
    <p:sldId id="1325" r:id="rId4"/>
    <p:sldId id="1367" r:id="rId5"/>
    <p:sldId id="1366" r:id="rId6"/>
    <p:sldId id="1368" r:id="rId7"/>
    <p:sldId id="1369" r:id="rId8"/>
    <p:sldId id="1371" r:id="rId9"/>
    <p:sldId id="1370" r:id="rId10"/>
    <p:sldId id="1375" r:id="rId11"/>
    <p:sldId id="1373" r:id="rId12"/>
    <p:sldId id="1372" r:id="rId13"/>
    <p:sldId id="1381" r:id="rId14"/>
    <p:sldId id="1374" r:id="rId15"/>
    <p:sldId id="1376" r:id="rId16"/>
    <p:sldId id="1378" r:id="rId17"/>
    <p:sldId id="1379" r:id="rId18"/>
    <p:sldId id="1377" r:id="rId19"/>
    <p:sldId id="1326" r:id="rId20"/>
    <p:sldId id="1380" r:id="rId21"/>
    <p:sldId id="1382" r:id="rId22"/>
    <p:sldId id="1383" r:id="rId23"/>
    <p:sldId id="1386" r:id="rId24"/>
    <p:sldId id="1387" r:id="rId25"/>
    <p:sldId id="1384" r:id="rId26"/>
    <p:sldId id="13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69A6825-B551-4B9A-AFBD-A8F4BA28E8E1}"/>
    <pc:docChg chg="undo custSel addSld delSld modSld sldOrd">
      <pc:chgData name="Sharma Computer Academy" userId="08476b32c11f4418" providerId="LiveId" clId="{A69A6825-B551-4B9A-AFBD-A8F4BA28E8E1}" dt="2023-07-17T11:08:47.043" v="2841" actId="115"/>
      <pc:docMkLst>
        <pc:docMk/>
      </pc:docMkLst>
      <pc:sldChg chg="modSp mod">
        <pc:chgData name="Sharma Computer Academy" userId="08476b32c11f4418" providerId="LiveId" clId="{A69A6825-B551-4B9A-AFBD-A8F4BA28E8E1}" dt="2023-07-13T04:54:35.413" v="0" actId="20577"/>
        <pc:sldMkLst>
          <pc:docMk/>
          <pc:sldMk cId="0" sldId="256"/>
        </pc:sldMkLst>
        <pc:spChg chg="mod">
          <ac:chgData name="Sharma Computer Academy" userId="08476b32c11f4418" providerId="LiveId" clId="{A69A6825-B551-4B9A-AFBD-A8F4BA28E8E1}" dt="2023-07-13T04:54:35.413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A69A6825-B551-4B9A-AFBD-A8F4BA28E8E1}" dt="2023-07-13T21:53:51.045" v="2205" actId="207"/>
        <pc:sldMkLst>
          <pc:docMk/>
          <pc:sldMk cId="0" sldId="301"/>
        </pc:sldMkLst>
        <pc:spChg chg="mod">
          <ac:chgData name="Sharma Computer Academy" userId="08476b32c11f4418" providerId="LiveId" clId="{A69A6825-B551-4B9A-AFBD-A8F4BA28E8E1}" dt="2023-07-13T21:53:51.045" v="2205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863342271" sldId="1148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851462932" sldId="1299"/>
        </pc:sldMkLst>
      </pc:sldChg>
      <pc:sldChg chg="modSp mod modAnim">
        <pc:chgData name="Sharma Computer Academy" userId="08476b32c11f4418" providerId="LiveId" clId="{A69A6825-B551-4B9A-AFBD-A8F4BA28E8E1}" dt="2023-07-13T19:37:48.269" v="364" actId="113"/>
        <pc:sldMkLst>
          <pc:docMk/>
          <pc:sldMk cId="741791339" sldId="1325"/>
        </pc:sldMkLst>
        <pc:spChg chg="mod">
          <ac:chgData name="Sharma Computer Academy" userId="08476b32c11f4418" providerId="LiveId" clId="{A69A6825-B551-4B9A-AFBD-A8F4BA28E8E1}" dt="2023-07-13T05:07:33.662" v="311" actId="20577"/>
          <ac:spMkLst>
            <pc:docMk/>
            <pc:sldMk cId="741791339" sldId="1325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19:37:48.269" v="364" actId="113"/>
          <ac:spMkLst>
            <pc:docMk/>
            <pc:sldMk cId="741791339" sldId="13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A69A6825-B551-4B9A-AFBD-A8F4BA28E8E1}" dt="2023-07-13T21:42:07.461" v="1802"/>
        <pc:sldMkLst>
          <pc:docMk/>
          <pc:sldMk cId="2786362064" sldId="1326"/>
        </pc:sldMkLst>
        <pc:spChg chg="mod">
          <ac:chgData name="Sharma Computer Academy" userId="08476b32c11f4418" providerId="LiveId" clId="{A69A6825-B551-4B9A-AFBD-A8F4BA28E8E1}" dt="2023-07-13T21:42:07.461" v="1802"/>
          <ac:spMkLst>
            <pc:docMk/>
            <pc:sldMk cId="2786362064" sldId="1326"/>
            <ac:spMk id="2" creationId="{00000000-0000-0000-0000-000000000000}"/>
          </ac:spMkLst>
        </pc:spChg>
        <pc:picChg chg="mod">
          <ac:chgData name="Sharma Computer Academy" userId="08476b32c11f4418" providerId="LiveId" clId="{A69A6825-B551-4B9A-AFBD-A8F4BA28E8E1}" dt="2023-07-13T21:41:35.843" v="1779" actId="14826"/>
          <ac:picMkLst>
            <pc:docMk/>
            <pc:sldMk cId="2786362064" sldId="1326"/>
            <ac:picMk id="5" creationId="{0FE0D345-7036-083A-59D7-930755ED30E7}"/>
          </ac:picMkLst>
        </pc:picChg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912227130" sldId="1327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606844904" sldId="1328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914825263" sldId="1329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995772800" sldId="1330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530311184" sldId="1331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738654352" sldId="1332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145089676" sldId="1333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606123716" sldId="1334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383972975" sldId="1335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185423909" sldId="1336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039045908" sldId="1337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153067071" sldId="1338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010171388" sldId="1339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842963927" sldId="1340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349211814" sldId="1341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359877051" sldId="1342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543050651" sldId="1343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4212571401" sldId="1344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341444731" sldId="1345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440832826" sldId="1346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309674009" sldId="1347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359118266" sldId="1348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010648755" sldId="1349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741002125" sldId="1350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582121897" sldId="1351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826236757" sldId="1352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3110343975" sldId="1353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704417484" sldId="1354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4286080663" sldId="1355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063346516" sldId="1356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529657701" sldId="1357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999930026" sldId="1358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374832270" sldId="1360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000455627" sldId="1361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760542442" sldId="1362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952935083" sldId="1363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1320301436" sldId="1364"/>
        </pc:sldMkLst>
      </pc:sldChg>
      <pc:sldChg chg="del">
        <pc:chgData name="Sharma Computer Academy" userId="08476b32c11f4418" providerId="LiveId" clId="{A69A6825-B551-4B9A-AFBD-A8F4BA28E8E1}" dt="2023-07-13T21:42:59.940" v="1810" actId="47"/>
        <pc:sldMkLst>
          <pc:docMk/>
          <pc:sldMk cId="2306679620" sldId="1365"/>
        </pc:sldMkLst>
      </pc:sldChg>
      <pc:sldChg chg="modSp add modAnim">
        <pc:chgData name="Sharma Computer Academy" userId="08476b32c11f4418" providerId="LiveId" clId="{A69A6825-B551-4B9A-AFBD-A8F4BA28E8E1}" dt="2023-07-13T19:42:21.170" v="421" actId="20577"/>
        <pc:sldMkLst>
          <pc:docMk/>
          <pc:sldMk cId="3574503507" sldId="1366"/>
        </pc:sldMkLst>
        <pc:spChg chg="mod">
          <ac:chgData name="Sharma Computer Academy" userId="08476b32c11f4418" providerId="LiveId" clId="{A69A6825-B551-4B9A-AFBD-A8F4BA28E8E1}" dt="2023-07-13T19:42:21.170" v="421" actId="20577"/>
          <ac:spMkLst>
            <pc:docMk/>
            <pc:sldMk cId="3574503507" sldId="136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19:41:40.700" v="411" actId="255"/>
        <pc:sldMkLst>
          <pc:docMk/>
          <pc:sldMk cId="1554716948" sldId="1367"/>
        </pc:sldMkLst>
        <pc:spChg chg="mod">
          <ac:chgData name="Sharma Computer Academy" userId="08476b32c11f4418" providerId="LiveId" clId="{A69A6825-B551-4B9A-AFBD-A8F4BA28E8E1}" dt="2023-07-13T19:41:40.700" v="411" actId="255"/>
          <ac:spMkLst>
            <pc:docMk/>
            <pc:sldMk cId="1554716948" sldId="136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4T11:36:46.185" v="2646" actId="113"/>
        <pc:sldMkLst>
          <pc:docMk/>
          <pc:sldMk cId="97395333" sldId="1368"/>
        </pc:sldMkLst>
        <pc:spChg chg="mod">
          <ac:chgData name="Sharma Computer Academy" userId="08476b32c11f4418" providerId="LiveId" clId="{A69A6825-B551-4B9A-AFBD-A8F4BA28E8E1}" dt="2023-07-13T19:43:16.776" v="440" actId="20577"/>
          <ac:spMkLst>
            <pc:docMk/>
            <pc:sldMk cId="97395333" sldId="1368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4T11:36:46.185" v="2646" actId="113"/>
          <ac:spMkLst>
            <pc:docMk/>
            <pc:sldMk cId="97395333" sldId="136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19:49:25.036" v="552" actId="20577"/>
        <pc:sldMkLst>
          <pc:docMk/>
          <pc:sldMk cId="1091861126" sldId="1369"/>
        </pc:sldMkLst>
        <pc:spChg chg="mod">
          <ac:chgData name="Sharma Computer Academy" userId="08476b32c11f4418" providerId="LiveId" clId="{A69A6825-B551-4B9A-AFBD-A8F4BA28E8E1}" dt="2023-07-13T19:49:25.036" v="552" actId="20577"/>
          <ac:spMkLst>
            <pc:docMk/>
            <pc:sldMk cId="1091861126" sldId="136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20:31:50.687" v="889" actId="20577"/>
        <pc:sldMkLst>
          <pc:docMk/>
          <pc:sldMk cId="4248926537" sldId="1370"/>
        </pc:sldMkLst>
        <pc:spChg chg="mod">
          <ac:chgData name="Sharma Computer Academy" userId="08476b32c11f4418" providerId="LiveId" clId="{A69A6825-B551-4B9A-AFBD-A8F4BA28E8E1}" dt="2023-07-13T19:49:58.914" v="563" actId="20577"/>
          <ac:spMkLst>
            <pc:docMk/>
            <pc:sldMk cId="4248926537" sldId="1370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0:31:50.687" v="889" actId="20577"/>
          <ac:spMkLst>
            <pc:docMk/>
            <pc:sldMk cId="4248926537" sldId="1370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A69A6825-B551-4B9A-AFBD-A8F4BA28E8E1}" dt="2023-07-13T20:17:42.336" v="641"/>
        <pc:sldMkLst>
          <pc:docMk/>
          <pc:sldMk cId="3092433283" sldId="1371"/>
        </pc:sldMkLst>
        <pc:spChg chg="mod">
          <ac:chgData name="Sharma Computer Academy" userId="08476b32c11f4418" providerId="LiveId" clId="{A69A6825-B551-4B9A-AFBD-A8F4BA28E8E1}" dt="2023-07-13T20:17:42.336" v="641"/>
          <ac:spMkLst>
            <pc:docMk/>
            <pc:sldMk cId="3092433283" sldId="1371"/>
            <ac:spMk id="2" creationId="{00000000-0000-0000-0000-000000000000}"/>
          </ac:spMkLst>
        </pc:spChg>
        <pc:spChg chg="del mod">
          <ac:chgData name="Sharma Computer Academy" userId="08476b32c11f4418" providerId="LiveId" clId="{A69A6825-B551-4B9A-AFBD-A8F4BA28E8E1}" dt="2023-07-13T20:17:17.116" v="638" actId="931"/>
          <ac:spMkLst>
            <pc:docMk/>
            <pc:sldMk cId="3092433283" sldId="1371"/>
            <ac:spMk id="3" creationId="{00000000-0000-0000-0000-000000000000}"/>
          </ac:spMkLst>
        </pc:spChg>
        <pc:picChg chg="add mod">
          <ac:chgData name="Sharma Computer Academy" userId="08476b32c11f4418" providerId="LiveId" clId="{A69A6825-B551-4B9A-AFBD-A8F4BA28E8E1}" dt="2023-07-13T20:17:17.116" v="638" actId="931"/>
          <ac:picMkLst>
            <pc:docMk/>
            <pc:sldMk cId="3092433283" sldId="1371"/>
            <ac:picMk id="5" creationId="{85AA946E-2C7E-2B94-7411-3F3D56400F87}"/>
          </ac:picMkLst>
        </pc:picChg>
      </pc:sldChg>
      <pc:sldChg chg="modSp mod modAnim">
        <pc:chgData name="Sharma Computer Academy" userId="08476b32c11f4418" providerId="LiveId" clId="{A69A6825-B551-4B9A-AFBD-A8F4BA28E8E1}" dt="2023-07-13T20:25:13.222" v="807" actId="20577"/>
        <pc:sldMkLst>
          <pc:docMk/>
          <pc:sldMk cId="3156192704" sldId="1372"/>
        </pc:sldMkLst>
        <pc:spChg chg="mod">
          <ac:chgData name="Sharma Computer Academy" userId="08476b32c11f4418" providerId="LiveId" clId="{A69A6825-B551-4B9A-AFBD-A8F4BA28E8E1}" dt="2023-07-13T20:25:13.222" v="807" actId="20577"/>
          <ac:spMkLst>
            <pc:docMk/>
            <pc:sldMk cId="3156192704" sldId="1372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0:25:03.453" v="797" actId="20577"/>
          <ac:spMkLst>
            <pc:docMk/>
            <pc:sldMk cId="3156192704" sldId="1372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A69A6825-B551-4B9A-AFBD-A8F4BA28E8E1}" dt="2023-07-13T20:24:58.991" v="796" actId="20577"/>
        <pc:sldMkLst>
          <pc:docMk/>
          <pc:sldMk cId="2511984869" sldId="1373"/>
        </pc:sldMkLst>
        <pc:spChg chg="mod">
          <ac:chgData name="Sharma Computer Academy" userId="08476b32c11f4418" providerId="LiveId" clId="{A69A6825-B551-4B9A-AFBD-A8F4BA28E8E1}" dt="2023-07-13T20:24:58.991" v="796" actId="20577"/>
          <ac:spMkLst>
            <pc:docMk/>
            <pc:sldMk cId="2511984869" sldId="137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20:48:32.371" v="1061" actId="20577"/>
        <pc:sldMkLst>
          <pc:docMk/>
          <pc:sldMk cId="2929967262" sldId="1374"/>
        </pc:sldMkLst>
        <pc:spChg chg="mod">
          <ac:chgData name="Sharma Computer Academy" userId="08476b32c11f4418" providerId="LiveId" clId="{A69A6825-B551-4B9A-AFBD-A8F4BA28E8E1}" dt="2023-07-13T20:27:00.370" v="840" actId="255"/>
          <ac:spMkLst>
            <pc:docMk/>
            <pc:sldMk cId="2929967262" sldId="1374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0:48:32.371" v="1061" actId="20577"/>
          <ac:spMkLst>
            <pc:docMk/>
            <pc:sldMk cId="2929967262" sldId="137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20:35:42.762" v="988"/>
        <pc:sldMkLst>
          <pc:docMk/>
          <pc:sldMk cId="1573444413" sldId="1375"/>
        </pc:sldMkLst>
        <pc:spChg chg="mod">
          <ac:chgData name="Sharma Computer Academy" userId="08476b32c11f4418" providerId="LiveId" clId="{A69A6825-B551-4B9A-AFBD-A8F4BA28E8E1}" dt="2023-07-13T20:32:27.955" v="928" actId="20577"/>
          <ac:spMkLst>
            <pc:docMk/>
            <pc:sldMk cId="1573444413" sldId="1375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0:35:26.465" v="984" actId="113"/>
          <ac:spMkLst>
            <pc:docMk/>
            <pc:sldMk cId="1573444413" sldId="13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22:14:37.501" v="2330" actId="20577"/>
        <pc:sldMkLst>
          <pc:docMk/>
          <pc:sldMk cId="1087083008" sldId="1376"/>
        </pc:sldMkLst>
        <pc:spChg chg="mod">
          <ac:chgData name="Sharma Computer Academy" userId="08476b32c11f4418" providerId="LiveId" clId="{A69A6825-B551-4B9A-AFBD-A8F4BA28E8E1}" dt="2023-07-13T21:13:03.403" v="1098" actId="20577"/>
          <ac:spMkLst>
            <pc:docMk/>
            <pc:sldMk cId="1087083008" sldId="1376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2:14:37.501" v="2330" actId="20577"/>
          <ac:spMkLst>
            <pc:docMk/>
            <pc:sldMk cId="1087083008" sldId="1376"/>
            <ac:spMk id="3" creationId="{00000000-0000-0000-0000-000000000000}"/>
          </ac:spMkLst>
        </pc:spChg>
      </pc:sldChg>
      <pc:sldChg chg="modSp add mod addAnim delAnim modAnim">
        <pc:chgData name="Sharma Computer Academy" userId="08476b32c11f4418" providerId="LiveId" clId="{A69A6825-B551-4B9A-AFBD-A8F4BA28E8E1}" dt="2023-07-13T21:42:48.088" v="1809" actId="21"/>
        <pc:sldMkLst>
          <pc:docMk/>
          <pc:sldMk cId="3774204289" sldId="1377"/>
        </pc:sldMkLst>
        <pc:spChg chg="mod">
          <ac:chgData name="Sharma Computer Academy" userId="08476b32c11f4418" providerId="LiveId" clId="{A69A6825-B551-4B9A-AFBD-A8F4BA28E8E1}" dt="2023-07-13T21:42:48.088" v="1809" actId="21"/>
          <ac:spMkLst>
            <pc:docMk/>
            <pc:sldMk cId="3774204289" sldId="1377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A69A6825-B551-4B9A-AFBD-A8F4BA28E8E1}" dt="2023-07-13T21:27:20.913" v="1610"/>
        <pc:sldMkLst>
          <pc:docMk/>
          <pc:sldMk cId="3421889497" sldId="1378"/>
        </pc:sldMkLst>
        <pc:spChg chg="mod">
          <ac:chgData name="Sharma Computer Academy" userId="08476b32c11f4418" providerId="LiveId" clId="{A69A6825-B551-4B9A-AFBD-A8F4BA28E8E1}" dt="2023-07-13T21:27:11.124" v="1608" actId="20577"/>
          <ac:spMkLst>
            <pc:docMk/>
            <pc:sldMk cId="3421889497" sldId="1378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A69A6825-B551-4B9A-AFBD-A8F4BA28E8E1}" dt="2023-07-13T21:34:06.685" v="1778" actId="207"/>
        <pc:sldMkLst>
          <pc:docMk/>
          <pc:sldMk cId="837559460" sldId="1379"/>
        </pc:sldMkLst>
        <pc:spChg chg="mod">
          <ac:chgData name="Sharma Computer Academy" userId="08476b32c11f4418" providerId="LiveId" clId="{A69A6825-B551-4B9A-AFBD-A8F4BA28E8E1}" dt="2023-07-13T21:34:06.685" v="1778" actId="207"/>
          <ac:spMkLst>
            <pc:docMk/>
            <pc:sldMk cId="837559460" sldId="137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A69A6825-B551-4B9A-AFBD-A8F4BA28E8E1}" dt="2023-07-13T21:42:30.046" v="1807" actId="14826"/>
        <pc:sldMkLst>
          <pc:docMk/>
          <pc:sldMk cId="1785212553" sldId="1380"/>
        </pc:sldMkLst>
        <pc:spChg chg="mod">
          <ac:chgData name="Sharma Computer Academy" userId="08476b32c11f4418" providerId="LiveId" clId="{A69A6825-B551-4B9A-AFBD-A8F4BA28E8E1}" dt="2023-07-13T21:42:16.367" v="1806" actId="20577"/>
          <ac:spMkLst>
            <pc:docMk/>
            <pc:sldMk cId="1785212553" sldId="1380"/>
            <ac:spMk id="2" creationId="{00000000-0000-0000-0000-000000000000}"/>
          </ac:spMkLst>
        </pc:spChg>
        <pc:picChg chg="mod">
          <ac:chgData name="Sharma Computer Academy" userId="08476b32c11f4418" providerId="LiveId" clId="{A69A6825-B551-4B9A-AFBD-A8F4BA28E8E1}" dt="2023-07-13T21:42:30.046" v="1807" actId="14826"/>
          <ac:picMkLst>
            <pc:docMk/>
            <pc:sldMk cId="1785212553" sldId="1380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A69A6825-B551-4B9A-AFBD-A8F4BA28E8E1}" dt="2023-07-13T21:44:30.202" v="1834" actId="14100"/>
        <pc:sldMkLst>
          <pc:docMk/>
          <pc:sldMk cId="1442557609" sldId="1381"/>
        </pc:sldMkLst>
        <pc:spChg chg="mod">
          <ac:chgData name="Sharma Computer Academy" userId="08476b32c11f4418" providerId="LiveId" clId="{A69A6825-B551-4B9A-AFBD-A8F4BA28E8E1}" dt="2023-07-13T21:44:09.022" v="1829" actId="20577"/>
          <ac:spMkLst>
            <pc:docMk/>
            <pc:sldMk cId="1442557609" sldId="1381"/>
            <ac:spMk id="2" creationId="{00000000-0000-0000-0000-000000000000}"/>
          </ac:spMkLst>
        </pc:spChg>
        <pc:picChg chg="mod">
          <ac:chgData name="Sharma Computer Academy" userId="08476b32c11f4418" providerId="LiveId" clId="{A69A6825-B551-4B9A-AFBD-A8F4BA28E8E1}" dt="2023-07-13T21:44:30.202" v="1834" actId="14100"/>
          <ac:picMkLst>
            <pc:docMk/>
            <pc:sldMk cId="1442557609" sldId="1381"/>
            <ac:picMk id="5" creationId="{85AA946E-2C7E-2B94-7411-3F3D56400F87}"/>
          </ac:picMkLst>
        </pc:picChg>
      </pc:sldChg>
      <pc:sldChg chg="addSp delSp modSp mod delAnim modAnim">
        <pc:chgData name="Sharma Computer Academy" userId="08476b32c11f4418" providerId="LiveId" clId="{A69A6825-B551-4B9A-AFBD-A8F4BA28E8E1}" dt="2023-07-13T21:51:50.836" v="2015" actId="113"/>
        <pc:sldMkLst>
          <pc:docMk/>
          <pc:sldMk cId="1764901164" sldId="1382"/>
        </pc:sldMkLst>
        <pc:spChg chg="mod">
          <ac:chgData name="Sharma Computer Academy" userId="08476b32c11f4418" providerId="LiveId" clId="{A69A6825-B551-4B9A-AFBD-A8F4BA28E8E1}" dt="2023-07-13T21:45:14.527" v="1851" actId="20577"/>
          <ac:spMkLst>
            <pc:docMk/>
            <pc:sldMk cId="1764901164" sldId="1382"/>
            <ac:spMk id="2" creationId="{00000000-0000-0000-0000-000000000000}"/>
          </ac:spMkLst>
        </pc:spChg>
        <pc:spChg chg="del mod">
          <ac:chgData name="Sharma Computer Academy" userId="08476b32c11f4418" providerId="LiveId" clId="{A69A6825-B551-4B9A-AFBD-A8F4BA28E8E1}" dt="2023-07-13T21:45:32.533" v="1855" actId="3680"/>
          <ac:spMkLst>
            <pc:docMk/>
            <pc:sldMk cId="1764901164" sldId="1382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A69A6825-B551-4B9A-AFBD-A8F4BA28E8E1}" dt="2023-07-13T21:51:50.836" v="2015" actId="113"/>
          <ac:graphicFrameMkLst>
            <pc:docMk/>
            <pc:sldMk cId="1764901164" sldId="1382"/>
            <ac:graphicFrameMk id="4" creationId="{4AD6925E-B93B-E125-B38E-CFC83A9D40A1}"/>
          </ac:graphicFrameMkLst>
        </pc:graphicFrameChg>
      </pc:sldChg>
      <pc:sldChg chg="modSp mod modAnim">
        <pc:chgData name="Sharma Computer Academy" userId="08476b32c11f4418" providerId="LiveId" clId="{A69A6825-B551-4B9A-AFBD-A8F4BA28E8E1}" dt="2023-07-13T22:23:05.935" v="2504" actId="20577"/>
        <pc:sldMkLst>
          <pc:docMk/>
          <pc:sldMk cId="938573800" sldId="1383"/>
        </pc:sldMkLst>
        <pc:spChg chg="mod">
          <ac:chgData name="Sharma Computer Academy" userId="08476b32c11f4418" providerId="LiveId" clId="{A69A6825-B551-4B9A-AFBD-A8F4BA28E8E1}" dt="2023-07-13T22:11:00.677" v="2235" actId="20577"/>
          <ac:spMkLst>
            <pc:docMk/>
            <pc:sldMk cId="938573800" sldId="1383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2:23:05.935" v="2504" actId="20577"/>
          <ac:spMkLst>
            <pc:docMk/>
            <pc:sldMk cId="938573800" sldId="138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A69A6825-B551-4B9A-AFBD-A8F4BA28E8E1}" dt="2023-07-13T22:10:46.548" v="2206" actId="47"/>
        <pc:sldMkLst>
          <pc:docMk/>
          <pc:sldMk cId="2916371978" sldId="1383"/>
        </pc:sldMkLst>
      </pc:sldChg>
      <pc:sldChg chg="modSp add mod modAnim">
        <pc:chgData name="Sharma Computer Academy" userId="08476b32c11f4418" providerId="LiveId" clId="{A69A6825-B551-4B9A-AFBD-A8F4BA28E8E1}" dt="2023-07-13T22:19:39.088" v="2427" actId="113"/>
        <pc:sldMkLst>
          <pc:docMk/>
          <pc:sldMk cId="485990649" sldId="1384"/>
        </pc:sldMkLst>
        <pc:spChg chg="mod">
          <ac:chgData name="Sharma Computer Academy" userId="08476b32c11f4418" providerId="LiveId" clId="{A69A6825-B551-4B9A-AFBD-A8F4BA28E8E1}" dt="2023-07-13T22:15:01.091" v="2359" actId="20577"/>
          <ac:spMkLst>
            <pc:docMk/>
            <pc:sldMk cId="485990649" sldId="1384"/>
            <ac:spMk id="2" creationId="{00000000-0000-0000-0000-000000000000}"/>
          </ac:spMkLst>
        </pc:spChg>
        <pc:spChg chg="mod">
          <ac:chgData name="Sharma Computer Academy" userId="08476b32c11f4418" providerId="LiveId" clId="{A69A6825-B551-4B9A-AFBD-A8F4BA28E8E1}" dt="2023-07-13T22:19:39.088" v="2427" actId="113"/>
          <ac:spMkLst>
            <pc:docMk/>
            <pc:sldMk cId="485990649" sldId="138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3T22:22:46.720" v="2501" actId="113"/>
        <pc:sldMkLst>
          <pc:docMk/>
          <pc:sldMk cId="2033194283" sldId="1385"/>
        </pc:sldMkLst>
        <pc:spChg chg="mod">
          <ac:chgData name="Sharma Computer Academy" userId="08476b32c11f4418" providerId="LiveId" clId="{A69A6825-B551-4B9A-AFBD-A8F4BA28E8E1}" dt="2023-07-13T22:22:46.720" v="2501" actId="113"/>
          <ac:spMkLst>
            <pc:docMk/>
            <pc:sldMk cId="2033194283" sldId="138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A69A6825-B551-4B9A-AFBD-A8F4BA28E8E1}" dt="2023-07-13T22:26:44.936" v="2642" actId="113"/>
        <pc:sldMkLst>
          <pc:docMk/>
          <pc:sldMk cId="3102801664" sldId="1386"/>
        </pc:sldMkLst>
        <pc:spChg chg="mod">
          <ac:chgData name="Sharma Computer Academy" userId="08476b32c11f4418" providerId="LiveId" clId="{A69A6825-B551-4B9A-AFBD-A8F4BA28E8E1}" dt="2023-07-13T22:26:44.936" v="2642" actId="113"/>
          <ac:spMkLst>
            <pc:docMk/>
            <pc:sldMk cId="3102801664" sldId="138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69A6825-B551-4B9A-AFBD-A8F4BA28E8E1}" dt="2023-07-17T11:08:47.043" v="2841" actId="115"/>
        <pc:sldMkLst>
          <pc:docMk/>
          <pc:sldMk cId="264540830" sldId="1387"/>
        </pc:sldMkLst>
        <pc:spChg chg="mod">
          <ac:chgData name="Sharma Computer Academy" userId="08476b32c11f4418" providerId="LiveId" clId="{A69A6825-B551-4B9A-AFBD-A8F4BA28E8E1}" dt="2023-07-17T11:08:47.043" v="2841" actId="115"/>
          <ac:spMkLst>
            <pc:docMk/>
            <pc:sldMk cId="264540830" sldId="138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27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Is single connection always   problematic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No</a:t>
            </a:r>
            <a:r>
              <a:rPr lang="en-US" sz="2200" dirty="0"/>
              <a:t> , for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simple operations </a:t>
            </a:r>
            <a:r>
              <a:rPr lang="en-US" sz="2200" dirty="0"/>
              <a:t>at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small scale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steps involved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C00000"/>
                </a:solidFill>
              </a:rPr>
              <a:t>opening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closing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connection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1"/>
                </a:solidFill>
              </a:rPr>
              <a:t>not expensive enough</a:t>
            </a:r>
            <a:r>
              <a:rPr lang="en-US" sz="2200" dirty="0"/>
              <a:t> to warrant </a:t>
            </a:r>
            <a:r>
              <a:rPr lang="en-US" sz="2200" b="1" dirty="0">
                <a:solidFill>
                  <a:srgbClr val="92D050"/>
                </a:solidFill>
              </a:rPr>
              <a:t>worrying</a:t>
            </a:r>
            <a:r>
              <a:rPr lang="en-US" sz="2200" dirty="0"/>
              <a:t> about.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But</a:t>
            </a:r>
            <a:r>
              <a:rPr lang="en-US" sz="2200" dirty="0"/>
              <a:t> as our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application scales up</a:t>
            </a:r>
            <a:r>
              <a:rPr lang="en-US" sz="2200" dirty="0"/>
              <a:t>, however,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constant opening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closing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FFC000"/>
                </a:solidFill>
              </a:rPr>
              <a:t>connections</a:t>
            </a:r>
            <a:r>
              <a:rPr lang="en-US" sz="2200" dirty="0"/>
              <a:t> becomes </a:t>
            </a:r>
            <a:r>
              <a:rPr lang="en-US" sz="2200" b="1" dirty="0">
                <a:solidFill>
                  <a:srgbClr val="0070C0"/>
                </a:solidFill>
              </a:rPr>
              <a:t>more expensive</a:t>
            </a:r>
            <a:r>
              <a:rPr lang="en-US" sz="2200" dirty="0"/>
              <a:t> and can </a:t>
            </a:r>
            <a:r>
              <a:rPr lang="en-US" sz="2200" b="1" dirty="0">
                <a:solidFill>
                  <a:srgbClr val="C00000"/>
                </a:solidFill>
              </a:rPr>
              <a:t>begin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impact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application’s performance.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70C0"/>
                </a:solidFill>
              </a:rPr>
              <a:t>Solution</a:t>
            </a:r>
            <a:r>
              <a:rPr lang="en-US" sz="2200" dirty="0"/>
              <a:t>: Use </a:t>
            </a:r>
            <a:r>
              <a:rPr lang="en-US" sz="2200" b="1" u="sng" dirty="0">
                <a:solidFill>
                  <a:schemeClr val="accent2"/>
                </a:solidFill>
              </a:rPr>
              <a:t>Connection Pooling</a:t>
            </a:r>
            <a:endParaRPr lang="en-US" sz="20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connection poling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Connection pooling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rgbClr val="00B050"/>
                </a:solidFill>
              </a:rPr>
              <a:t>technique</a:t>
            </a:r>
            <a:r>
              <a:rPr lang="en-US" sz="2200" dirty="0"/>
              <a:t> used 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database management systems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manage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pool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database connections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These </a:t>
            </a:r>
            <a:r>
              <a:rPr lang="en-US" sz="2200" b="1" dirty="0">
                <a:solidFill>
                  <a:srgbClr val="C00000"/>
                </a:solidFill>
              </a:rPr>
              <a:t>connections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rgbClr val="FFC000"/>
                </a:solidFill>
              </a:rPr>
              <a:t>reused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multiple requests </a:t>
            </a:r>
            <a:r>
              <a:rPr lang="en-US" sz="2200" dirty="0"/>
              <a:t>instead of </a:t>
            </a:r>
            <a:r>
              <a:rPr lang="en-US" sz="2200" b="1" dirty="0">
                <a:solidFill>
                  <a:schemeClr val="accent1"/>
                </a:solidFill>
              </a:rPr>
              <a:t>creating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B050"/>
                </a:solidFill>
              </a:rPr>
              <a:t>new connection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2060"/>
                </a:solidFill>
              </a:rPr>
              <a:t>each request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1198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rgbClr val="C00000"/>
                </a:solidFill>
              </a:rPr>
              <a:t>helps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3"/>
                </a:solidFill>
              </a:rPr>
              <a:t>reduce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overhead</a:t>
            </a:r>
            <a:r>
              <a:rPr lang="en-US" sz="2200" dirty="0"/>
              <a:t> associated with </a:t>
            </a:r>
            <a:r>
              <a:rPr lang="en-US" sz="2200" b="1" dirty="0">
                <a:solidFill>
                  <a:srgbClr val="FFC000"/>
                </a:solidFill>
              </a:rPr>
              <a:t>establishing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4">
                    <a:lumMod val="50000"/>
                  </a:schemeClr>
                </a:solidFill>
              </a:rPr>
              <a:t>new connection</a:t>
            </a:r>
            <a:r>
              <a:rPr lang="en-US" sz="2200" dirty="0"/>
              <a:t>, which can be </a:t>
            </a:r>
            <a:r>
              <a:rPr lang="en-US" sz="2200" b="1" dirty="0">
                <a:solidFill>
                  <a:srgbClr val="00B050"/>
                </a:solidFill>
              </a:rPr>
              <a:t>time-consuming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5"/>
                </a:solidFill>
              </a:rPr>
              <a:t>resource-intensive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1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Connection pooling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A946E-2C7E-2B94-7411-3F3D56400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700808"/>
            <a:ext cx="8106132" cy="4824536"/>
          </a:xfrm>
        </p:spPr>
      </p:pic>
    </p:spTree>
    <p:extLst>
      <p:ext uri="{BB962C8B-B14F-4D97-AF65-F5344CB8AC3E}">
        <p14:creationId xmlns:p14="http://schemas.microsoft.com/office/powerpoint/2010/main" val="1442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How connection pooling works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Connection pooling </a:t>
            </a:r>
            <a:r>
              <a:rPr lang="en-US" sz="2200" dirty="0"/>
              <a:t>works as </a:t>
            </a:r>
            <a:r>
              <a:rPr lang="en-US" sz="2200" b="1" dirty="0">
                <a:solidFill>
                  <a:srgbClr val="92D050"/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When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client requests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connection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C00000"/>
                </a:solidFill>
              </a:rPr>
              <a:t>database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chemeClr val="accent2"/>
                </a:solidFill>
              </a:rPr>
              <a:t>connection pool </a:t>
            </a:r>
            <a:r>
              <a:rPr lang="en-US" sz="2000" dirty="0"/>
              <a:t>checks if there are </a:t>
            </a:r>
            <a:r>
              <a:rPr lang="en-US" sz="2000" b="1" dirty="0">
                <a:solidFill>
                  <a:srgbClr val="0070C0"/>
                </a:solidFill>
              </a:rPr>
              <a:t>any available connections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C00000"/>
                </a:solidFill>
              </a:rPr>
              <a:t>pool</a:t>
            </a:r>
            <a:r>
              <a:rPr lang="en-US" sz="2000" dirty="0"/>
              <a:t>. </a:t>
            </a: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If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there</a:t>
            </a:r>
            <a:r>
              <a:rPr lang="en-US" sz="2000" dirty="0"/>
              <a:t> is an </a:t>
            </a:r>
            <a:r>
              <a:rPr lang="en-US" sz="2000" b="1" dirty="0">
                <a:solidFill>
                  <a:srgbClr val="FFC000"/>
                </a:solidFill>
              </a:rPr>
              <a:t>available connection</a:t>
            </a:r>
            <a:r>
              <a:rPr lang="en-US" sz="2000" dirty="0"/>
              <a:t>, it’s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returned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7030A0"/>
                </a:solidFill>
              </a:rPr>
              <a:t>client</a:t>
            </a:r>
            <a:r>
              <a:rPr lang="en-US" sz="2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If there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chemeClr val="accent2"/>
                </a:solidFill>
              </a:rPr>
              <a:t>no available connections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C00000"/>
                </a:solidFill>
              </a:rPr>
              <a:t>pool</a:t>
            </a:r>
            <a:r>
              <a:rPr lang="en-US" sz="2000" dirty="0"/>
              <a:t> creates a </a:t>
            </a:r>
            <a:r>
              <a:rPr lang="en-US" sz="2000" b="1" dirty="0">
                <a:solidFill>
                  <a:srgbClr val="00B050"/>
                </a:solidFill>
              </a:rPr>
              <a:t>new connection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2060"/>
                </a:solidFill>
              </a:rPr>
              <a:t>returns</a:t>
            </a:r>
            <a:r>
              <a:rPr lang="en-US" sz="2000" dirty="0"/>
              <a:t> it to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sz="2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Once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client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done</a:t>
            </a:r>
            <a:r>
              <a:rPr lang="en-US" sz="2000" dirty="0"/>
              <a:t> with the </a:t>
            </a:r>
            <a:r>
              <a:rPr lang="en-US" sz="2000" b="1" dirty="0">
                <a:solidFill>
                  <a:srgbClr val="C00000"/>
                </a:solidFill>
              </a:rPr>
              <a:t>connection</a:t>
            </a:r>
            <a:r>
              <a:rPr lang="en-US" sz="2000" dirty="0"/>
              <a:t>, it’s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returned back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chemeClr val="accent2"/>
                </a:solidFill>
              </a:rPr>
              <a:t>pool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reuse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Steps needed for connection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Steps needed </a:t>
            </a:r>
            <a:r>
              <a:rPr lang="en-US" sz="2200" dirty="0"/>
              <a:t>for</a:t>
            </a:r>
            <a:r>
              <a:rPr lang="en-US" sz="2200" b="1" dirty="0">
                <a:solidFill>
                  <a:schemeClr val="accent2"/>
                </a:solidFill>
              </a:rPr>
              <a:t> Connection pooling </a:t>
            </a:r>
            <a:r>
              <a:rPr lang="en-US" sz="2200" dirty="0"/>
              <a:t>are as </a:t>
            </a:r>
            <a:r>
              <a:rPr lang="en-US" sz="2200" b="1" dirty="0">
                <a:solidFill>
                  <a:srgbClr val="92D050"/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b="1" dirty="0">
              <a:solidFill>
                <a:schemeClr val="accent2"/>
              </a:solidFill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accent2"/>
                </a:solidFill>
              </a:rPr>
              <a:t>Import </a:t>
            </a:r>
            <a:r>
              <a:rPr lang="en-US" sz="2000" dirty="0"/>
              <a:t>the </a:t>
            </a:r>
            <a:r>
              <a:rPr lang="en-US" sz="2000" b="1" dirty="0" err="1">
                <a:solidFill>
                  <a:srgbClr val="FFC000"/>
                </a:solidFill>
              </a:rPr>
              <a:t>mysql</a:t>
            </a:r>
            <a:r>
              <a:rPr lang="en-US" sz="2000" dirty="0"/>
              <a:t> package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Call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chemeClr val="accent1"/>
                </a:solidFill>
              </a:rPr>
              <a:t>createPool</a:t>
            </a:r>
            <a:r>
              <a:rPr lang="en-US" sz="2000" b="1" dirty="0">
                <a:solidFill>
                  <a:schemeClr val="accent1"/>
                </a:solidFill>
              </a:rPr>
              <a:t>() </a:t>
            </a:r>
            <a:r>
              <a:rPr lang="en-US" sz="2000" dirty="0"/>
              <a:t>method of </a:t>
            </a:r>
            <a:r>
              <a:rPr lang="en-US" sz="2000" b="1" dirty="0" err="1">
                <a:solidFill>
                  <a:srgbClr val="FFC000"/>
                </a:solidFill>
              </a:rPr>
              <a:t>mysql</a:t>
            </a:r>
            <a:r>
              <a:rPr lang="en-US" sz="2000" dirty="0"/>
              <a:t> object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instead </a:t>
            </a:r>
            <a:r>
              <a:rPr lang="en-US" sz="2000" dirty="0"/>
              <a:t>of </a:t>
            </a:r>
            <a:r>
              <a:rPr lang="en-US" sz="2000" b="1" dirty="0" err="1">
                <a:solidFill>
                  <a:schemeClr val="accent1"/>
                </a:solidFill>
              </a:rPr>
              <a:t>createConnection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  <a:r>
              <a:rPr lang="en-US" sz="2000" dirty="0"/>
              <a:t>, passing it an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sz="2000" dirty="0"/>
              <a:t> with same </a:t>
            </a:r>
            <a:r>
              <a:rPr lang="en-US" sz="2000" b="1" dirty="0">
                <a:solidFill>
                  <a:srgbClr val="C00000"/>
                </a:solidFill>
              </a:rPr>
              <a:t>key-value</a:t>
            </a:r>
            <a:r>
              <a:rPr lang="en-US" sz="2000" dirty="0"/>
              <a:t> pairs as </a:t>
            </a:r>
            <a:r>
              <a:rPr lang="en-US" sz="2000" b="1" dirty="0" err="1">
                <a:solidFill>
                  <a:srgbClr val="002060"/>
                </a:solidFill>
              </a:rPr>
              <a:t>createConnection</a:t>
            </a:r>
            <a:r>
              <a:rPr lang="en-US" sz="2000" b="1" dirty="0">
                <a:solidFill>
                  <a:srgbClr val="002060"/>
                </a:solidFill>
              </a:rPr>
              <a:t>()</a:t>
            </a:r>
            <a:r>
              <a:rPr lang="en-US" sz="2000" dirty="0"/>
              <a:t> method , but with </a:t>
            </a:r>
            <a:r>
              <a:rPr lang="en-US" sz="2000" b="1" dirty="0">
                <a:solidFill>
                  <a:schemeClr val="accent3"/>
                </a:solidFill>
              </a:rPr>
              <a:t>one extra argument</a:t>
            </a:r>
            <a:r>
              <a:rPr lang="en-US" sz="2000" dirty="0"/>
              <a:t> called </a:t>
            </a:r>
            <a:r>
              <a:rPr lang="en-US" sz="2000" b="1" u="sng" dirty="0" err="1">
                <a:solidFill>
                  <a:srgbClr val="00B050"/>
                </a:solidFill>
              </a:rPr>
              <a:t>connectionLimit</a:t>
            </a:r>
            <a:r>
              <a:rPr lang="en-US" sz="2000" dirty="0"/>
              <a:t> which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holds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number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connections </a:t>
            </a:r>
            <a:r>
              <a:rPr lang="en-US" sz="2000" dirty="0"/>
              <a:t>to be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opened initially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92D050"/>
                </a:solidFill>
              </a:rPr>
              <a:t>pool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70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Steps needed for connection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endParaRPr lang="en-US" sz="22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const pool =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mysql.createPool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({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connectionLimit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</a:rPr>
              <a:t>: 7,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host: 'localhost',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user: 'root',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password: ‘root123',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    database: ‘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companydb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'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})</a:t>
            </a:r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88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Steps needed for connection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Now</a:t>
            </a:r>
            <a:r>
              <a:rPr lang="en-US" sz="2000" dirty="0"/>
              <a:t>, to </a:t>
            </a:r>
            <a:r>
              <a:rPr lang="en-US" sz="2000" b="1" dirty="0">
                <a:solidFill>
                  <a:srgbClr val="00B050"/>
                </a:solidFill>
              </a:rPr>
              <a:t>establish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1"/>
                </a:solidFill>
              </a:rPr>
              <a:t>connection</a:t>
            </a:r>
            <a:r>
              <a:rPr lang="en-US" sz="2000" dirty="0"/>
              <a:t> from the </a:t>
            </a:r>
            <a:r>
              <a:rPr lang="en-US" sz="2000" b="1" dirty="0">
                <a:solidFill>
                  <a:schemeClr val="accent4"/>
                </a:solidFill>
              </a:rPr>
              <a:t>connection pool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2060"/>
                </a:solidFill>
              </a:rPr>
              <a:t>we have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C000"/>
                </a:solidFill>
              </a:rPr>
              <a:t>call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getConnection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sz="2000" dirty="0"/>
              <a:t>method of the pool object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 follows</a:t>
            </a:r>
            <a:r>
              <a:rPr lang="en-US" sz="2000" dirty="0"/>
              <a:t>: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pool.getConnection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(function(err, connection) {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execute query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// ...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75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Steps needed for connection 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1371600" lvl="2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Finally</a:t>
            </a:r>
            <a:r>
              <a:rPr lang="en-US" sz="2000" dirty="0"/>
              <a:t>, to </a:t>
            </a:r>
            <a:r>
              <a:rPr lang="en-US" sz="2000" b="1" dirty="0">
                <a:solidFill>
                  <a:srgbClr val="0070C0"/>
                </a:solidFill>
              </a:rPr>
              <a:t>revert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connection back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92D050"/>
                </a:solidFill>
              </a:rPr>
              <a:t>pool</a:t>
            </a:r>
            <a:r>
              <a:rPr lang="en-US" sz="2000" dirty="0"/>
              <a:t> once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we’re done </a:t>
            </a:r>
            <a:r>
              <a:rPr lang="en-US" sz="2000" dirty="0"/>
              <a:t>with it we can </a:t>
            </a:r>
            <a:r>
              <a:rPr lang="en-US" sz="2000" b="1" dirty="0">
                <a:solidFill>
                  <a:srgbClr val="0070C0"/>
                </a:solidFill>
              </a:rPr>
              <a:t>invoke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connection.release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000" dirty="0"/>
              <a:t>method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so that </a:t>
            </a:r>
            <a:r>
              <a:rPr lang="en-US" sz="2000" dirty="0"/>
              <a:t>this </a:t>
            </a:r>
            <a:r>
              <a:rPr lang="en-US" sz="2000" b="1" dirty="0">
                <a:solidFill>
                  <a:srgbClr val="C00000"/>
                </a:solidFill>
              </a:rPr>
              <a:t>connection</a:t>
            </a:r>
            <a:r>
              <a:rPr lang="en-US" sz="2000" dirty="0"/>
              <a:t> can be </a:t>
            </a:r>
            <a:r>
              <a:rPr lang="en-US" sz="2000" b="1" dirty="0">
                <a:solidFill>
                  <a:srgbClr val="00B050"/>
                </a:solidFill>
              </a:rPr>
              <a:t>availed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rgbClr val="92D050"/>
                </a:solidFill>
              </a:rPr>
              <a:t>pool</a:t>
            </a:r>
            <a:r>
              <a:rPr lang="en-US" sz="2000" dirty="0"/>
              <a:t> by </a:t>
            </a:r>
            <a:r>
              <a:rPr lang="en-US" sz="2000" b="1" dirty="0">
                <a:solidFill>
                  <a:schemeClr val="accent2"/>
                </a:solidFill>
              </a:rPr>
              <a:t>someone else</a:t>
            </a:r>
            <a:r>
              <a:rPr lang="en-US" sz="2000" dirty="0"/>
              <a:t>.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pool.getConnection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(function(err, connection) {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// execute query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 // ...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connnection.release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42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(</a:t>
            </a:r>
            <a:r>
              <a:rPr lang="en-US" sz="2700" b="1" cap="none" dirty="0"/>
              <a:t>db.js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78636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Internal Steps When Connection Is Opened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Different Ways To Connect To The Database</a:t>
            </a:r>
            <a:endParaRPr lang="en-US" sz="20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Single Connection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Connection Pooling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/>
                </a:solidFill>
                <a:latin typeface="Bookman Old Style" panose="02050604050505020204" pitchFamily="18" charset="0"/>
                <a:sym typeface="+mn-ea"/>
              </a:rPr>
              <a:t>Steps Needed For Connection Pooling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Final Conclusion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17852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500" b="1" dirty="0"/>
              <a:t>Final conclusion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D6925E-B93B-E125-B38E-CFC83A9D4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904264"/>
              </p:ext>
            </p:extLst>
          </p:nvPr>
        </p:nvGraphicFramePr>
        <p:xfrm>
          <a:off x="593725" y="1628800"/>
          <a:ext cx="7956550" cy="453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1237110941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722947179"/>
                    </a:ext>
                  </a:extLst>
                </a:gridCol>
              </a:tblGrid>
              <a:tr h="417610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 err="1">
                          <a:effectLst/>
                        </a:rPr>
                        <a:t>createConnection</a:t>
                      </a:r>
                      <a:r>
                        <a:rPr lang="en-IN" dirty="0">
                          <a:effectLst/>
                        </a:rPr>
                        <a:t>()</a:t>
                      </a:r>
                    </a:p>
                  </a:txBody>
                  <a:tcPr marL="7620" marR="7620" marT="7620" marB="762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createPool()</a:t>
                      </a:r>
                    </a:p>
                  </a:txBody>
                  <a:tcPr marL="7620" marR="7620" marT="7620" marB="7620" anchor="ctr"/>
                </a:tc>
                <a:extLst>
                  <a:ext uri="{0D108BD9-81ED-4DB2-BD59-A6C34878D82A}">
                    <a16:rowId xmlns:a16="http://schemas.microsoft.com/office/drawing/2014/main" val="790300550"/>
                  </a:ext>
                </a:extLst>
              </a:tr>
              <a:tr h="106404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Establishes</a:t>
                      </a:r>
                      <a:r>
                        <a:rPr lang="en-US" dirty="0">
                          <a:effectLst/>
                        </a:rPr>
                        <a:t> a </a:t>
                      </a:r>
                      <a:r>
                        <a:rPr lang="en-US" b="1" u="sng" dirty="0">
                          <a:solidFill>
                            <a:srgbClr val="00B050"/>
                          </a:solidFill>
                          <a:effectLst/>
                        </a:rPr>
                        <a:t>single connection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r>
                        <a:rPr lang="en-US" dirty="0">
                          <a:effectLst/>
                        </a:rPr>
                        <a:t>to the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MySQL database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Creates</a:t>
                      </a:r>
                      <a:r>
                        <a:rPr lang="en-US" dirty="0">
                          <a:effectLst/>
                        </a:rPr>
                        <a:t> a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pool</a:t>
                      </a:r>
                      <a:r>
                        <a:rPr lang="en-US" dirty="0">
                          <a:effectLst/>
                        </a:rPr>
                        <a:t> of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database connections</a:t>
                      </a:r>
                      <a:r>
                        <a:rPr lang="en-US" dirty="0">
                          <a:effectLst/>
                        </a:rPr>
                        <a:t>, which can be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used </a:t>
                      </a:r>
                      <a:r>
                        <a:rPr lang="en-US" dirty="0">
                          <a:effectLst/>
                        </a:rPr>
                        <a:t>and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reused</a:t>
                      </a:r>
                      <a:r>
                        <a:rPr lang="en-US" dirty="0">
                          <a:effectLst/>
                        </a:rPr>
                        <a:t> as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needed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858236110"/>
                  </a:ext>
                </a:extLst>
              </a:tr>
              <a:tr h="1372965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The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connection</a:t>
                      </a:r>
                      <a:r>
                        <a:rPr lang="en-US" b="0" dirty="0">
                          <a:effectLst/>
                        </a:rPr>
                        <a:t> 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kept open </a:t>
                      </a:r>
                      <a:r>
                        <a:rPr lang="en-US" b="0" dirty="0">
                          <a:effectLst/>
                        </a:rPr>
                        <a:t>until: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unexpected disconnection</a:t>
                      </a:r>
                      <a:r>
                        <a:rPr lang="en-US" dirty="0">
                          <a:effectLst/>
                        </a:rPr>
                        <a:t>,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>
                          <a:solidFill>
                            <a:srgbClr val="00B050"/>
                          </a:solidFill>
                          <a:effectLst/>
                        </a:rPr>
                        <a:t>mysql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 timeout</a:t>
                      </a:r>
                      <a:r>
                        <a:rPr lang="en-US" dirty="0">
                          <a:effectLst/>
                        </a:rPr>
                        <a:t>,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explicitly</a:t>
                      </a:r>
                      <a:r>
                        <a:rPr lang="en-US" dirty="0">
                          <a:effectLst/>
                        </a:rPr>
                        <a:t> using the 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end() </a:t>
                      </a:r>
                      <a:r>
                        <a:rPr lang="en-US" dirty="0">
                          <a:effectLst/>
                        </a:rPr>
                        <a:t>method.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</a:rPr>
                        <a:t>Connections</a:t>
                      </a:r>
                      <a:r>
                        <a:rPr lang="en-US" dirty="0">
                          <a:effectLst/>
                        </a:rPr>
                        <a:t> from the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pool</a:t>
                      </a:r>
                      <a:r>
                        <a:rPr lang="en-US" dirty="0">
                          <a:effectLst/>
                        </a:rPr>
                        <a:t> are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acquired </a:t>
                      </a:r>
                      <a:r>
                        <a:rPr lang="en-US" dirty="0">
                          <a:effectLst/>
                        </a:rPr>
                        <a:t>and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released</a:t>
                      </a:r>
                      <a:r>
                        <a:rPr lang="en-US" dirty="0">
                          <a:effectLst/>
                        </a:rPr>
                        <a:t> automatically by the </a:t>
                      </a:r>
                      <a:r>
                        <a:rPr lang="en-US" b="1" dirty="0" err="1">
                          <a:solidFill>
                            <a:schemeClr val="accent1"/>
                          </a:solidFill>
                          <a:effectLst/>
                        </a:rPr>
                        <a:t>mysql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 module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14281604"/>
                  </a:ext>
                </a:extLst>
              </a:tr>
              <a:tr h="16818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This method </a:t>
                      </a:r>
                      <a:r>
                        <a:rPr lang="en-US" dirty="0">
                          <a:effectLst/>
                        </a:rPr>
                        <a:t>is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  <a:effectLst/>
                        </a:rPr>
                        <a:t>suitable</a:t>
                      </a:r>
                      <a:r>
                        <a:rPr lang="en-US" dirty="0">
                          <a:effectLst/>
                        </a:rPr>
                        <a:t> for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applications </a:t>
                      </a:r>
                      <a:r>
                        <a:rPr lang="en-US" dirty="0">
                          <a:effectLst/>
                        </a:rPr>
                        <a:t>that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require</a:t>
                      </a:r>
                      <a:r>
                        <a:rPr lang="en-US" dirty="0">
                          <a:effectLst/>
                        </a:rPr>
                        <a:t> very </a:t>
                      </a:r>
                      <a:r>
                        <a:rPr lang="en-US" b="1" i="0" dirty="0">
                          <a:solidFill>
                            <a:srgbClr val="002060"/>
                          </a:solidFill>
                          <a:effectLst/>
                        </a:rPr>
                        <a:t>less database interactions </a:t>
                      </a:r>
                      <a:r>
                        <a:rPr lang="en-US" dirty="0">
                          <a:effectLst/>
                        </a:rPr>
                        <a:t>or have very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few users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This method 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suitable</a:t>
                      </a:r>
                      <a:r>
                        <a:rPr lang="en-US" dirty="0">
                          <a:effectLst/>
                        </a:rPr>
                        <a:t> for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</a:rPr>
                        <a:t>applications </a:t>
                      </a:r>
                      <a:r>
                        <a:rPr lang="en-US" dirty="0">
                          <a:effectLst/>
                        </a:rPr>
                        <a:t>that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require</a:t>
                      </a:r>
                      <a:r>
                        <a:rPr lang="en-US" dirty="0">
                          <a:effectLst/>
                        </a:rPr>
                        <a:t> a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large number </a:t>
                      </a:r>
                      <a:r>
                        <a:rPr lang="en-US" dirty="0">
                          <a:effectLst/>
                        </a:rPr>
                        <a:t>of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  <a:effectLst/>
                        </a:rPr>
                        <a:t>database interactions, </a:t>
                      </a:r>
                      <a:r>
                        <a:rPr lang="en-US" dirty="0">
                          <a:effectLst/>
                        </a:rPr>
                        <a:t>such as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high-traffic</a:t>
                      </a:r>
                      <a:r>
                        <a:rPr lang="en-US" dirty="0">
                          <a:effectLst/>
                        </a:rPr>
                        <a:t> web applications.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226868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90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decide pool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Unfortunately</a:t>
            </a:r>
            <a:r>
              <a:rPr lang="en-US" sz="2200" dirty="0"/>
              <a:t>, there’s </a:t>
            </a:r>
            <a:r>
              <a:rPr lang="en-US" sz="2200" b="1" dirty="0">
                <a:solidFill>
                  <a:srgbClr val="0070C0"/>
                </a:solidFill>
              </a:rPr>
              <a:t>no easy answer </a:t>
            </a:r>
            <a:r>
              <a:rPr lang="en-US" sz="2200" dirty="0"/>
              <a:t>to this </a:t>
            </a:r>
            <a:r>
              <a:rPr lang="en-US" sz="2200" b="1" dirty="0">
                <a:solidFill>
                  <a:schemeClr val="accent1"/>
                </a:solidFill>
              </a:rPr>
              <a:t>question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determine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70C0"/>
                </a:solidFill>
              </a:rPr>
              <a:t>optimal size </a:t>
            </a:r>
            <a:r>
              <a:rPr lang="en-US" sz="2200" dirty="0"/>
              <a:t>for a </a:t>
            </a:r>
            <a:r>
              <a:rPr lang="en-US" sz="2200" b="1" dirty="0">
                <a:solidFill>
                  <a:srgbClr val="C00000"/>
                </a:solidFill>
              </a:rPr>
              <a:t>connection pool</a:t>
            </a:r>
            <a:r>
              <a:rPr lang="en-US" sz="2200" dirty="0"/>
              <a:t>, we’ll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70C0"/>
                </a:solidFill>
              </a:rPr>
              <a:t>factor in </a:t>
            </a:r>
            <a:r>
              <a:rPr lang="en-US" sz="2200" dirty="0"/>
              <a:t>a lot of</a:t>
            </a:r>
            <a:r>
              <a:rPr lang="en-US" sz="2200" b="1" dirty="0">
                <a:solidFill>
                  <a:srgbClr val="C00000"/>
                </a:solidFill>
              </a:rPr>
              <a:t> specific-to-our application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implementation </a:t>
            </a:r>
            <a:r>
              <a:rPr lang="en-US" sz="2200" dirty="0"/>
              <a:t>details.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endParaRPr lang="en-US" sz="2000" b="1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decide pool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However</a:t>
            </a:r>
            <a:r>
              <a:rPr lang="en-US" sz="2200" dirty="0"/>
              <a:t> some </a:t>
            </a:r>
            <a:r>
              <a:rPr lang="en-US" sz="2200" b="1" dirty="0">
                <a:solidFill>
                  <a:srgbClr val="00B050"/>
                </a:solidFill>
              </a:rPr>
              <a:t>tests performed </a:t>
            </a:r>
            <a:r>
              <a:rPr lang="en-US" sz="2200" dirty="0"/>
              <a:t>show that </a:t>
            </a:r>
            <a:r>
              <a:rPr lang="en-US" sz="2200" b="1" dirty="0">
                <a:solidFill>
                  <a:schemeClr val="accent2"/>
                </a:solidFill>
              </a:rPr>
              <a:t>pool size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CPU cores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7030A0"/>
                </a:solidFill>
              </a:rPr>
              <a:t>general formula </a:t>
            </a:r>
            <a:r>
              <a:rPr lang="en-US" sz="2200" dirty="0"/>
              <a:t>is: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Connections = number of CPU cores in your cluster * 4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workloads </a:t>
            </a:r>
            <a:r>
              <a:rPr lang="en-US" sz="2200" dirty="0"/>
              <a:t>perform </a:t>
            </a:r>
            <a:r>
              <a:rPr lang="en-US" sz="2200" b="1" dirty="0">
                <a:solidFill>
                  <a:srgbClr val="92D050"/>
                </a:solidFill>
              </a:rPr>
              <a:t>best</a:t>
            </a:r>
            <a:r>
              <a:rPr lang="en-US" sz="2200" dirty="0"/>
              <a:t> when the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maximum number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7030A0"/>
                </a:solidFill>
              </a:rPr>
              <a:t>connections</a:t>
            </a:r>
            <a:r>
              <a:rPr lang="en-US" sz="2200" dirty="0"/>
              <a:t> is between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2x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4x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F0"/>
                </a:solidFill>
              </a:rPr>
              <a:t>number of CPU cores</a:t>
            </a:r>
            <a:endParaRPr lang="en-US" sz="2000" b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0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decide pool size?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Also , in general </a:t>
            </a:r>
            <a:r>
              <a:rPr lang="en-US" sz="2200" b="1" dirty="0">
                <a:solidFill>
                  <a:schemeClr val="accent2"/>
                </a:solidFill>
              </a:rPr>
              <a:t>holding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connection</a:t>
            </a:r>
            <a:r>
              <a:rPr lang="en-US" sz="2200" dirty="0"/>
              <a:t> is </a:t>
            </a:r>
            <a:r>
              <a:rPr lang="en-US" sz="2200" b="1" u="sng" dirty="0">
                <a:solidFill>
                  <a:srgbClr val="00B050"/>
                </a:solidFill>
              </a:rPr>
              <a:t>not expensive </a:t>
            </a:r>
            <a:r>
              <a:rPr lang="en-US" sz="2200" dirty="0"/>
              <a:t>for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database </a:t>
            </a:r>
            <a:r>
              <a:rPr lang="en-US" sz="2200" dirty="0"/>
              <a:t>while </a:t>
            </a:r>
            <a:r>
              <a:rPr lang="en-US" sz="2200" b="1" dirty="0">
                <a:solidFill>
                  <a:schemeClr val="accent1"/>
                </a:solidFill>
              </a:rPr>
              <a:t>creating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rgbClr val="FFC000"/>
                </a:solidFill>
              </a:rPr>
              <a:t>new one </a:t>
            </a:r>
            <a:r>
              <a:rPr lang="en-US" sz="2200" dirty="0"/>
              <a:t>is </a:t>
            </a:r>
            <a:r>
              <a:rPr lang="en-US" sz="2200" b="1" u="sng" dirty="0">
                <a:solidFill>
                  <a:srgbClr val="002060"/>
                </a:solidFill>
              </a:rPr>
              <a:t>quite expensive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So</a:t>
            </a:r>
            <a:r>
              <a:rPr lang="en-US" sz="2200" dirty="0"/>
              <a:t> it should be </a:t>
            </a:r>
            <a:r>
              <a:rPr lang="en-US" sz="2200" b="1" dirty="0">
                <a:solidFill>
                  <a:srgbClr val="0070C0"/>
                </a:solidFill>
              </a:rPr>
              <a:t>no problem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keep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size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92D050"/>
                </a:solidFill>
              </a:rPr>
              <a:t>high enough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Considering </a:t>
            </a:r>
            <a:r>
              <a:rPr lang="en-US" sz="2200" b="1" dirty="0">
                <a:solidFill>
                  <a:schemeClr val="accent3"/>
                </a:solidFill>
              </a:rPr>
              <a:t>peak hours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rgbClr val="FFC000"/>
                </a:solidFill>
              </a:rPr>
              <a:t>set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connection size </a:t>
            </a:r>
            <a:r>
              <a:rPr lang="en-US" sz="2200" dirty="0"/>
              <a:t>according to the </a:t>
            </a:r>
            <a:r>
              <a:rPr lang="en-US" sz="2200" b="1" dirty="0">
                <a:solidFill>
                  <a:srgbClr val="00B050"/>
                </a:solidFill>
              </a:rPr>
              <a:t>number of parallel users </a:t>
            </a:r>
            <a:r>
              <a:rPr lang="en-US" sz="2200" dirty="0"/>
              <a:t>we are </a:t>
            </a:r>
            <a:r>
              <a:rPr lang="en-US" sz="2200" b="1" dirty="0">
                <a:solidFill>
                  <a:srgbClr val="C00000"/>
                </a:solidFill>
              </a:rPr>
              <a:t>expecting</a:t>
            </a:r>
            <a:r>
              <a:rPr lang="en-US" sz="2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540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happens if pool is full?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200" dirty="0"/>
              <a:t> may </a:t>
            </a:r>
            <a:r>
              <a:rPr lang="en-US" sz="2200" b="1" dirty="0">
                <a:solidFill>
                  <a:srgbClr val="FFC000"/>
                </a:solidFill>
              </a:rPr>
              <a:t>wait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queue</a:t>
            </a:r>
            <a:r>
              <a:rPr lang="en-US" sz="2200" dirty="0"/>
              <a:t> for a </a:t>
            </a:r>
            <a:r>
              <a:rPr lang="en-US" sz="2200" b="1" dirty="0">
                <a:solidFill>
                  <a:srgbClr val="00B050"/>
                </a:solidFill>
              </a:rPr>
              <a:t>free connection</a:t>
            </a:r>
            <a:r>
              <a:rPr lang="en-US" sz="2200" dirty="0"/>
              <a:t>, or not.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is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based</a:t>
            </a:r>
            <a:r>
              <a:rPr lang="en-US" sz="2200" dirty="0"/>
              <a:t> on the option </a:t>
            </a:r>
            <a:r>
              <a:rPr lang="en-US" sz="2200" b="1" u="sng" dirty="0" err="1">
                <a:solidFill>
                  <a:srgbClr val="C00000"/>
                </a:solidFill>
              </a:rPr>
              <a:t>waitForConnections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we </a:t>
            </a:r>
            <a:r>
              <a:rPr lang="en-US" sz="2200" b="1" dirty="0">
                <a:solidFill>
                  <a:schemeClr val="accent2"/>
                </a:solidFill>
              </a:rPr>
              <a:t>set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0070C0"/>
                </a:solidFill>
              </a:rPr>
              <a:t>option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7030A0"/>
                </a:solidFill>
              </a:rPr>
              <a:t>false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request</a:t>
            </a:r>
            <a:r>
              <a:rPr lang="en-US" sz="2200" dirty="0"/>
              <a:t> returns an </a:t>
            </a:r>
            <a:r>
              <a:rPr lang="en-US" sz="2200" b="1" dirty="0">
                <a:solidFill>
                  <a:srgbClr val="7030A0"/>
                </a:solidFill>
              </a:rPr>
              <a:t>error</a:t>
            </a:r>
            <a:r>
              <a:rPr lang="en-US" sz="2200" dirty="0"/>
              <a:t> immediately </a:t>
            </a:r>
            <a:r>
              <a:rPr lang="en-US" sz="2200" b="1" dirty="0">
                <a:solidFill>
                  <a:srgbClr val="00B050"/>
                </a:solidFill>
              </a:rPr>
              <a:t>instead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1"/>
                </a:solidFill>
              </a:rPr>
              <a:t>waiting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59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happens if pool is full?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If more than </a:t>
            </a:r>
            <a:r>
              <a:rPr lang="en-US" sz="2200" b="1" u="sng" dirty="0" err="1">
                <a:solidFill>
                  <a:srgbClr val="C00000"/>
                </a:solidFill>
              </a:rPr>
              <a:t>queueLimit</a:t>
            </a:r>
            <a:r>
              <a:rPr lang="en-US" sz="2200" dirty="0"/>
              <a:t> requests are </a:t>
            </a:r>
            <a:r>
              <a:rPr lang="en-US" sz="2200" b="1" dirty="0">
                <a:solidFill>
                  <a:schemeClr val="accent4"/>
                </a:solidFill>
              </a:rPr>
              <a:t>already waiting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B050"/>
                </a:solidFill>
              </a:rPr>
              <a:t>new request </a:t>
            </a:r>
            <a:r>
              <a:rPr lang="en-US" sz="2200" dirty="0"/>
              <a:t>returns an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error immediately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default value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0</a:t>
            </a:r>
            <a:r>
              <a:rPr lang="en-US" sz="2200" dirty="0"/>
              <a:t>, which means there is </a:t>
            </a:r>
            <a:r>
              <a:rPr lang="en-US" sz="2200" b="1" dirty="0">
                <a:solidFill>
                  <a:srgbClr val="002060"/>
                </a:solidFill>
              </a:rPr>
              <a:t>no limit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queue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request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7030A0"/>
                </a:solidFill>
              </a:rPr>
              <a:t>wait</a:t>
            </a:r>
            <a:r>
              <a:rPr lang="en-US" sz="2200" dirty="0"/>
              <a:t> for a </a:t>
            </a:r>
            <a:r>
              <a:rPr lang="en-US" sz="2200" b="1" dirty="0">
                <a:solidFill>
                  <a:srgbClr val="0070C0"/>
                </a:solidFill>
              </a:rPr>
              <a:t>maximum</a:t>
            </a:r>
            <a:r>
              <a:rPr lang="en-US" sz="2200" dirty="0"/>
              <a:t> of </a:t>
            </a:r>
            <a:r>
              <a:rPr lang="en-US" sz="2200" b="1" u="sng" dirty="0" err="1">
                <a:solidFill>
                  <a:srgbClr val="C00000"/>
                </a:solidFill>
              </a:rPr>
              <a:t>acquireTimeout</a:t>
            </a:r>
            <a:r>
              <a:rPr lang="en-US" sz="2200" b="1" u="sng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milliseconds, then if it still </a:t>
            </a:r>
            <a:r>
              <a:rPr lang="en-US" sz="2200" b="1" dirty="0">
                <a:solidFill>
                  <a:srgbClr val="002060"/>
                </a:solidFill>
              </a:rPr>
              <a:t>didn't get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FFC000"/>
                </a:solidFill>
              </a:rPr>
              <a:t>free connection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/>
                </a:solidFill>
              </a:rPr>
              <a:t>returns an error.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Its </a:t>
            </a:r>
            <a:r>
              <a:rPr lang="en-US" sz="2200" b="1" dirty="0">
                <a:solidFill>
                  <a:srgbClr val="0070C0"/>
                </a:solidFill>
              </a:rPr>
              <a:t>default value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1000</a:t>
            </a:r>
            <a:r>
              <a:rPr lang="en-US" sz="22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connections </a:t>
            </a:r>
            <a:r>
              <a:rPr lang="en-US" sz="2700" b="1"/>
              <a:t>are opened ?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Database connections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rgbClr val="7030A0"/>
                </a:solidFill>
              </a:rPr>
              <a:t>costly</a:t>
            </a:r>
            <a:r>
              <a:rPr lang="en-US" sz="2200" dirty="0"/>
              <a:t> since they are </a:t>
            </a:r>
            <a:r>
              <a:rPr lang="en-US" sz="2200" b="1" dirty="0">
                <a:solidFill>
                  <a:srgbClr val="C00000"/>
                </a:solidFill>
              </a:rPr>
              <a:t>heavy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maintain</a:t>
            </a:r>
            <a:r>
              <a:rPr lang="en-US" sz="2200" dirty="0"/>
              <a:t> by the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</a:rPr>
              <a:t>database server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Whenever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chemeClr val="accent3"/>
                </a:solidFill>
              </a:rPr>
              <a:t>connect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US" sz="2200" dirty="0"/>
              <a:t> , then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irrespective</a:t>
            </a:r>
            <a:r>
              <a:rPr lang="en-US" sz="2200" dirty="0"/>
              <a:t> of our </a:t>
            </a:r>
            <a:r>
              <a:rPr lang="en-US" sz="2200" b="1" dirty="0">
                <a:solidFill>
                  <a:srgbClr val="002060"/>
                </a:solidFill>
              </a:rPr>
              <a:t>tech stack</a:t>
            </a:r>
            <a:r>
              <a:rPr lang="en-US" sz="2200" dirty="0"/>
              <a:t> ,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steps </a:t>
            </a:r>
            <a:r>
              <a:rPr lang="en-US" sz="2200" dirty="0"/>
              <a:t>shown in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next slide </a:t>
            </a:r>
            <a:r>
              <a:rPr lang="en-US" sz="2200" dirty="0"/>
              <a:t>take place: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7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connections </a:t>
            </a:r>
            <a:r>
              <a:rPr lang="en-US" sz="2700" b="1"/>
              <a:t>are opened ?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Autofit/>
          </a:bodyPr>
          <a:lstStyle/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connection </a:t>
            </a:r>
            <a:r>
              <a:rPr lang="en-US" dirty="0"/>
              <a:t>using the </a:t>
            </a:r>
            <a:r>
              <a:rPr lang="en-US" b="1" dirty="0">
                <a:solidFill>
                  <a:srgbClr val="C00000"/>
                </a:solidFill>
              </a:rPr>
              <a:t>database driver/package</a:t>
            </a:r>
            <a:r>
              <a:rPr lang="en-US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Network socket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6"/>
                </a:solidFill>
              </a:rPr>
              <a:t>opened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connect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US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User authentication </a:t>
            </a:r>
            <a:r>
              <a:rPr lang="en-US" dirty="0"/>
              <a:t>will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take place </a:t>
            </a:r>
            <a:r>
              <a:rPr lang="en-US" dirty="0"/>
              <a:t>using the </a:t>
            </a:r>
            <a:r>
              <a:rPr lang="en-US" b="1" dirty="0">
                <a:solidFill>
                  <a:srgbClr val="7030A0"/>
                </a:solidFill>
              </a:rPr>
              <a:t>credentials provided </a:t>
            </a:r>
            <a:r>
              <a:rPr lang="en-US" dirty="0"/>
              <a:t>in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connection details.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 then</a:t>
            </a:r>
            <a:r>
              <a:rPr lang="en-US" dirty="0"/>
              <a:t>, would be </a:t>
            </a:r>
            <a:r>
              <a:rPr lang="en-US" b="1" dirty="0">
                <a:solidFill>
                  <a:srgbClr val="0070C0"/>
                </a:solidFill>
              </a:rPr>
              <a:t>able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perform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required </a:t>
            </a:r>
            <a:r>
              <a:rPr lang="en-US" b="1" dirty="0" err="1">
                <a:solidFill>
                  <a:srgbClr val="00B050"/>
                </a:solidFill>
              </a:rPr>
              <a:t>db</a:t>
            </a:r>
            <a:r>
              <a:rPr lang="en-US" b="1" dirty="0">
                <a:solidFill>
                  <a:srgbClr val="00B050"/>
                </a:solidFill>
              </a:rPr>
              <a:t> operations</a:t>
            </a:r>
            <a:r>
              <a:rPr lang="en-US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Once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operation completes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connection</a:t>
            </a:r>
            <a:r>
              <a:rPr lang="en-US" dirty="0"/>
              <a:t> is </a:t>
            </a:r>
            <a:r>
              <a:rPr lang="en-US" b="1" dirty="0">
                <a:solidFill>
                  <a:srgbClr val="0070C0"/>
                </a:solidFill>
              </a:rPr>
              <a:t>closed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dirty="0"/>
              <a:t>.</a:t>
            </a:r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network socket </a:t>
            </a:r>
            <a:r>
              <a:rPr lang="en-US" dirty="0"/>
              <a:t>gets </a:t>
            </a: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47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Ways to connect to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There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ways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establish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connection</a:t>
            </a:r>
            <a:r>
              <a:rPr lang="en-US" sz="2200" dirty="0"/>
              <a:t> with a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: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Single Connection </a:t>
            </a:r>
            <a:r>
              <a:rPr lang="en-US" sz="2000" dirty="0"/>
              <a:t>and 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3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Connection Pool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50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Single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Single database connection </a:t>
            </a:r>
            <a:r>
              <a:rPr lang="en-US" sz="2200" dirty="0"/>
              <a:t>means that </a:t>
            </a:r>
            <a:r>
              <a:rPr lang="en-US" sz="2200" b="1" dirty="0">
                <a:solidFill>
                  <a:srgbClr val="FFC000"/>
                </a:solidFill>
              </a:rPr>
              <a:t>we are using </a:t>
            </a:r>
            <a:r>
              <a:rPr lang="en-US" sz="2200" dirty="0"/>
              <a:t>only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 shared connection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execute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queries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70C0"/>
                </a:solidFill>
              </a:rPr>
              <a:t>triggered </a:t>
            </a:r>
            <a:r>
              <a:rPr lang="en-US" sz="2200" dirty="0"/>
              <a:t>by all our </a:t>
            </a:r>
            <a:r>
              <a:rPr lang="en-US" sz="2200" b="1" dirty="0">
                <a:solidFill>
                  <a:srgbClr val="7030A0"/>
                </a:solidFill>
              </a:rPr>
              <a:t>application users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</a:t>
            </a:r>
            <a:r>
              <a:rPr lang="en-US" sz="2200" dirty="0"/>
              <a:t>, we use </a:t>
            </a:r>
            <a:r>
              <a:rPr lang="en-US" sz="2200" b="1" dirty="0">
                <a:solidFill>
                  <a:schemeClr val="accent3"/>
                </a:solidFill>
              </a:rPr>
              <a:t>single connection </a:t>
            </a:r>
            <a:r>
              <a:rPr lang="en-US" sz="2200" dirty="0"/>
              <a:t>only when the </a:t>
            </a:r>
            <a:r>
              <a:rPr lang="en-US" sz="2200" b="1" dirty="0">
                <a:solidFill>
                  <a:srgbClr val="00B050"/>
                </a:solidFill>
              </a:rPr>
              <a:t>number </a:t>
            </a:r>
            <a:r>
              <a:rPr lang="en-US" sz="2200" dirty="0"/>
              <a:t>of 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application users </a:t>
            </a:r>
            <a:r>
              <a:rPr lang="en-US" sz="2200" dirty="0"/>
              <a:t>at the </a:t>
            </a:r>
            <a:r>
              <a:rPr lang="en-US" sz="2200" b="1" dirty="0">
                <a:solidFill>
                  <a:srgbClr val="002060"/>
                </a:solidFill>
              </a:rPr>
              <a:t>same time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accent2"/>
                </a:solidFill>
              </a:rPr>
              <a:t>limited</a:t>
            </a:r>
            <a:r>
              <a:rPr lang="en-US" sz="2200" dirty="0"/>
              <a:t> and their </a:t>
            </a:r>
            <a:r>
              <a:rPr lang="en-US" sz="2200" b="1" dirty="0">
                <a:solidFill>
                  <a:schemeClr val="accent1"/>
                </a:solidFill>
              </a:rPr>
              <a:t>queries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FFC000"/>
                </a:solidFill>
              </a:rPr>
              <a:t>simple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739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Single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With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chemeClr val="accent1"/>
                </a:solidFill>
              </a:rPr>
              <a:t>type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7030A0"/>
                </a:solidFill>
              </a:rPr>
              <a:t>connection</a:t>
            </a:r>
            <a:r>
              <a:rPr lang="en-US" sz="2200" dirty="0"/>
              <a:t>, when a </a:t>
            </a:r>
            <a:r>
              <a:rPr lang="en-US" sz="2200" b="1" dirty="0">
                <a:solidFill>
                  <a:srgbClr val="00B050"/>
                </a:solidFill>
              </a:rPr>
              <a:t>user</a:t>
            </a:r>
            <a:r>
              <a:rPr lang="en-US" sz="2200" dirty="0"/>
              <a:t> makes a </a:t>
            </a:r>
            <a:r>
              <a:rPr lang="en-US" sz="2200" b="1" dirty="0">
                <a:solidFill>
                  <a:srgbClr val="0070C0"/>
                </a:solidFill>
              </a:rPr>
              <a:t>query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sz="2200" dirty="0"/>
              <a:t> creates a </a:t>
            </a:r>
            <a:r>
              <a:rPr lang="en-US" sz="2200" b="1" dirty="0">
                <a:solidFill>
                  <a:srgbClr val="7030A0"/>
                </a:solidFill>
              </a:rPr>
              <a:t>connection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sends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user query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92D050"/>
                </a:solidFill>
              </a:rPr>
              <a:t>execution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After that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sz="2200" dirty="0"/>
              <a:t> gets the </a:t>
            </a:r>
            <a:r>
              <a:rPr lang="en-US" sz="2200" b="1" dirty="0">
                <a:solidFill>
                  <a:srgbClr val="0070C0"/>
                </a:solidFill>
              </a:rPr>
              <a:t>results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displays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data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C00000"/>
                </a:solidFill>
              </a:rPr>
              <a:t>user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closes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7030A0"/>
                </a:solidFill>
              </a:rPr>
              <a:t>connection</a:t>
            </a:r>
            <a:r>
              <a:rPr lang="en-US" sz="2200" dirty="0"/>
              <a:t> which means to be </a:t>
            </a:r>
            <a:r>
              <a:rPr lang="en-US" sz="2200" b="1" dirty="0">
                <a:solidFill>
                  <a:srgbClr val="7030A0"/>
                </a:solidFill>
              </a:rPr>
              <a:t>disconnected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86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Single 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A946E-2C7E-2B94-7411-3F3D56400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375694"/>
            <a:ext cx="7315200" cy="3543300"/>
          </a:xfrm>
        </p:spPr>
      </p:pic>
    </p:spTree>
    <p:extLst>
      <p:ext uri="{BB962C8B-B14F-4D97-AF65-F5344CB8AC3E}">
        <p14:creationId xmlns:p14="http://schemas.microsoft.com/office/powerpoint/2010/main" val="309243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problem </a:t>
            </a:r>
            <a:r>
              <a:rPr lang="en-US" sz="2200" dirty="0"/>
              <a:t>with this </a:t>
            </a:r>
            <a:r>
              <a:rPr lang="en-US" sz="2200" b="1" dirty="0">
                <a:solidFill>
                  <a:srgbClr val="00B050"/>
                </a:solidFill>
              </a:rPr>
              <a:t>approach</a:t>
            </a:r>
            <a:r>
              <a:rPr lang="en-US" sz="2200" dirty="0"/>
              <a:t> is that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00206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new connection </a:t>
            </a:r>
            <a:r>
              <a:rPr lang="en-US" sz="2200" dirty="0"/>
              <a:t>for the </a:t>
            </a:r>
            <a:r>
              <a:rPr lang="en-US" sz="2200" b="1" dirty="0">
                <a:solidFill>
                  <a:srgbClr val="FFC000"/>
                </a:solidFill>
              </a:rPr>
              <a:t>next new query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2"/>
                </a:solidFill>
              </a:rPr>
              <a:t>process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closing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creating connection </a:t>
            </a:r>
            <a:r>
              <a:rPr lang="en-US" sz="2200" dirty="0"/>
              <a:t>may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slow down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rgbClr val="0070C0"/>
                </a:solidFill>
              </a:rPr>
              <a:t>application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reduce</a:t>
            </a:r>
            <a:r>
              <a:rPr lang="en-US" sz="2200" dirty="0"/>
              <a:t> its </a:t>
            </a:r>
            <a:r>
              <a:rPr lang="en-US" sz="2200" b="1" u="sng" dirty="0">
                <a:solidFill>
                  <a:srgbClr val="92D050"/>
                </a:solidFill>
              </a:rPr>
              <a:t>performance</a:t>
            </a:r>
            <a:r>
              <a:rPr lang="en-US" sz="22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489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7405</TotalTime>
  <Words>1161</Words>
  <Application>Microsoft Office PowerPoint</Application>
  <PresentationFormat>On-screen Show (4:3)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How connections are opened ?</vt:lpstr>
      <vt:lpstr>How connections are opened ?</vt:lpstr>
      <vt:lpstr>Ways to connect to database</vt:lpstr>
      <vt:lpstr>Single connection</vt:lpstr>
      <vt:lpstr>Single connection</vt:lpstr>
      <vt:lpstr>Single connection</vt:lpstr>
      <vt:lpstr>problem</vt:lpstr>
      <vt:lpstr>Is single connection always   problematic ?</vt:lpstr>
      <vt:lpstr>What is connection poling ?</vt:lpstr>
      <vt:lpstr>Benefit ?</vt:lpstr>
      <vt:lpstr>Connection pooling</vt:lpstr>
      <vt:lpstr>How connection pooling works ?</vt:lpstr>
      <vt:lpstr>Steps needed for connection pooling</vt:lpstr>
      <vt:lpstr>Steps needed for connection pooling</vt:lpstr>
      <vt:lpstr>Steps needed for connection pooling</vt:lpstr>
      <vt:lpstr>Steps needed for connection pooling</vt:lpstr>
      <vt:lpstr>Example (db.js)</vt:lpstr>
      <vt:lpstr>Example (app.js)</vt:lpstr>
      <vt:lpstr>Final conclusion</vt:lpstr>
      <vt:lpstr>How to decide pool size?</vt:lpstr>
      <vt:lpstr>How to decide pool size?</vt:lpstr>
      <vt:lpstr>How to decide pool size?</vt:lpstr>
      <vt:lpstr>What happens if pool is full?</vt:lpstr>
      <vt:lpstr>What happens if pool is full?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284</cp:revision>
  <dcterms:created xsi:type="dcterms:W3CDTF">2015-12-21T13:46:00Z</dcterms:created>
  <dcterms:modified xsi:type="dcterms:W3CDTF">2023-07-17T11:08:48Z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