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8"/>
  </p:notesMasterIdLst>
  <p:sldIdLst>
    <p:sldId id="256" r:id="rId2"/>
    <p:sldId id="301" r:id="rId3"/>
    <p:sldId id="1362" r:id="rId4"/>
    <p:sldId id="1325" r:id="rId5"/>
    <p:sldId id="1371" r:id="rId6"/>
    <p:sldId id="1372" r:id="rId7"/>
    <p:sldId id="1373" r:id="rId8"/>
    <p:sldId id="1374" r:id="rId9"/>
    <p:sldId id="1375" r:id="rId10"/>
    <p:sldId id="1376" r:id="rId11"/>
    <p:sldId id="1377" r:id="rId12"/>
    <p:sldId id="1399" r:id="rId13"/>
    <p:sldId id="1400" r:id="rId14"/>
    <p:sldId id="1401" r:id="rId15"/>
    <p:sldId id="1379" r:id="rId16"/>
    <p:sldId id="1378" r:id="rId17"/>
    <p:sldId id="1380" r:id="rId18"/>
    <p:sldId id="1381" r:id="rId19"/>
    <p:sldId id="1382" r:id="rId20"/>
    <p:sldId id="1402" r:id="rId21"/>
    <p:sldId id="1383" r:id="rId22"/>
    <p:sldId id="1384" r:id="rId23"/>
    <p:sldId id="1385" r:id="rId24"/>
    <p:sldId id="1386" r:id="rId25"/>
    <p:sldId id="1387" r:id="rId26"/>
    <p:sldId id="1388" r:id="rId27"/>
    <p:sldId id="1389" r:id="rId28"/>
    <p:sldId id="1390" r:id="rId29"/>
    <p:sldId id="1391" r:id="rId30"/>
    <p:sldId id="1392" r:id="rId31"/>
    <p:sldId id="1393" r:id="rId32"/>
    <p:sldId id="1394" r:id="rId33"/>
    <p:sldId id="1395" r:id="rId34"/>
    <p:sldId id="1396" r:id="rId35"/>
    <p:sldId id="1397" r:id="rId36"/>
    <p:sldId id="139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0781C16-336A-4B4E-8EDA-066BB72D78FE}"/>
    <pc:docChg chg="custSel addSld delSld modSld">
      <pc:chgData name="Sharma Computer Academy" userId="08476b32c11f4418" providerId="LiveId" clId="{10781C16-336A-4B4E-8EDA-066BB72D78FE}" dt="2023-07-12T06:12:55.282" v="1643" actId="20577"/>
      <pc:docMkLst>
        <pc:docMk/>
      </pc:docMkLst>
      <pc:sldChg chg="modSp mod">
        <pc:chgData name="Sharma Computer Academy" userId="08476b32c11f4418" providerId="LiveId" clId="{10781C16-336A-4B4E-8EDA-066BB72D78FE}" dt="2023-07-12T05:06:34.031" v="0" actId="20577"/>
        <pc:sldMkLst>
          <pc:docMk/>
          <pc:sldMk cId="0" sldId="256"/>
        </pc:sldMkLst>
        <pc:spChg chg="mod">
          <ac:chgData name="Sharma Computer Academy" userId="08476b32c11f4418" providerId="LiveId" clId="{10781C16-336A-4B4E-8EDA-066BB72D78FE}" dt="2023-07-12T05:06:34.031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10781C16-336A-4B4E-8EDA-066BB72D78FE}" dt="2023-07-12T06:12:05.427" v="1642" actId="20577"/>
        <pc:sldMkLst>
          <pc:docMk/>
          <pc:sldMk cId="0" sldId="301"/>
        </pc:sldMkLst>
        <pc:spChg chg="mod">
          <ac:chgData name="Sharma Computer Academy" userId="08476b32c11f4418" providerId="LiveId" clId="{10781C16-336A-4B4E-8EDA-066BB72D78FE}" dt="2023-07-12T06:12:05.427" v="1642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10781C16-336A-4B4E-8EDA-066BB72D78FE}" dt="2023-07-12T05:43:27.122" v="1043" actId="20577"/>
        <pc:sldMkLst>
          <pc:docMk/>
          <pc:sldMk cId="741791339" sldId="1325"/>
        </pc:sldMkLst>
        <pc:spChg chg="mod">
          <ac:chgData name="Sharma Computer Academy" userId="08476b32c11f4418" providerId="LiveId" clId="{10781C16-336A-4B4E-8EDA-066BB72D78FE}" dt="2023-07-12T05:43:27.122" v="1043" actId="20577"/>
          <ac:spMkLst>
            <pc:docMk/>
            <pc:sldMk cId="741791339" sldId="1325"/>
            <ac:spMk id="2" creationId="{00000000-0000-0000-0000-000000000000}"/>
          </ac:spMkLst>
        </pc:spChg>
        <pc:spChg chg="mod">
          <ac:chgData name="Sharma Computer Academy" userId="08476b32c11f4418" providerId="LiveId" clId="{10781C16-336A-4B4E-8EDA-066BB72D78FE}" dt="2023-07-12T05:43:02.721" v="1019" actId="207"/>
          <ac:spMkLst>
            <pc:docMk/>
            <pc:sldMk cId="741791339" sldId="13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0781C16-336A-4B4E-8EDA-066BB72D78FE}" dt="2023-07-12T06:12:55.282" v="1643" actId="20577"/>
        <pc:sldMkLst>
          <pc:docMk/>
          <pc:sldMk cId="2557302652" sldId="1361"/>
        </pc:sldMkLst>
        <pc:spChg chg="mod">
          <ac:chgData name="Sharma Computer Academy" userId="08476b32c11f4418" providerId="LiveId" clId="{10781C16-336A-4B4E-8EDA-066BB72D78FE}" dt="2023-07-12T05:50:35.382" v="1239" actId="20577"/>
          <ac:spMkLst>
            <pc:docMk/>
            <pc:sldMk cId="2557302652" sldId="1361"/>
            <ac:spMk id="2" creationId="{00000000-0000-0000-0000-000000000000}"/>
          </ac:spMkLst>
        </pc:spChg>
        <pc:spChg chg="mod">
          <ac:chgData name="Sharma Computer Academy" userId="08476b32c11f4418" providerId="LiveId" clId="{10781C16-336A-4B4E-8EDA-066BB72D78FE}" dt="2023-07-12T06:12:55.282" v="1643" actId="20577"/>
          <ac:spMkLst>
            <pc:docMk/>
            <pc:sldMk cId="2557302652" sldId="136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10781C16-336A-4B4E-8EDA-066BB72D78FE}" dt="2023-07-12T05:43:12.580" v="1020" actId="6549"/>
        <pc:sldMkLst>
          <pc:docMk/>
          <pc:sldMk cId="2740318397" sldId="1362"/>
        </pc:sldMkLst>
        <pc:spChg chg="mod">
          <ac:chgData name="Sharma Computer Academy" userId="08476b32c11f4418" providerId="LiveId" clId="{10781C16-336A-4B4E-8EDA-066BB72D78FE}" dt="2023-07-12T05:43:12.580" v="1020" actId="6549"/>
          <ac:spMkLst>
            <pc:docMk/>
            <pc:sldMk cId="2740318397" sldId="1362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10781C16-336A-4B4E-8EDA-066BB72D78FE}" dt="2023-07-12T05:38:32.779" v="884" actId="2696"/>
        <pc:sldMkLst>
          <pc:docMk/>
          <pc:sldMk cId="2744926791" sldId="1362"/>
        </pc:sldMkLst>
      </pc:sldChg>
      <pc:sldChg chg="addSp modSp add mod modAnim">
        <pc:chgData name="Sharma Computer Academy" userId="08476b32c11f4418" providerId="LiveId" clId="{10781C16-336A-4B4E-8EDA-066BB72D78FE}" dt="2023-07-12T05:48:51.096" v="1208"/>
        <pc:sldMkLst>
          <pc:docMk/>
          <pc:sldMk cId="2797039065" sldId="1363"/>
        </pc:sldMkLst>
        <pc:spChg chg="mod">
          <ac:chgData name="Sharma Computer Academy" userId="08476b32c11f4418" providerId="LiveId" clId="{10781C16-336A-4B4E-8EDA-066BB72D78FE}" dt="2023-07-12T05:48:51.096" v="1208"/>
          <ac:spMkLst>
            <pc:docMk/>
            <pc:sldMk cId="2797039065" sldId="1363"/>
            <ac:spMk id="2" creationId="{00000000-0000-0000-0000-000000000000}"/>
          </ac:spMkLst>
        </pc:spChg>
        <pc:spChg chg="mod">
          <ac:chgData name="Sharma Computer Academy" userId="08476b32c11f4418" providerId="LiveId" clId="{10781C16-336A-4B4E-8EDA-066BB72D78FE}" dt="2023-07-12T05:48:28.011" v="1203" actId="6549"/>
          <ac:spMkLst>
            <pc:docMk/>
            <pc:sldMk cId="2797039065" sldId="1363"/>
            <ac:spMk id="3" creationId="{00000000-0000-0000-0000-000000000000}"/>
          </ac:spMkLst>
        </pc:spChg>
        <pc:picChg chg="add mod">
          <ac:chgData name="Sharma Computer Academy" userId="08476b32c11f4418" providerId="LiveId" clId="{10781C16-336A-4B4E-8EDA-066BB72D78FE}" dt="2023-07-12T05:48:39.425" v="1206" actId="14100"/>
          <ac:picMkLst>
            <pc:docMk/>
            <pc:sldMk cId="2797039065" sldId="1363"/>
            <ac:picMk id="5" creationId="{B1C0C742-4A20-F056-20B9-84F09DEF2D4D}"/>
          </ac:picMkLst>
        </pc:picChg>
      </pc:sldChg>
      <pc:sldChg chg="modSp add mod modAnim">
        <pc:chgData name="Sharma Computer Academy" userId="08476b32c11f4418" providerId="LiveId" clId="{10781C16-336A-4B4E-8EDA-066BB72D78FE}" dt="2023-07-12T05:49:05.370" v="1209"/>
        <pc:sldMkLst>
          <pc:docMk/>
          <pc:sldMk cId="3802221234" sldId="1364"/>
        </pc:sldMkLst>
        <pc:spChg chg="mod">
          <ac:chgData name="Sharma Computer Academy" userId="08476b32c11f4418" providerId="LiveId" clId="{10781C16-336A-4B4E-8EDA-066BB72D78FE}" dt="2023-07-12T05:49:05.370" v="1209"/>
          <ac:spMkLst>
            <pc:docMk/>
            <pc:sldMk cId="3802221234" sldId="1364"/>
            <ac:spMk id="2" creationId="{00000000-0000-0000-0000-000000000000}"/>
          </ac:spMkLst>
        </pc:spChg>
        <pc:spChg chg="mod">
          <ac:chgData name="Sharma Computer Academy" userId="08476b32c11f4418" providerId="LiveId" clId="{10781C16-336A-4B4E-8EDA-066BB72D78FE}" dt="2023-07-12T05:36:27.009" v="877" actId="20577"/>
          <ac:spMkLst>
            <pc:docMk/>
            <pc:sldMk cId="3802221234" sldId="1364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10781C16-336A-4B4E-8EDA-066BB72D78FE}" dt="2023-07-12T05:49:08.446" v="1210"/>
        <pc:sldMkLst>
          <pc:docMk/>
          <pc:sldMk cId="3644623184" sldId="1365"/>
        </pc:sldMkLst>
        <pc:spChg chg="mod">
          <ac:chgData name="Sharma Computer Academy" userId="08476b32c11f4418" providerId="LiveId" clId="{10781C16-336A-4B4E-8EDA-066BB72D78FE}" dt="2023-07-12T05:49:08.446" v="1210"/>
          <ac:spMkLst>
            <pc:docMk/>
            <pc:sldMk cId="3644623184" sldId="1365"/>
            <ac:spMk id="2" creationId="{00000000-0000-0000-0000-000000000000}"/>
          </ac:spMkLst>
        </pc:spChg>
        <pc:spChg chg="del mod">
          <ac:chgData name="Sharma Computer Academy" userId="08476b32c11f4418" providerId="LiveId" clId="{10781C16-336A-4B4E-8EDA-066BB72D78FE}" dt="2023-07-12T05:37:15.880" v="882" actId="931"/>
          <ac:spMkLst>
            <pc:docMk/>
            <pc:sldMk cId="3644623184" sldId="1365"/>
            <ac:spMk id="3" creationId="{00000000-0000-0000-0000-000000000000}"/>
          </ac:spMkLst>
        </pc:spChg>
        <pc:picChg chg="add mod">
          <ac:chgData name="Sharma Computer Academy" userId="08476b32c11f4418" providerId="LiveId" clId="{10781C16-336A-4B4E-8EDA-066BB72D78FE}" dt="2023-07-12T05:37:20.956" v="883" actId="14100"/>
          <ac:picMkLst>
            <pc:docMk/>
            <pc:sldMk cId="3644623184" sldId="1365"/>
            <ac:picMk id="5" creationId="{AD7E1193-CF51-A76D-2607-AC1240247A47}"/>
          </ac:picMkLst>
        </pc:picChg>
      </pc:sldChg>
      <pc:sldChg chg="modSp add mod modAnim">
        <pc:chgData name="Sharma Computer Academy" userId="08476b32c11f4418" providerId="LiveId" clId="{10781C16-336A-4B4E-8EDA-066BB72D78FE}" dt="2023-07-12T05:48:47.899" v="1207"/>
        <pc:sldMkLst>
          <pc:docMk/>
          <pc:sldMk cId="3656114106" sldId="1366"/>
        </pc:sldMkLst>
        <pc:spChg chg="mod">
          <ac:chgData name="Sharma Computer Academy" userId="08476b32c11f4418" providerId="LiveId" clId="{10781C16-336A-4B4E-8EDA-066BB72D78FE}" dt="2023-07-12T05:48:47.899" v="1207"/>
          <ac:spMkLst>
            <pc:docMk/>
            <pc:sldMk cId="3656114106" sldId="1366"/>
            <ac:spMk id="2" creationId="{00000000-0000-0000-0000-000000000000}"/>
          </ac:spMkLst>
        </pc:spChg>
        <pc:spChg chg="mod">
          <ac:chgData name="Sharma Computer Academy" userId="08476b32c11f4418" providerId="LiveId" clId="{10781C16-336A-4B4E-8EDA-066BB72D78FE}" dt="2023-07-12T05:48:22.912" v="1202" actId="20577"/>
          <ac:spMkLst>
            <pc:docMk/>
            <pc:sldMk cId="3656114106" sldId="136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0781C16-336A-4B4E-8EDA-066BB72D78FE}" dt="2023-07-12T05:55:12.968" v="1384" actId="115"/>
        <pc:sldMkLst>
          <pc:docMk/>
          <pc:sldMk cId="1522108015" sldId="1367"/>
        </pc:sldMkLst>
        <pc:spChg chg="mod">
          <ac:chgData name="Sharma Computer Academy" userId="08476b32c11f4418" providerId="LiveId" clId="{10781C16-336A-4B4E-8EDA-066BB72D78FE}" dt="2023-07-12T05:55:12.968" v="1384" actId="115"/>
          <ac:spMkLst>
            <pc:docMk/>
            <pc:sldMk cId="1522108015" sldId="1367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10781C16-336A-4B4E-8EDA-066BB72D78FE}" dt="2023-07-12T05:55:17.576" v="1385" actId="2890"/>
        <pc:sldMkLst>
          <pc:docMk/>
          <pc:sldMk cId="3541483702" sldId="1368"/>
        </pc:sldMkLst>
      </pc:sldChg>
      <pc:sldChg chg="add">
        <pc:chgData name="Sharma Computer Academy" userId="08476b32c11f4418" providerId="LiveId" clId="{10781C16-336A-4B4E-8EDA-066BB72D78FE}" dt="2023-07-12T05:58:28.705" v="1386" actId="2890"/>
        <pc:sldMkLst>
          <pc:docMk/>
          <pc:sldMk cId="1029442787" sldId="1369"/>
        </pc:sldMkLst>
      </pc:sldChg>
      <pc:sldChg chg="modSp add modAnim">
        <pc:chgData name="Sharma Computer Academy" userId="08476b32c11f4418" providerId="LiveId" clId="{10781C16-336A-4B4E-8EDA-066BB72D78FE}" dt="2023-07-12T06:09:14.640" v="1584" actId="113"/>
        <pc:sldMkLst>
          <pc:docMk/>
          <pc:sldMk cId="2330567349" sldId="1370"/>
        </pc:sldMkLst>
        <pc:spChg chg="mod">
          <ac:chgData name="Sharma Computer Academy" userId="08476b32c11f4418" providerId="LiveId" clId="{10781C16-336A-4B4E-8EDA-066BB72D78FE}" dt="2023-07-12T06:09:14.640" v="1584" actId="113"/>
          <ac:spMkLst>
            <pc:docMk/>
            <pc:sldMk cId="2330567349" sldId="137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D941274E-C17E-4370-A314-B280002227EA}"/>
    <pc:docChg chg="custSel addSld delSld modSld sldOrd">
      <pc:chgData name="Sharma Computer Academy" userId="08476b32c11f4418" providerId="LiveId" clId="{D941274E-C17E-4370-A314-B280002227EA}" dt="2023-07-17T11:24:13.132" v="275" actId="1076"/>
      <pc:docMkLst>
        <pc:docMk/>
      </pc:docMkLst>
      <pc:sldChg chg="modSp mod">
        <pc:chgData name="Sharma Computer Academy" userId="08476b32c11f4418" providerId="LiveId" clId="{D941274E-C17E-4370-A314-B280002227EA}" dt="2023-07-13T04:53:38.755" v="0" actId="20577"/>
        <pc:sldMkLst>
          <pc:docMk/>
          <pc:sldMk cId="0" sldId="256"/>
        </pc:sldMkLst>
        <pc:spChg chg="mod">
          <ac:chgData name="Sharma Computer Academy" userId="08476b32c11f4418" providerId="LiveId" clId="{D941274E-C17E-4370-A314-B280002227EA}" dt="2023-07-13T04:53:38.755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 modAnim">
        <pc:chgData name="Sharma Computer Academy" userId="08476b32c11f4418" providerId="LiveId" clId="{D941274E-C17E-4370-A314-B280002227EA}" dt="2023-07-13T22:07:26.602" v="101"/>
        <pc:sldMkLst>
          <pc:docMk/>
          <pc:sldMk cId="0" sldId="301"/>
        </pc:sldMkLst>
        <pc:spChg chg="mod">
          <ac:chgData name="Sharma Computer Academy" userId="08476b32c11f4418" providerId="LiveId" clId="{D941274E-C17E-4370-A314-B280002227EA}" dt="2023-07-13T22:07:12.920" v="99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863342271" sldId="1148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851462932" sldId="1299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786362064" sldId="1326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912227130" sldId="1327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606844904" sldId="1328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914825263" sldId="1329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995772800" sldId="1330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530311184" sldId="1331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738654352" sldId="1332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145089676" sldId="1333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606123716" sldId="1334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383972975" sldId="1335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185423909" sldId="1336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039045908" sldId="1337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153067071" sldId="1338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010171388" sldId="1339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842963927" sldId="1340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349211814" sldId="1341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359877051" sldId="1342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543050651" sldId="1343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4212571401" sldId="1344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341444731" sldId="1345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440832826" sldId="1346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309674009" sldId="1347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359118266" sldId="1348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010648755" sldId="1349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741002125" sldId="1350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582121897" sldId="1351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826236757" sldId="1352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110343975" sldId="1353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704417484" sldId="1354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4286080663" sldId="1355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063346516" sldId="1356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529657701" sldId="1357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999930026" sldId="1358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374832270" sldId="1360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557302652" sldId="1361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797039065" sldId="1363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802221234" sldId="1364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644623184" sldId="1365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656114106" sldId="1366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522108015" sldId="1367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3541483702" sldId="1368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1029442787" sldId="1369"/>
        </pc:sldMkLst>
      </pc:sldChg>
      <pc:sldChg chg="del">
        <pc:chgData name="Sharma Computer Academy" userId="08476b32c11f4418" providerId="LiveId" clId="{D941274E-C17E-4370-A314-B280002227EA}" dt="2023-07-13T22:04:36.963" v="6" actId="47"/>
        <pc:sldMkLst>
          <pc:docMk/>
          <pc:sldMk cId="2330567349" sldId="1370"/>
        </pc:sldMkLst>
      </pc:sldChg>
      <pc:sldChg chg="ord">
        <pc:chgData name="Sharma Computer Academy" userId="08476b32c11f4418" providerId="LiveId" clId="{D941274E-C17E-4370-A314-B280002227EA}" dt="2023-07-17T08:10:58.637" v="186"/>
        <pc:sldMkLst>
          <pc:docMk/>
          <pc:sldMk cId="3336238067" sldId="1379"/>
        </pc:sldMkLst>
      </pc:sldChg>
      <pc:sldChg chg="modSp mod">
        <pc:chgData name="Sharma Computer Academy" userId="08476b32c11f4418" providerId="LiveId" clId="{D941274E-C17E-4370-A314-B280002227EA}" dt="2023-07-17T11:24:13.132" v="275" actId="1076"/>
        <pc:sldMkLst>
          <pc:docMk/>
          <pc:sldMk cId="3616516395" sldId="1380"/>
        </pc:sldMkLst>
        <pc:picChg chg="mod">
          <ac:chgData name="Sharma Computer Academy" userId="08476b32c11f4418" providerId="LiveId" clId="{D941274E-C17E-4370-A314-B280002227EA}" dt="2023-07-17T11:24:13.132" v="275" actId="1076"/>
          <ac:picMkLst>
            <pc:docMk/>
            <pc:sldMk cId="3616516395" sldId="1380"/>
            <ac:picMk id="5" creationId="{74E201B2-F4A8-23AE-A1E0-5714F2E110CB}"/>
          </ac:picMkLst>
        </pc:picChg>
      </pc:sldChg>
      <pc:sldChg chg="addSp delSp modSp add mod ord modAnim">
        <pc:chgData name="Sharma Computer Academy" userId="08476b32c11f4418" providerId="LiveId" clId="{D941274E-C17E-4370-A314-B280002227EA}" dt="2023-07-14T05:42:27.392" v="173" actId="478"/>
        <pc:sldMkLst>
          <pc:docMk/>
          <pc:sldMk cId="1359911197" sldId="1399"/>
        </pc:sldMkLst>
        <pc:spChg chg="mod">
          <ac:chgData name="Sharma Computer Academy" userId="08476b32c11f4418" providerId="LiveId" clId="{D941274E-C17E-4370-A314-B280002227EA}" dt="2023-07-14T05:42:20.810" v="171" actId="207"/>
          <ac:spMkLst>
            <pc:docMk/>
            <pc:sldMk cId="1359911197" sldId="1399"/>
            <ac:spMk id="3" creationId="{00000000-0000-0000-0000-000000000000}"/>
          </ac:spMkLst>
        </pc:spChg>
        <pc:picChg chg="add del mod">
          <ac:chgData name="Sharma Computer Academy" userId="08476b32c11f4418" providerId="LiveId" clId="{D941274E-C17E-4370-A314-B280002227EA}" dt="2023-07-14T05:42:27.392" v="173" actId="478"/>
          <ac:picMkLst>
            <pc:docMk/>
            <pc:sldMk cId="1359911197" sldId="1399"/>
            <ac:picMk id="5" creationId="{7E998809-40C9-593C-E9F8-339EF033BBDE}"/>
          </ac:picMkLst>
        </pc:picChg>
      </pc:sldChg>
      <pc:sldChg chg="modSp add mod modAnim">
        <pc:chgData name="Sharma Computer Academy" userId="08476b32c11f4418" providerId="LiveId" clId="{D941274E-C17E-4370-A314-B280002227EA}" dt="2023-07-14T05:42:49.853" v="179" actId="14100"/>
        <pc:sldMkLst>
          <pc:docMk/>
          <pc:sldMk cId="2259158866" sldId="1400"/>
        </pc:sldMkLst>
        <pc:spChg chg="mod">
          <ac:chgData name="Sharma Computer Academy" userId="08476b32c11f4418" providerId="LiveId" clId="{D941274E-C17E-4370-A314-B280002227EA}" dt="2023-07-14T05:42:31.214" v="174" actId="20577"/>
          <ac:spMkLst>
            <pc:docMk/>
            <pc:sldMk cId="2259158866" sldId="1400"/>
            <ac:spMk id="3" creationId="{00000000-0000-0000-0000-000000000000}"/>
          </ac:spMkLst>
        </pc:spChg>
        <pc:picChg chg="mod">
          <ac:chgData name="Sharma Computer Academy" userId="08476b32c11f4418" providerId="LiveId" clId="{D941274E-C17E-4370-A314-B280002227EA}" dt="2023-07-14T05:42:49.853" v="179" actId="14100"/>
          <ac:picMkLst>
            <pc:docMk/>
            <pc:sldMk cId="2259158866" sldId="1400"/>
            <ac:picMk id="5" creationId="{7E998809-40C9-593C-E9F8-339EF033BBDE}"/>
          </ac:picMkLst>
        </pc:picChg>
      </pc:sldChg>
      <pc:sldChg chg="modSp add mod">
        <pc:chgData name="Sharma Computer Academy" userId="08476b32c11f4418" providerId="LiveId" clId="{D941274E-C17E-4370-A314-B280002227EA}" dt="2023-07-14T05:43:17.069" v="183" actId="14100"/>
        <pc:sldMkLst>
          <pc:docMk/>
          <pc:sldMk cId="434308319" sldId="1401"/>
        </pc:sldMkLst>
        <pc:picChg chg="mod">
          <ac:chgData name="Sharma Computer Academy" userId="08476b32c11f4418" providerId="LiveId" clId="{D941274E-C17E-4370-A314-B280002227EA}" dt="2023-07-14T05:43:17.069" v="183" actId="14100"/>
          <ac:picMkLst>
            <pc:docMk/>
            <pc:sldMk cId="434308319" sldId="1401"/>
            <ac:picMk id="5" creationId="{7E998809-40C9-593C-E9F8-339EF033BBDE}"/>
          </ac:picMkLst>
        </pc:picChg>
      </pc:sldChg>
      <pc:sldChg chg="modSp add mod modAnim">
        <pc:chgData name="Sharma Computer Academy" userId="08476b32c11f4418" providerId="LiveId" clId="{D941274E-C17E-4370-A314-B280002227EA}" dt="2023-07-17T11:17:30.286" v="271" actId="113"/>
        <pc:sldMkLst>
          <pc:docMk/>
          <pc:sldMk cId="3283577888" sldId="1402"/>
        </pc:sldMkLst>
        <pc:spChg chg="mod">
          <ac:chgData name="Sharma Computer Academy" userId="08476b32c11f4418" providerId="LiveId" clId="{D941274E-C17E-4370-A314-B280002227EA}" dt="2023-07-17T11:15:04.218" v="200" actId="20577"/>
          <ac:spMkLst>
            <pc:docMk/>
            <pc:sldMk cId="3283577888" sldId="1402"/>
            <ac:spMk id="2" creationId="{00000000-0000-0000-0000-000000000000}"/>
          </ac:spMkLst>
        </pc:spChg>
        <pc:spChg chg="mod">
          <ac:chgData name="Sharma Computer Academy" userId="08476b32c11f4418" providerId="LiveId" clId="{D941274E-C17E-4370-A314-B280002227EA}" dt="2023-07-17T11:17:30.286" v="271" actId="113"/>
          <ac:spMkLst>
            <pc:docMk/>
            <pc:sldMk cId="3283577888" sldId="140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28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</a:t>
            </a:r>
            <a:r>
              <a:rPr lang="en-US" sz="2700" b="1" dirty="0" err="1"/>
              <a:t>nosql</a:t>
            </a:r>
            <a:r>
              <a:rPr lang="en-US" sz="2700" b="1" dirty="0"/>
              <a:t> database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2200" dirty="0"/>
              <a:t>, as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discussed before </a:t>
            </a:r>
            <a:r>
              <a:rPr lang="en-US" sz="2200" dirty="0"/>
              <a:t>, in a </a:t>
            </a:r>
            <a:r>
              <a:rPr lang="en-US" sz="2200" b="1" dirty="0">
                <a:solidFill>
                  <a:srgbClr val="00B050"/>
                </a:solidFill>
              </a:rPr>
              <a:t>relational database </a:t>
            </a:r>
            <a:r>
              <a:rPr lang="en-US" sz="2200" dirty="0"/>
              <a:t>like </a:t>
            </a:r>
            <a:r>
              <a:rPr lang="en-US" sz="2200" b="1" dirty="0">
                <a:solidFill>
                  <a:srgbClr val="C00000"/>
                </a:solidFill>
              </a:rPr>
              <a:t>SQL server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C00000"/>
                </a:solidFill>
              </a:rPr>
              <a:t>Oracle</a:t>
            </a:r>
            <a:r>
              <a:rPr lang="en-US" sz="2200" dirty="0"/>
              <a:t> data is </a:t>
            </a:r>
            <a:r>
              <a:rPr lang="en-US" sz="2200" b="1" dirty="0">
                <a:solidFill>
                  <a:srgbClr val="00B050"/>
                </a:solidFill>
              </a:rPr>
              <a:t>stored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tables</a:t>
            </a:r>
            <a:r>
              <a:rPr lang="en-US" sz="2200" dirty="0"/>
              <a:t> whereas in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non-relational database</a:t>
            </a:r>
            <a:r>
              <a:rPr lang="en-US" sz="2200" dirty="0"/>
              <a:t> like </a:t>
            </a:r>
            <a:r>
              <a:rPr lang="en-US" sz="2200" b="1" dirty="0">
                <a:solidFill>
                  <a:srgbClr val="7030A0"/>
                </a:solidFill>
              </a:rPr>
              <a:t>MongoDB</a:t>
            </a:r>
            <a:r>
              <a:rPr lang="en-US" sz="2200" dirty="0"/>
              <a:t> data is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stored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C00000"/>
                </a:solidFill>
              </a:rPr>
              <a:t>different format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/>
                </a:solidFill>
              </a:rPr>
              <a:t>These </a:t>
            </a:r>
            <a:r>
              <a:rPr lang="en-US" sz="2200" dirty="0"/>
              <a:t> are called </a:t>
            </a:r>
            <a:r>
              <a:rPr lang="en-US" sz="2200" b="1" u="sng" dirty="0">
                <a:solidFill>
                  <a:srgbClr val="C00000"/>
                </a:solidFill>
              </a:rPr>
              <a:t>Collections</a:t>
            </a:r>
            <a:r>
              <a:rPr lang="en-US" sz="2200" dirty="0"/>
              <a:t> and </a:t>
            </a:r>
            <a:r>
              <a:rPr lang="en-US" sz="2200" b="1" u="sng" dirty="0">
                <a:solidFill>
                  <a:srgbClr val="FFC000"/>
                </a:solidFill>
              </a:rPr>
              <a:t>Documents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94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</a:t>
            </a:r>
            <a:r>
              <a:rPr lang="en-US" sz="2700" b="1" dirty="0" err="1"/>
              <a:t>nosql</a:t>
            </a:r>
            <a:r>
              <a:rPr lang="en-US" sz="2700" b="1" dirty="0"/>
              <a:t> database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5C0A7-F788-F9E5-E7D1-0E20259A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828508"/>
            <a:ext cx="8807450" cy="4637672"/>
          </a:xfrm>
        </p:spPr>
      </p:pic>
    </p:spTree>
    <p:extLst>
      <p:ext uri="{BB962C8B-B14F-4D97-AF65-F5344CB8AC3E}">
        <p14:creationId xmlns:p14="http://schemas.microsoft.com/office/powerpoint/2010/main" val="416475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Correspondence to </a:t>
            </a:r>
            <a:r>
              <a:rPr lang="en-US" sz="2700" b="1" dirty="0" err="1"/>
              <a:t>sql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Consider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example </a:t>
            </a:r>
            <a:r>
              <a:rPr lang="en-US" sz="2200" dirty="0"/>
              <a:t>shown in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next two slides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chemeClr val="accent1"/>
                </a:solidFill>
              </a:rPr>
              <a:t>shows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FFC000"/>
                </a:solidFill>
              </a:rPr>
              <a:t>sample database</a:t>
            </a:r>
            <a:r>
              <a:rPr lang="en-US" sz="2200" dirty="0"/>
              <a:t> stored in both </a:t>
            </a:r>
            <a:r>
              <a:rPr lang="en-US" sz="2200" b="1" dirty="0">
                <a:solidFill>
                  <a:srgbClr val="00B050"/>
                </a:solidFill>
              </a:rPr>
              <a:t>Relational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Document Database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9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Correspondence to </a:t>
            </a:r>
            <a:r>
              <a:rPr lang="en-US" sz="2700" b="1" dirty="0" err="1"/>
              <a:t>sql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98809-40C9-593C-E9F8-339EF033B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" y="1412776"/>
            <a:ext cx="8808085" cy="52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Correspondence to </a:t>
            </a:r>
            <a:r>
              <a:rPr lang="en-US" sz="2700" b="1" dirty="0" err="1"/>
              <a:t>sql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98809-40C9-593C-E9F8-339EF033B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412776"/>
            <a:ext cx="8712140" cy="52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0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Correspondence to </a:t>
            </a:r>
            <a:r>
              <a:rPr lang="en-US" sz="2700" b="1" dirty="0" err="1"/>
              <a:t>sql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5C0A7-F788-F9E5-E7D1-0E20259AB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828508"/>
            <a:ext cx="8807450" cy="4637672"/>
          </a:xfrm>
        </p:spPr>
      </p:pic>
    </p:spTree>
    <p:extLst>
      <p:ext uri="{BB962C8B-B14F-4D97-AF65-F5344CB8AC3E}">
        <p14:creationId xmlns:p14="http://schemas.microsoft.com/office/powerpoint/2010/main" val="33362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Correspondence to </a:t>
            </a:r>
            <a:r>
              <a:rPr lang="en-US" sz="2700" b="1" dirty="0" err="1"/>
              <a:t>sql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In both 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non-relational</a:t>
            </a:r>
            <a:r>
              <a:rPr lang="en-US" sz="2200" dirty="0"/>
              <a:t> world, we have </a:t>
            </a:r>
            <a:r>
              <a:rPr lang="en-US" sz="2200" b="1" dirty="0">
                <a:solidFill>
                  <a:srgbClr val="0070C0"/>
                </a:solidFill>
              </a:rPr>
              <a:t>Database</a:t>
            </a:r>
            <a:r>
              <a:rPr lang="en-US" sz="2200" dirty="0"/>
              <a:t> at the </a:t>
            </a:r>
            <a:r>
              <a:rPr lang="en-US" sz="2200" b="1" dirty="0">
                <a:solidFill>
                  <a:schemeClr val="accent3"/>
                </a:solidFill>
              </a:rPr>
              <a:t>top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</a:t>
            </a:r>
            <a:r>
              <a:rPr lang="en-US" sz="2200" dirty="0"/>
              <a:t> we have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tables</a:t>
            </a:r>
            <a:r>
              <a:rPr lang="en-US" sz="2200" dirty="0"/>
              <a:t> and in the </a:t>
            </a:r>
            <a:r>
              <a:rPr lang="en-US" sz="2200" b="1" dirty="0">
                <a:solidFill>
                  <a:srgbClr val="00B050"/>
                </a:solidFill>
              </a:rPr>
              <a:t>non-relational </a:t>
            </a:r>
            <a:r>
              <a:rPr lang="en-US" sz="2200" dirty="0"/>
              <a:t>world (like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for example) we have </a:t>
            </a:r>
            <a:r>
              <a:rPr lang="en-US" sz="2200" b="1" dirty="0">
                <a:solidFill>
                  <a:srgbClr val="C00000"/>
                </a:solidFill>
              </a:rPr>
              <a:t>Collections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rows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 world </a:t>
            </a:r>
            <a:r>
              <a:rPr lang="en-US" sz="2200" dirty="0"/>
              <a:t>correspond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BSON documents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 The term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BSON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binary JSON</a:t>
            </a:r>
            <a:r>
              <a:rPr lang="en-US" sz="2200" dirty="0"/>
              <a:t>. ( </a:t>
            </a:r>
            <a:r>
              <a:rPr lang="en-US" sz="2200" i="1" dirty="0">
                <a:solidFill>
                  <a:srgbClr val="FFC000"/>
                </a:solidFill>
              </a:rPr>
              <a:t>we will discuss it later</a:t>
            </a:r>
            <a:r>
              <a:rPr lang="en-US" sz="2200" dirty="0"/>
              <a:t>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column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 world </a:t>
            </a:r>
            <a:r>
              <a:rPr lang="en-US" sz="2200" dirty="0"/>
              <a:t>corresponds to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 document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86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</a:t>
            </a:r>
            <a:r>
              <a:rPr lang="en-US" sz="2700" b="1" dirty="0" err="1"/>
              <a:t>nosql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There</a:t>
            </a:r>
            <a:r>
              <a:rPr lang="en-US" sz="2200" dirty="0"/>
              <a:t> are </a:t>
            </a:r>
            <a:r>
              <a:rPr lang="en-US" sz="2200" b="1" u="sng" dirty="0">
                <a:solidFill>
                  <a:srgbClr val="C00000"/>
                </a:solidFill>
              </a:rPr>
              <a:t>4 different types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NoSQL databases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201B2-F4A8-23AE-A1E0-5714F2E11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2708920"/>
            <a:ext cx="6912768" cy="37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</a:t>
            </a:r>
            <a:r>
              <a:rPr lang="en-US" sz="2700" b="1" dirty="0" err="1"/>
              <a:t>nosql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Document Database </a:t>
            </a:r>
            <a:r>
              <a:rPr lang="en-US" sz="2200" dirty="0"/>
              <a:t>- As the </a:t>
            </a:r>
            <a:r>
              <a:rPr lang="en-US" sz="2200" b="1" dirty="0">
                <a:solidFill>
                  <a:srgbClr val="00B050"/>
                </a:solidFill>
              </a:rPr>
              <a:t>name implies </a:t>
            </a:r>
            <a:r>
              <a:rPr lang="en-US" sz="2200" dirty="0"/>
              <a:t>data is stored in </a:t>
            </a:r>
            <a:r>
              <a:rPr lang="en-US" sz="2200" b="1" dirty="0">
                <a:solidFill>
                  <a:srgbClr val="0070C0"/>
                </a:solidFill>
              </a:rPr>
              <a:t>documents</a:t>
            </a:r>
            <a:r>
              <a:rPr lang="en-US" sz="2200" dirty="0"/>
              <a:t>, for example in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JSON/BSON documents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r>
              <a:rPr lang="en-US" sz="2200" dirty="0"/>
              <a:t> are </a:t>
            </a:r>
            <a:r>
              <a:rPr lang="en-US" sz="2200" b="1" u="sng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and </a:t>
            </a:r>
            <a:r>
              <a:rPr lang="en-US" sz="2200" b="1" u="sng" dirty="0">
                <a:solidFill>
                  <a:srgbClr val="FFC000"/>
                </a:solidFill>
              </a:rPr>
              <a:t>CouchDB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39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</a:t>
            </a:r>
            <a:r>
              <a:rPr lang="en-US" sz="2700" b="1" dirty="0" err="1"/>
              <a:t>nosql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Key-Value Database </a:t>
            </a:r>
            <a:r>
              <a:rPr lang="en-US" sz="2200" dirty="0"/>
              <a:t>- It </a:t>
            </a:r>
            <a:r>
              <a:rPr lang="en-US" sz="2200" b="1" dirty="0">
                <a:solidFill>
                  <a:srgbClr val="FFC000"/>
                </a:solidFill>
              </a:rPr>
              <a:t>stores data </a:t>
            </a:r>
            <a:r>
              <a:rPr lang="en-US" sz="2200" dirty="0"/>
              <a:t>as a </a:t>
            </a:r>
            <a:r>
              <a:rPr lang="en-US" sz="2200" b="1" dirty="0">
                <a:solidFill>
                  <a:schemeClr val="accent4"/>
                </a:solidFill>
              </a:rPr>
              <a:t>collection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key-value pairs </a:t>
            </a:r>
            <a:r>
              <a:rPr lang="en-US" sz="2200" dirty="0"/>
              <a:t>in which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92D050"/>
                </a:solidFill>
              </a:rPr>
              <a:t>used</a:t>
            </a:r>
            <a:r>
              <a:rPr lang="en-US" sz="2200" dirty="0"/>
              <a:t> as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unique identifier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Both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keys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values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chemeClr val="accent1"/>
                </a:solidFill>
              </a:rPr>
              <a:t>anything</a:t>
            </a:r>
            <a:r>
              <a:rPr lang="en-US" sz="2200" dirty="0"/>
              <a:t>, ranging from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simple objects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complex compound objects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200" dirty="0"/>
              <a:t> are </a:t>
            </a:r>
            <a:r>
              <a:rPr lang="en-US" sz="2200" b="1" u="sng" dirty="0">
                <a:solidFill>
                  <a:schemeClr val="accent3"/>
                </a:solidFill>
              </a:rPr>
              <a:t>DynamoDB</a:t>
            </a: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u="sng" dirty="0">
                <a:solidFill>
                  <a:srgbClr val="C00000"/>
                </a:solidFill>
              </a:rPr>
              <a:t>Redis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07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Introduction To NoSQL Databases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Recap Of SQL Databases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What Is A NoSQL Database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Types Of NoSQL Databases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Benefits Of NoSQL </a:t>
            </a:r>
            <a:r>
              <a:rPr lang="en-US" b="1" dirty="0" err="1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Daatabases</a:t>
            </a: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Comparison Between SQL DB And NoSQL DB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  <a:sym typeface="+mn-ea"/>
              </a:rPr>
              <a:t>Which One To Use When ?</a:t>
            </a: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Difference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document database </a:t>
            </a:r>
            <a:r>
              <a:rPr lang="en-US" sz="2200" dirty="0"/>
              <a:t>is, at its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core</a:t>
            </a:r>
            <a:r>
              <a:rPr lang="en-US" sz="2200" dirty="0"/>
              <a:t>, a </a:t>
            </a:r>
            <a:r>
              <a:rPr lang="en-US" sz="2200" b="1" dirty="0">
                <a:solidFill>
                  <a:srgbClr val="C00000"/>
                </a:solidFill>
              </a:rPr>
              <a:t>key/value store </a:t>
            </a:r>
            <a:r>
              <a:rPr lang="en-US" sz="2200" dirty="0"/>
              <a:t>with one </a:t>
            </a:r>
            <a:r>
              <a:rPr lang="en-US" sz="2200" b="1" dirty="0">
                <a:solidFill>
                  <a:srgbClr val="00B050"/>
                </a:solidFill>
              </a:rPr>
              <a:t>major exception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Instead of </a:t>
            </a:r>
            <a:r>
              <a:rPr lang="en-US" sz="2200" dirty="0"/>
              <a:t>just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storing</a:t>
            </a:r>
            <a:r>
              <a:rPr lang="en-US" sz="2200" dirty="0"/>
              <a:t> any </a:t>
            </a:r>
            <a:r>
              <a:rPr lang="en-US" sz="2200" b="1" dirty="0">
                <a:solidFill>
                  <a:srgbClr val="0070C0"/>
                </a:solidFill>
              </a:rPr>
              <a:t>format</a:t>
            </a:r>
            <a:r>
              <a:rPr lang="en-US" sz="2200" dirty="0"/>
              <a:t> in it, a </a:t>
            </a:r>
            <a:r>
              <a:rPr lang="en-US" sz="2200" b="1" dirty="0">
                <a:solidFill>
                  <a:srgbClr val="C00000"/>
                </a:solidFill>
              </a:rPr>
              <a:t>document </a:t>
            </a:r>
            <a:r>
              <a:rPr lang="en-US" sz="2200" b="1" dirty="0" err="1">
                <a:solidFill>
                  <a:srgbClr val="C00000"/>
                </a:solidFill>
              </a:rPr>
              <a:t>db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requires that the </a:t>
            </a:r>
            <a:r>
              <a:rPr lang="en-US" sz="2200" b="1" dirty="0">
                <a:solidFill>
                  <a:srgbClr val="002060"/>
                </a:solidFill>
              </a:rPr>
              <a:t>data</a:t>
            </a:r>
            <a:r>
              <a:rPr lang="en-US" sz="2200" dirty="0"/>
              <a:t> will be store in a </a:t>
            </a:r>
            <a:r>
              <a:rPr lang="en-US" sz="2200" b="1" dirty="0">
                <a:solidFill>
                  <a:srgbClr val="0070C0"/>
                </a:solidFill>
              </a:rPr>
              <a:t>format</a:t>
            </a:r>
            <a:r>
              <a:rPr lang="en-US" sz="2200" dirty="0"/>
              <a:t> that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can understand.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format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rgbClr val="C00000"/>
                </a:solidFill>
              </a:rPr>
              <a:t>XML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C00000"/>
                </a:solidFill>
              </a:rPr>
              <a:t>JSON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C00000"/>
                </a:solidFill>
              </a:rPr>
              <a:t>Binary JSON </a:t>
            </a:r>
            <a:r>
              <a:rPr lang="en-US" sz="2200" dirty="0"/>
              <a:t>(MongoDB), or just about </a:t>
            </a:r>
            <a:r>
              <a:rPr lang="en-US" sz="2200" b="1" dirty="0">
                <a:solidFill>
                  <a:srgbClr val="00B050"/>
                </a:solidFill>
              </a:rPr>
              <a:t>anything</a:t>
            </a:r>
            <a:r>
              <a:rPr lang="en-US" sz="2200" dirty="0"/>
              <a:t>, as long as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7030A0"/>
                </a:solidFill>
              </a:rPr>
              <a:t>understand</a:t>
            </a:r>
            <a:r>
              <a:rPr lang="en-US" sz="2200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328357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</a:t>
            </a:r>
            <a:r>
              <a:rPr lang="en-US" sz="2700" b="1" dirty="0" err="1"/>
              <a:t>nosql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Wide-Column store </a:t>
            </a:r>
            <a:r>
              <a:rPr lang="en-US" sz="2200" dirty="0"/>
              <a:t>- It is </a:t>
            </a:r>
            <a:r>
              <a:rPr lang="en-US" sz="2200" b="1" dirty="0">
                <a:solidFill>
                  <a:srgbClr val="00B050"/>
                </a:solidFill>
              </a:rPr>
              <a:t>similar</a:t>
            </a:r>
            <a:r>
              <a:rPr lang="en-US" sz="2200" dirty="0"/>
              <a:t> to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relational database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FFC000"/>
                </a:solidFill>
              </a:rPr>
              <a:t>sense</a:t>
            </a:r>
            <a:r>
              <a:rPr lang="en-US" sz="2200" dirty="0"/>
              <a:t> it </a:t>
            </a:r>
            <a:r>
              <a:rPr lang="en-US" sz="2200" b="1" dirty="0">
                <a:solidFill>
                  <a:schemeClr val="accent2"/>
                </a:solidFill>
              </a:rPr>
              <a:t>stores data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92D050"/>
                </a:solidFill>
              </a:rPr>
              <a:t>rows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92D050"/>
                </a:solidFill>
              </a:rPr>
              <a:t>columns</a:t>
            </a:r>
            <a:r>
              <a:rPr lang="en-US" sz="2200" dirty="0"/>
              <a:t>, however the </a:t>
            </a:r>
            <a:r>
              <a:rPr lang="en-US" sz="2200" b="1" dirty="0">
                <a:solidFill>
                  <a:srgbClr val="92D050"/>
                </a:solidFill>
              </a:rPr>
              <a:t>columns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dynamic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each row </a:t>
            </a:r>
            <a:r>
              <a:rPr lang="en-US" sz="2200" dirty="0"/>
              <a:t>does not have to have the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columns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Examples</a:t>
            </a:r>
            <a:r>
              <a:rPr lang="en-US" sz="2200" dirty="0"/>
              <a:t> are </a:t>
            </a:r>
            <a:r>
              <a:rPr lang="en-US" sz="2200" b="1" u="sng" dirty="0">
                <a:solidFill>
                  <a:schemeClr val="accent2"/>
                </a:solidFill>
              </a:rPr>
              <a:t>HBase</a:t>
            </a:r>
            <a:r>
              <a:rPr lang="en-US" sz="2200" dirty="0"/>
              <a:t> and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Cassandra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4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</a:t>
            </a:r>
            <a:r>
              <a:rPr lang="en-US" sz="2700" b="1" dirty="0" err="1"/>
              <a:t>nosql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Graph database </a:t>
            </a:r>
            <a:r>
              <a:rPr lang="en-US" sz="2200" dirty="0"/>
              <a:t>- It 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navigate relationships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Heavily used </a:t>
            </a:r>
            <a:r>
              <a:rPr lang="en-US" sz="2200" dirty="0"/>
              <a:t>in </a:t>
            </a:r>
            <a:r>
              <a:rPr lang="en-US" sz="2200" b="1" u="sng" dirty="0">
                <a:solidFill>
                  <a:srgbClr val="0070C0"/>
                </a:solidFill>
              </a:rPr>
              <a:t>social networking</a:t>
            </a:r>
            <a:r>
              <a:rPr lang="en-US" sz="2200" dirty="0"/>
              <a:t> as It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easy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 relationships</a:t>
            </a:r>
            <a:r>
              <a:rPr lang="en-US" sz="2200" dirty="0"/>
              <a:t> between </a:t>
            </a:r>
            <a:r>
              <a:rPr lang="en-US" sz="2200" b="1" dirty="0">
                <a:solidFill>
                  <a:srgbClr val="C00000"/>
                </a:solidFill>
              </a:rPr>
              <a:t>data entities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quickly query </a:t>
            </a:r>
            <a:r>
              <a:rPr lang="en-US" sz="2200" dirty="0"/>
              <a:t>these relationships.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For example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chemeClr val="accent1"/>
                </a:solidFill>
              </a:rPr>
              <a:t>find out </a:t>
            </a:r>
            <a:r>
              <a:rPr lang="en-US" sz="2200" dirty="0"/>
              <a:t>who the "</a:t>
            </a:r>
            <a:r>
              <a:rPr lang="en-US" sz="2200" b="1" dirty="0">
                <a:solidFill>
                  <a:srgbClr val="00B050"/>
                </a:solidFill>
              </a:rPr>
              <a:t>friends of friends</a:t>
            </a:r>
            <a:r>
              <a:rPr lang="en-US" sz="2200" dirty="0"/>
              <a:t>" of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particular person </a:t>
            </a:r>
            <a:r>
              <a:rPr lang="en-US" sz="2200" dirty="0"/>
              <a:t>are.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r>
              <a:rPr lang="en-US" sz="2200" dirty="0"/>
              <a:t> - </a:t>
            </a:r>
            <a:r>
              <a:rPr lang="en-US" sz="2200" b="1" dirty="0" err="1">
                <a:solidFill>
                  <a:srgbClr val="FFC000"/>
                </a:solidFill>
              </a:rPr>
              <a:t>Dgraph</a:t>
            </a:r>
            <a:r>
              <a:rPr lang="en-US" sz="2200" dirty="0"/>
              <a:t> and </a:t>
            </a:r>
            <a:r>
              <a:rPr lang="en-US" sz="2200" b="1" u="sng" dirty="0" err="1">
                <a:solidFill>
                  <a:srgbClr val="0070C0"/>
                </a:solidFill>
              </a:rPr>
              <a:t>OrientDB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74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Flexible Schema</a:t>
            </a:r>
            <a:r>
              <a:rPr lang="en-US" sz="2200" dirty="0"/>
              <a:t>-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 documents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rgbClr val="00B050"/>
                </a:solidFill>
              </a:rPr>
              <a:t>actually store data</a:t>
            </a:r>
            <a:r>
              <a:rPr lang="en-US" sz="2200" dirty="0"/>
              <a:t> have a </a:t>
            </a:r>
            <a:r>
              <a:rPr lang="en-US" sz="2200" b="1" u="sng" dirty="0">
                <a:solidFill>
                  <a:srgbClr val="FFC000"/>
                </a:solidFill>
              </a:rPr>
              <a:t>flexible schema 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It means </a:t>
            </a:r>
            <a:r>
              <a:rPr lang="en-US" sz="2200" dirty="0"/>
              <a:t>that it is </a:t>
            </a:r>
            <a:r>
              <a:rPr lang="en-US" sz="2200" b="1" u="sng" dirty="0">
                <a:solidFill>
                  <a:schemeClr val="accent2"/>
                </a:solidFill>
              </a:rPr>
              <a:t>perfectly okay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7030A0"/>
                </a:solidFill>
              </a:rPr>
              <a:t>normal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2 documents</a:t>
            </a:r>
            <a:r>
              <a:rPr lang="en-US" sz="2200" dirty="0"/>
              <a:t> to have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fields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2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5B943-F338-FB06-16FE-EE8880412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4999"/>
            <a:ext cx="8178140" cy="21025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2F49BF-48A1-9692-21A5-896B8D06A34C}"/>
              </a:ext>
            </a:extLst>
          </p:cNvPr>
          <p:cNvSpPr txBox="1"/>
          <p:nvPr/>
        </p:nvSpPr>
        <p:spPr>
          <a:xfrm>
            <a:off x="467544" y="3871840"/>
            <a:ext cx="84249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Both</a:t>
            </a:r>
            <a:r>
              <a:rPr lang="en-IN" dirty="0"/>
              <a:t> the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r>
              <a:rPr lang="en-IN" dirty="0"/>
              <a:t> shown </a:t>
            </a:r>
            <a:r>
              <a:rPr lang="en-IN" b="1" dirty="0">
                <a:solidFill>
                  <a:srgbClr val="00B050"/>
                </a:solidFill>
              </a:rPr>
              <a:t>above</a:t>
            </a:r>
            <a:r>
              <a:rPr lang="en-IN" dirty="0"/>
              <a:t> are a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part </a:t>
            </a:r>
            <a:r>
              <a:rPr lang="en-IN" dirty="0"/>
              <a:t>of same </a:t>
            </a:r>
            <a:r>
              <a:rPr lang="en-IN" b="1" dirty="0">
                <a:solidFill>
                  <a:srgbClr val="C00000"/>
                </a:solidFill>
              </a:rPr>
              <a:t>collection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Both</a:t>
            </a:r>
            <a:r>
              <a:rPr lang="en-IN" dirty="0"/>
              <a:t> have </a:t>
            </a:r>
            <a:r>
              <a:rPr lang="en-IN" b="1" u="sng" dirty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en-IN" dirty="0"/>
              <a:t> and </a:t>
            </a:r>
            <a:r>
              <a:rPr lang="en-IN" b="1" u="sng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IN" dirty="0"/>
              <a:t> fields. </a:t>
            </a:r>
          </a:p>
          <a:p>
            <a:endParaRPr lang="en-IN" dirty="0"/>
          </a:p>
          <a:p>
            <a:r>
              <a:rPr lang="en-IN" dirty="0"/>
              <a:t>3. In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first document </a:t>
            </a:r>
            <a:r>
              <a:rPr lang="en-IN" dirty="0"/>
              <a:t>we have </a:t>
            </a:r>
            <a:r>
              <a:rPr lang="en-IN" b="1" dirty="0">
                <a:solidFill>
                  <a:srgbClr val="00B050"/>
                </a:solidFill>
              </a:rPr>
              <a:t>graduated</a:t>
            </a:r>
            <a:r>
              <a:rPr lang="en-IN" dirty="0"/>
              <a:t> </a:t>
            </a:r>
            <a:r>
              <a:rPr lang="en-IN" dirty="0" err="1"/>
              <a:t>boolean</a:t>
            </a:r>
            <a:r>
              <a:rPr lang="en-IN" dirty="0"/>
              <a:t> field, </a:t>
            </a:r>
            <a:r>
              <a:rPr lang="en-IN" b="1" dirty="0">
                <a:solidFill>
                  <a:schemeClr val="accent2"/>
                </a:solidFill>
              </a:rPr>
              <a:t>whereas</a:t>
            </a:r>
            <a:r>
              <a:rPr lang="en-IN" dirty="0"/>
              <a:t> in the </a:t>
            </a:r>
            <a:r>
              <a:rPr lang="en-IN" b="1" dirty="0">
                <a:solidFill>
                  <a:srgbClr val="002060"/>
                </a:solidFill>
              </a:rPr>
              <a:t>second document </a:t>
            </a:r>
            <a:r>
              <a:rPr lang="en-IN" dirty="0"/>
              <a:t>instead of </a:t>
            </a:r>
            <a:r>
              <a:rPr lang="en-IN" b="1" dirty="0">
                <a:solidFill>
                  <a:srgbClr val="00B050"/>
                </a:solidFill>
              </a:rPr>
              <a:t>graduated</a:t>
            </a:r>
            <a:r>
              <a:rPr lang="en-IN" dirty="0"/>
              <a:t> we have a string </a:t>
            </a:r>
            <a:r>
              <a:rPr lang="en-IN" b="1" dirty="0">
                <a:solidFill>
                  <a:srgbClr val="FFC000"/>
                </a:solidFill>
              </a:rPr>
              <a:t>gender</a:t>
            </a:r>
            <a:r>
              <a:rPr lang="en-IN" dirty="0"/>
              <a:t> field. </a:t>
            </a:r>
          </a:p>
          <a:p>
            <a:endParaRPr lang="en-IN" dirty="0"/>
          </a:p>
          <a:p>
            <a:r>
              <a:rPr lang="en-IN" dirty="0"/>
              <a:t>So the </a:t>
            </a:r>
            <a:r>
              <a:rPr lang="en-IN" b="1" dirty="0">
                <a:solidFill>
                  <a:srgbClr val="92D050"/>
                </a:solidFill>
              </a:rPr>
              <a:t>point is</a:t>
            </a:r>
            <a:r>
              <a:rPr lang="en-IN" dirty="0"/>
              <a:t>, that </a:t>
            </a:r>
            <a:r>
              <a:rPr lang="en-IN" b="1" dirty="0">
                <a:solidFill>
                  <a:srgbClr val="C00000"/>
                </a:solidFill>
              </a:rPr>
              <a:t>document schema </a:t>
            </a:r>
            <a:r>
              <a:rPr lang="en-IN" dirty="0"/>
              <a:t>in </a:t>
            </a:r>
            <a:r>
              <a:rPr lang="en-IN" b="1" dirty="0">
                <a:solidFill>
                  <a:srgbClr val="00B050"/>
                </a:solidFill>
              </a:rPr>
              <a:t>Mongo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dynamic</a:t>
            </a:r>
            <a:r>
              <a:rPr lang="en-IN" dirty="0"/>
              <a:t> and every 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document</a:t>
            </a:r>
            <a:r>
              <a:rPr lang="en-IN" dirty="0"/>
              <a:t> we </a:t>
            </a:r>
            <a:r>
              <a:rPr lang="en-IN" b="1" dirty="0">
                <a:solidFill>
                  <a:srgbClr val="0070C0"/>
                </a:solidFill>
              </a:rPr>
              <a:t>save</a:t>
            </a:r>
            <a:r>
              <a:rPr lang="en-IN" dirty="0"/>
              <a:t> in </a:t>
            </a:r>
            <a:r>
              <a:rPr lang="en-IN" b="1" dirty="0">
                <a:solidFill>
                  <a:srgbClr val="00B050"/>
                </a:solidFill>
              </a:rPr>
              <a:t>Mongo</a:t>
            </a:r>
            <a:r>
              <a:rPr lang="en-IN" dirty="0"/>
              <a:t> can be as </a:t>
            </a:r>
            <a:r>
              <a:rPr lang="en-IN" b="1" dirty="0">
                <a:solidFill>
                  <a:srgbClr val="7030A0"/>
                </a:solidFill>
              </a:rPr>
              <a:t>simple</a:t>
            </a:r>
            <a:r>
              <a:rPr lang="en-IN" dirty="0"/>
              <a:t> or as </a:t>
            </a:r>
            <a:r>
              <a:rPr lang="en-IN" b="1" dirty="0">
                <a:solidFill>
                  <a:srgbClr val="FFC000"/>
                </a:solidFill>
              </a:rPr>
              <a:t>complex</a:t>
            </a:r>
            <a:r>
              <a:rPr lang="en-IN" dirty="0"/>
              <a:t> as our </a:t>
            </a:r>
            <a:r>
              <a:rPr lang="en-IN" b="1" dirty="0">
                <a:solidFill>
                  <a:srgbClr val="C00000"/>
                </a:solidFill>
              </a:rPr>
              <a:t>application</a:t>
            </a:r>
            <a:r>
              <a:rPr lang="en-IN" dirty="0"/>
              <a:t> requires.</a:t>
            </a:r>
          </a:p>
        </p:txBody>
      </p:sp>
    </p:spTree>
    <p:extLst>
      <p:ext uri="{BB962C8B-B14F-4D97-AF65-F5344CB8AC3E}">
        <p14:creationId xmlns:p14="http://schemas.microsoft.com/office/powerpoint/2010/main" val="37889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Easy to use data model </a:t>
            </a:r>
            <a:r>
              <a:rPr lang="en-US" sz="2200" dirty="0"/>
              <a:t>: In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 database </a:t>
            </a:r>
            <a:r>
              <a:rPr lang="en-US" sz="2200" dirty="0"/>
              <a:t>like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we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do not have tables and rows</a:t>
            </a:r>
            <a:r>
              <a:rPr lang="en-US" sz="2200" dirty="0"/>
              <a:t>, instead we have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collections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  <a:r>
              <a:rPr lang="en-US" sz="2200" dirty="0"/>
              <a:t> that we </a:t>
            </a:r>
            <a:r>
              <a:rPr lang="en-US" sz="2200" b="1" dirty="0">
                <a:solidFill>
                  <a:srgbClr val="002060"/>
                </a:solidFill>
              </a:rPr>
              <a:t>typically store </a:t>
            </a:r>
            <a:r>
              <a:rPr lang="en-US" sz="2200" dirty="0"/>
              <a:t>across many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relational database tables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0070C0"/>
                </a:solidFill>
              </a:rPr>
              <a:t>single collection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00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For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programmer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very easy </a:t>
            </a:r>
            <a:r>
              <a:rPr lang="en-US" sz="2200" dirty="0"/>
              <a:t>to work with since </a:t>
            </a:r>
            <a:r>
              <a:rPr lang="en-US" sz="2200" b="1" dirty="0">
                <a:solidFill>
                  <a:srgbClr val="FFC000"/>
                </a:solidFill>
              </a:rPr>
              <a:t>no complex joins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layers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rgbClr val="7030A0"/>
                </a:solidFill>
              </a:rPr>
              <a:t>required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Our application code </a:t>
            </a:r>
            <a:r>
              <a:rPr lang="en-US" sz="2200" dirty="0"/>
              <a:t>will be much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cleaner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simpler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easier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maintain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9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Easy horizontal scaling </a:t>
            </a:r>
            <a:r>
              <a:rPr lang="en-US" sz="2200" dirty="0"/>
              <a:t>: Most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 databases </a:t>
            </a:r>
            <a:r>
              <a:rPr lang="en-US" sz="2200" dirty="0"/>
              <a:t>allow only </a:t>
            </a:r>
            <a:r>
              <a:rPr lang="en-US" sz="2200" b="1" u="sng" dirty="0">
                <a:solidFill>
                  <a:srgbClr val="0070C0"/>
                </a:solidFill>
              </a:rPr>
              <a:t>vertical scaling </a:t>
            </a:r>
            <a:r>
              <a:rPr lang="en-US" sz="2200" dirty="0"/>
              <a:t>which is </a:t>
            </a:r>
            <a:r>
              <a:rPr lang="en-US" sz="2200" b="1" dirty="0">
                <a:solidFill>
                  <a:schemeClr val="accent2"/>
                </a:solidFill>
              </a:rPr>
              <a:t>also called </a:t>
            </a:r>
            <a:r>
              <a:rPr lang="en-US" sz="2200" dirty="0"/>
              <a:t>as </a:t>
            </a:r>
            <a:r>
              <a:rPr lang="en-US" sz="2200" b="1" u="sng" dirty="0">
                <a:solidFill>
                  <a:srgbClr val="002060"/>
                </a:solidFill>
              </a:rPr>
              <a:t>scaling up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means </a:t>
            </a:r>
            <a:r>
              <a:rPr lang="en-US" sz="2200" b="1" dirty="0">
                <a:solidFill>
                  <a:srgbClr val="00B050"/>
                </a:solidFill>
              </a:rPr>
              <a:t>adding more resources </a:t>
            </a:r>
            <a:r>
              <a:rPr lang="en-US" sz="2200" dirty="0"/>
              <a:t>(like </a:t>
            </a:r>
            <a:r>
              <a:rPr lang="en-US" sz="2200" b="1" dirty="0">
                <a:solidFill>
                  <a:schemeClr val="accent1"/>
                </a:solidFill>
              </a:rPr>
              <a:t>memory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/>
                </a:solidFill>
              </a:rPr>
              <a:t>storage</a:t>
            </a:r>
            <a:r>
              <a:rPr lang="en-US" sz="2200" dirty="0"/>
              <a:t> </a:t>
            </a:r>
            <a:r>
              <a:rPr lang="en-US" sz="2200" dirty="0" err="1"/>
              <a:t>etc</a:t>
            </a:r>
            <a:r>
              <a:rPr lang="en-US" sz="2200" dirty="0"/>
              <a:t>) to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existing database server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ensure</a:t>
            </a:r>
            <a:r>
              <a:rPr lang="en-US" sz="2200" dirty="0"/>
              <a:t> that the </a:t>
            </a:r>
            <a:r>
              <a:rPr lang="en-US" sz="2200" b="1" dirty="0">
                <a:solidFill>
                  <a:schemeClr val="accent6"/>
                </a:solidFill>
              </a:rPr>
              <a:t>required service </a:t>
            </a:r>
            <a:r>
              <a:rPr lang="en-US" sz="2200" dirty="0"/>
              <a:t>can be </a:t>
            </a:r>
            <a:r>
              <a:rPr lang="en-US" sz="2200" b="1" dirty="0">
                <a:solidFill>
                  <a:srgbClr val="FFC000"/>
                </a:solidFill>
              </a:rPr>
              <a:t>provided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7030A0"/>
                </a:solidFill>
              </a:rPr>
              <a:t>users</a:t>
            </a:r>
            <a:r>
              <a:rPr lang="en-US" sz="22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But </a:t>
            </a:r>
            <a:r>
              <a:rPr lang="en-US" sz="2200" b="1" dirty="0">
                <a:solidFill>
                  <a:schemeClr val="accent6"/>
                </a:solidFill>
              </a:rPr>
              <a:t>vertical scaling </a:t>
            </a:r>
            <a:r>
              <a:rPr lang="en-US" sz="2200" dirty="0"/>
              <a:t>has an </a:t>
            </a:r>
            <a:r>
              <a:rPr lang="en-US" sz="2200" b="1" dirty="0">
                <a:solidFill>
                  <a:srgbClr val="C00000"/>
                </a:solidFill>
              </a:rPr>
              <a:t>upper limit </a:t>
            </a:r>
            <a:r>
              <a:rPr lang="en-US" sz="2200" dirty="0"/>
              <a:t>beyond which we </a:t>
            </a:r>
            <a:r>
              <a:rPr lang="en-US" sz="2200" b="1" dirty="0">
                <a:solidFill>
                  <a:srgbClr val="7030A0"/>
                </a:solidFill>
              </a:rPr>
              <a:t>cannot</a:t>
            </a:r>
            <a:r>
              <a:rPr lang="en-US" sz="2200" dirty="0"/>
              <a:t> just </a:t>
            </a:r>
            <a:r>
              <a:rPr lang="en-US" sz="2200" b="1" dirty="0">
                <a:solidFill>
                  <a:srgbClr val="FFC000"/>
                </a:solidFill>
              </a:rPr>
              <a:t>add more CPU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memory</a:t>
            </a:r>
            <a:r>
              <a:rPr lang="en-US" sz="2200" dirty="0"/>
              <a:t> etc.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There</a:t>
            </a:r>
            <a:r>
              <a:rPr lang="en-US" sz="2200" dirty="0"/>
              <a:t> is also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downtime involved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We have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shut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database server down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B050"/>
                </a:solidFill>
              </a:rPr>
              <a:t>add</a:t>
            </a:r>
            <a:r>
              <a:rPr lang="en-US" sz="2200" dirty="0"/>
              <a:t> more </a:t>
            </a:r>
            <a:r>
              <a:rPr lang="en-US" sz="2200" b="1" dirty="0">
                <a:solidFill>
                  <a:srgbClr val="7030A0"/>
                </a:solidFill>
              </a:rPr>
              <a:t>hardware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chemeClr val="accent2"/>
                </a:solidFill>
              </a:rPr>
              <a:t>other hand </a:t>
            </a:r>
            <a:r>
              <a:rPr lang="en-US" sz="2200" dirty="0"/>
              <a:t>supports </a:t>
            </a:r>
            <a:r>
              <a:rPr lang="en-US" sz="2200" b="1" u="sng" dirty="0">
                <a:solidFill>
                  <a:srgbClr val="7030A0"/>
                </a:solidFill>
              </a:rPr>
              <a:t>horizontal scaling </a:t>
            </a:r>
            <a:r>
              <a:rPr lang="en-US" sz="2200" dirty="0"/>
              <a:t>which is also </a:t>
            </a:r>
            <a:r>
              <a:rPr lang="en-US" sz="2200" b="1" dirty="0">
                <a:solidFill>
                  <a:srgbClr val="C00000"/>
                </a:solidFill>
              </a:rPr>
              <a:t>commonly</a:t>
            </a:r>
            <a:r>
              <a:rPr lang="en-US" sz="2200" dirty="0"/>
              <a:t> called </a:t>
            </a:r>
            <a:r>
              <a:rPr lang="en-US" sz="2200" b="1" u="sng" dirty="0">
                <a:solidFill>
                  <a:srgbClr val="002060"/>
                </a:solidFill>
              </a:rPr>
              <a:t>scaling out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rgbClr val="7030A0"/>
                </a:solidFill>
              </a:rPr>
              <a:t>horizontal scaling</a:t>
            </a:r>
            <a:r>
              <a:rPr lang="en-US" sz="2200" dirty="0"/>
              <a:t>, data is </a:t>
            </a:r>
            <a:r>
              <a:rPr lang="en-US" sz="2200" b="1" dirty="0">
                <a:solidFill>
                  <a:schemeClr val="accent1"/>
                </a:solidFill>
              </a:rPr>
              <a:t>partitioned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distributed</a:t>
            </a:r>
            <a:r>
              <a:rPr lang="en-US" sz="2200" dirty="0"/>
              <a:t> across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many servers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So in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simple terms</a:t>
            </a:r>
            <a:r>
              <a:rPr lang="en-US" sz="2200" dirty="0"/>
              <a:t>, scaling </a:t>
            </a:r>
            <a:r>
              <a:rPr lang="en-US" sz="2200" b="1" dirty="0">
                <a:solidFill>
                  <a:srgbClr val="7030A0"/>
                </a:solidFill>
              </a:rPr>
              <a:t>horizontally</a:t>
            </a:r>
            <a:r>
              <a:rPr lang="en-US" sz="2200" dirty="0"/>
              <a:t> means </a:t>
            </a:r>
            <a:r>
              <a:rPr lang="en-US" sz="2200" b="1" dirty="0">
                <a:solidFill>
                  <a:srgbClr val="FFC000"/>
                </a:solidFill>
              </a:rPr>
              <a:t>adding more servers</a:t>
            </a:r>
            <a:r>
              <a:rPr lang="en-US" sz="2200" dirty="0"/>
              <a:t> to the already </a:t>
            </a:r>
            <a:r>
              <a:rPr lang="en-US" sz="2200" b="1" dirty="0">
                <a:solidFill>
                  <a:srgbClr val="C00000"/>
                </a:solidFill>
              </a:rPr>
              <a:t>existing pool </a:t>
            </a:r>
            <a:r>
              <a:rPr lang="en-US" sz="2200" dirty="0"/>
              <a:t>of </a:t>
            </a:r>
            <a:r>
              <a:rPr lang="en-US" sz="2200" b="1" u="sng" dirty="0">
                <a:solidFill>
                  <a:srgbClr val="92D050"/>
                </a:solidFill>
              </a:rPr>
              <a:t>servers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298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Introduction to </a:t>
            </a:r>
            <a:r>
              <a:rPr lang="en-US" sz="2700" b="1" dirty="0" err="1"/>
              <a:t>nosql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NoSQL</a:t>
            </a:r>
            <a:r>
              <a:rPr lang="en-US" sz="2200" dirty="0"/>
              <a:t> stands for </a:t>
            </a:r>
            <a:r>
              <a:rPr lang="en-US" sz="2200" b="1" dirty="0">
                <a:solidFill>
                  <a:srgbClr val="0070C0"/>
                </a:solidFill>
              </a:rPr>
              <a:t>Not only SQL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NoSQL</a:t>
            </a:r>
            <a:r>
              <a:rPr lang="en-US" sz="2200" dirty="0"/>
              <a:t> Databases are </a:t>
            </a:r>
            <a:r>
              <a:rPr lang="en-US" sz="2200" b="1" dirty="0">
                <a:solidFill>
                  <a:srgbClr val="00B050"/>
                </a:solidFill>
              </a:rPr>
              <a:t>also known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7030A0"/>
                </a:solidFill>
              </a:rPr>
              <a:t>non-relational databases</a:t>
            </a:r>
            <a:r>
              <a:rPr lang="en-US" sz="2200" dirty="0"/>
              <a:t> that </a:t>
            </a:r>
            <a:r>
              <a:rPr lang="en-US" sz="2200" b="1" u="sng" dirty="0">
                <a:solidFill>
                  <a:srgbClr val="FFC000"/>
                </a:solidFill>
              </a:rPr>
              <a:t>don’t require </a:t>
            </a:r>
            <a:r>
              <a:rPr lang="en-US" sz="2200" dirty="0"/>
              <a:t>a </a:t>
            </a:r>
            <a:r>
              <a:rPr lang="en-US" sz="2200" b="1" u="sng" dirty="0">
                <a:solidFill>
                  <a:srgbClr val="0070C0"/>
                </a:solidFill>
              </a:rPr>
              <a:t>fixed schema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But before</a:t>
            </a:r>
            <a:r>
              <a:rPr lang="en-US" sz="2200" dirty="0"/>
              <a:t> discussing any further on </a:t>
            </a:r>
            <a:r>
              <a:rPr lang="en-US" sz="2200" b="1" dirty="0">
                <a:solidFill>
                  <a:schemeClr val="accent1"/>
                </a:solidFill>
              </a:rPr>
              <a:t>NoSQL</a:t>
            </a:r>
            <a:r>
              <a:rPr lang="en-US" sz="2200" dirty="0"/>
              <a:t> databases let us first </a:t>
            </a:r>
            <a:r>
              <a:rPr lang="en-US" sz="2200" b="1" dirty="0">
                <a:solidFill>
                  <a:schemeClr val="accent4"/>
                </a:solidFill>
              </a:rPr>
              <a:t>recall </a:t>
            </a:r>
            <a:r>
              <a:rPr lang="en-US" sz="2200" b="1" dirty="0">
                <a:solidFill>
                  <a:srgbClr val="7030A0"/>
                </a:solidFill>
              </a:rPr>
              <a:t>what is </a:t>
            </a:r>
            <a:r>
              <a:rPr lang="en-US" sz="2200" dirty="0"/>
              <a:t>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</a:t>
            </a:r>
            <a:r>
              <a:rPr lang="en-US" sz="2200" dirty="0"/>
              <a:t> database.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This means </a:t>
            </a:r>
            <a:r>
              <a:rPr lang="en-US" sz="2200" dirty="0"/>
              <a:t>we are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not limited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capacity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single server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There is </a:t>
            </a:r>
            <a:r>
              <a:rPr lang="en-US" sz="2200" b="1" dirty="0">
                <a:solidFill>
                  <a:srgbClr val="00B050"/>
                </a:solidFill>
              </a:rPr>
              <a:t>no need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turn off existing servers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1"/>
                </a:solidFill>
              </a:rPr>
              <a:t>add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new server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FFC000"/>
                </a:solidFill>
              </a:rPr>
              <a:t>pool</a:t>
            </a:r>
            <a:r>
              <a:rPr lang="en-US" sz="2200" dirty="0"/>
              <a:t>, so there is </a:t>
            </a:r>
            <a:r>
              <a:rPr lang="en-US" sz="2200" b="1" u="sng" dirty="0">
                <a:solidFill>
                  <a:srgbClr val="C00000"/>
                </a:solidFill>
              </a:rPr>
              <a:t>no downtime </a:t>
            </a:r>
            <a:r>
              <a:rPr lang="en-US" sz="2200" dirty="0"/>
              <a:t>as well.</a:t>
            </a:r>
          </a:p>
        </p:txBody>
      </p:sp>
    </p:spTree>
    <p:extLst>
      <p:ext uri="{BB962C8B-B14F-4D97-AF65-F5344CB8AC3E}">
        <p14:creationId xmlns:p14="http://schemas.microsoft.com/office/powerpoint/2010/main" val="6783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of </a:t>
            </a:r>
            <a:r>
              <a:rPr lang="en-US" sz="2700" b="1" dirty="0" err="1"/>
              <a:t>nosql</a:t>
            </a:r>
            <a:r>
              <a:rPr lang="en-US" sz="2700" b="1" dirty="0"/>
              <a:t> database</a:t>
            </a:r>
            <a:br>
              <a:rPr lang="en-US" sz="2700" b="1" dirty="0"/>
            </a:br>
            <a:r>
              <a:rPr lang="en-US" sz="2000" b="1" cap="none" dirty="0"/>
              <a:t>( document database)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F7E9A-CE79-B331-8256-D085A59E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667968"/>
            <a:ext cx="8807450" cy="2958752"/>
          </a:xfrm>
        </p:spPr>
      </p:pic>
    </p:spTree>
    <p:extLst>
      <p:ext uri="{BB962C8B-B14F-4D97-AF65-F5344CB8AC3E}">
        <p14:creationId xmlns:p14="http://schemas.microsoft.com/office/powerpoint/2010/main" val="30598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00477C-F3AD-2CE0-5FB6-9C417827C2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536" y="1760220"/>
          <a:ext cx="8322156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52">
                  <a:extLst>
                    <a:ext uri="{9D8B030D-6E8A-4147-A177-3AD203B41FA5}">
                      <a16:colId xmlns:a16="http://schemas.microsoft.com/office/drawing/2014/main" val="3586341543"/>
                    </a:ext>
                  </a:extLst>
                </a:gridCol>
                <a:gridCol w="2774052">
                  <a:extLst>
                    <a:ext uri="{9D8B030D-6E8A-4147-A177-3AD203B41FA5}">
                      <a16:colId xmlns:a16="http://schemas.microsoft.com/office/drawing/2014/main" val="4082913408"/>
                    </a:ext>
                  </a:extLst>
                </a:gridCol>
                <a:gridCol w="2774052">
                  <a:extLst>
                    <a:ext uri="{9D8B030D-6E8A-4147-A177-3AD203B41FA5}">
                      <a16:colId xmlns:a16="http://schemas.microsoft.com/office/drawing/2014/main" val="273472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Comparing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 SQL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NoSQL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33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Data model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Relational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Non-relational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28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Database type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Key-value, document, wide-column, and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3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Schema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Predefined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Dynamic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1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Query Language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Structured query language (SQL)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 declarative query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6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Popular database management systems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MySQL, PostgreSQL, Oracle, and MS-SQL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MongoDB, Apache HBase, Amazon DynamoDB, Redis, Couchbase, Cassandra, and Elasticsearch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56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5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00477C-F3AD-2CE0-5FB6-9C417827C2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0922" y="1525905"/>
          <a:ext cx="8322156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52">
                  <a:extLst>
                    <a:ext uri="{9D8B030D-6E8A-4147-A177-3AD203B41FA5}">
                      <a16:colId xmlns:a16="http://schemas.microsoft.com/office/drawing/2014/main" val="3586341543"/>
                    </a:ext>
                  </a:extLst>
                </a:gridCol>
                <a:gridCol w="2774052">
                  <a:extLst>
                    <a:ext uri="{9D8B030D-6E8A-4147-A177-3AD203B41FA5}">
                      <a16:colId xmlns:a16="http://schemas.microsoft.com/office/drawing/2014/main" val="4082913408"/>
                    </a:ext>
                  </a:extLst>
                </a:gridCol>
                <a:gridCol w="2774052">
                  <a:extLst>
                    <a:ext uri="{9D8B030D-6E8A-4147-A177-3AD203B41FA5}">
                      <a16:colId xmlns:a16="http://schemas.microsoft.com/office/drawing/2014/main" val="2734721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Comparing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 SQL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NoSQL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33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Ability to scale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Vertical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Horizontal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28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Hardware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Specialized DB hardware (Oracle Exadata,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Commodity hardware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3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Open-source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 mix of open-source like Postgres &amp; MySQL, and commercial like Oracle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Open-source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1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Advantages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Cross-platform support, secure and 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Easy to use, high performance, and flexible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6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Disadvantages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Complex to maintain and inefficient if processing big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Data is less structured,  NoSQL databases are newer and may offer less features than their SQL counterparts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563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 which database to use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Both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NoSQL</a:t>
            </a:r>
            <a:r>
              <a:rPr lang="en-US" sz="2200" dirty="0"/>
              <a:t> are actually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great database technologies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FFC000"/>
                </a:solidFill>
              </a:rPr>
              <a:t>both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widely</a:t>
            </a:r>
            <a:r>
              <a:rPr lang="en-US" sz="2200" dirty="0"/>
              <a:t> used in the </a:t>
            </a:r>
            <a:r>
              <a:rPr lang="en-US" sz="2200" b="1" dirty="0">
                <a:solidFill>
                  <a:srgbClr val="7030A0"/>
                </a:solidFill>
              </a:rPr>
              <a:t>modern world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Each</a:t>
            </a:r>
            <a:r>
              <a:rPr lang="en-US" sz="2200" dirty="0"/>
              <a:t> has its own </a:t>
            </a:r>
            <a:r>
              <a:rPr lang="en-US" sz="2200" b="1" dirty="0">
                <a:solidFill>
                  <a:srgbClr val="00B050"/>
                </a:solidFill>
              </a:rPr>
              <a:t>strengths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C000"/>
                </a:solidFill>
              </a:rPr>
              <a:t>weaknesses</a:t>
            </a:r>
            <a:r>
              <a:rPr lang="en-US" sz="2200" dirty="0"/>
              <a:t> that make it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suitable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certain types </a:t>
            </a:r>
            <a:r>
              <a:rPr lang="en-US" sz="2200" dirty="0"/>
              <a:t>of databases.</a:t>
            </a:r>
          </a:p>
        </p:txBody>
      </p:sp>
    </p:spTree>
    <p:extLst>
      <p:ext uri="{BB962C8B-B14F-4D97-AF65-F5344CB8AC3E}">
        <p14:creationId xmlns:p14="http://schemas.microsoft.com/office/powerpoint/2010/main" val="287737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When to use </a:t>
            </a:r>
            <a:r>
              <a:rPr lang="en-US" sz="2700" b="1" dirty="0" err="1"/>
              <a:t>sql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1. When Your Data is Structured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you are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dealing</a:t>
            </a:r>
            <a:r>
              <a:rPr lang="en-US" sz="2000" dirty="0"/>
              <a:t> with </a:t>
            </a:r>
            <a:r>
              <a:rPr lang="en-US" sz="2000" b="1" dirty="0">
                <a:solidFill>
                  <a:schemeClr val="accent1"/>
                </a:solidFill>
              </a:rPr>
              <a:t>data</a:t>
            </a:r>
            <a:r>
              <a:rPr lang="en-US" sz="2000" dirty="0"/>
              <a:t> that is </a:t>
            </a:r>
            <a:r>
              <a:rPr lang="en-US" sz="2000" b="1" dirty="0">
                <a:solidFill>
                  <a:srgbClr val="7030A0"/>
                </a:solidFill>
              </a:rPr>
              <a:t>static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92D050"/>
                </a:solidFill>
              </a:rPr>
              <a:t>nature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92D050"/>
                </a:solidFill>
              </a:rPr>
              <a:t>doesn’t change</a:t>
            </a:r>
            <a:r>
              <a:rPr lang="en-US" sz="2000" dirty="0"/>
              <a:t>, then using </a:t>
            </a:r>
            <a:r>
              <a:rPr lang="en-US" sz="2000" b="1" dirty="0">
                <a:solidFill>
                  <a:schemeClr val="accent1"/>
                </a:solidFill>
              </a:rPr>
              <a:t>SQL</a:t>
            </a:r>
            <a:r>
              <a:rPr lang="en-US" sz="2000" dirty="0"/>
              <a:t> will get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job done effectively</a:t>
            </a:r>
            <a:r>
              <a:rPr lang="en-US" sz="20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 : </a:t>
            </a:r>
            <a:r>
              <a:rPr lang="en-US" sz="2000" b="1" dirty="0">
                <a:solidFill>
                  <a:srgbClr val="FFC000"/>
                </a:solidFill>
              </a:rPr>
              <a:t>Bank account data, </a:t>
            </a:r>
            <a:r>
              <a:rPr lang="en-IN" sz="2000" dirty="0"/>
              <a:t>a table for </a:t>
            </a:r>
            <a:r>
              <a:rPr lang="en-IN" sz="2000" b="1" dirty="0">
                <a:solidFill>
                  <a:schemeClr val="accent4"/>
                </a:solidFill>
              </a:rPr>
              <a:t>transactions</a:t>
            </a:r>
            <a:endParaRPr lang="en-US" sz="2000" b="1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2. If Security is Your Priority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rgbClr val="00B050"/>
                </a:solidFill>
              </a:rPr>
              <a:t>technology</a:t>
            </a:r>
            <a:r>
              <a:rPr lang="en-US" sz="2000" dirty="0"/>
              <a:t> used in </a:t>
            </a:r>
            <a:r>
              <a:rPr lang="en-US" sz="2000" b="1" dirty="0">
                <a:solidFill>
                  <a:srgbClr val="0070C0"/>
                </a:solidFill>
              </a:rPr>
              <a:t>accounting systems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30A0"/>
                </a:solidFill>
              </a:rPr>
              <a:t>transaction databases</a:t>
            </a:r>
            <a:r>
              <a:rPr lang="en-US" sz="2000" dirty="0"/>
              <a:t>, as it requires </a:t>
            </a:r>
            <a:r>
              <a:rPr lang="en-US" sz="2000" b="1" dirty="0">
                <a:solidFill>
                  <a:srgbClr val="92D050"/>
                </a:solidFill>
              </a:rPr>
              <a:t>consistency</a:t>
            </a:r>
            <a:r>
              <a:rPr lang="en-US" sz="2000" dirty="0"/>
              <a:t> and has </a:t>
            </a:r>
            <a:r>
              <a:rPr lang="en-US" sz="2000" b="1" dirty="0">
                <a:solidFill>
                  <a:srgbClr val="C00000"/>
                </a:solidFill>
              </a:rPr>
              <a:t>no room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002060"/>
                </a:solidFill>
              </a:rPr>
              <a:t>error</a:t>
            </a:r>
            <a:r>
              <a:rPr lang="en-US" sz="2000" dirty="0"/>
              <a:t>, as it </a:t>
            </a:r>
            <a:r>
              <a:rPr lang="en-US" sz="2000" b="1" dirty="0">
                <a:solidFill>
                  <a:srgbClr val="00B0F0"/>
                </a:solidFill>
              </a:rPr>
              <a:t>ensures</a:t>
            </a:r>
            <a:r>
              <a:rPr lang="en-US" sz="2000" dirty="0"/>
              <a:t> that even </a:t>
            </a:r>
            <a:r>
              <a:rPr lang="en-US" sz="2000" b="1" dirty="0">
                <a:solidFill>
                  <a:srgbClr val="7030A0"/>
                </a:solidFill>
              </a:rPr>
              <a:t>large data transactions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rgbClr val="00B050"/>
                </a:solidFill>
              </a:rPr>
              <a:t>secure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consistent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4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When to use </a:t>
            </a:r>
            <a:r>
              <a:rPr lang="en-US" sz="2700" b="1" dirty="0" err="1"/>
              <a:t>nosql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1. When Your Data is </a:t>
            </a:r>
            <a:r>
              <a:rPr lang="en-US" sz="2200" b="1" u="sng" dirty="0" err="1">
                <a:solidFill>
                  <a:srgbClr val="C00000"/>
                </a:solidFill>
              </a:rPr>
              <a:t>UnStructured</a:t>
            </a:r>
            <a:endParaRPr lang="en-US" sz="2200" b="1" u="sng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dirty="0"/>
              <a:t>If you </a:t>
            </a:r>
            <a:r>
              <a:rPr lang="en-US" sz="2000" b="1" dirty="0">
                <a:solidFill>
                  <a:schemeClr val="accent3"/>
                </a:solidFill>
              </a:rPr>
              <a:t>expect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massive growth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FFC000"/>
                </a:solidFill>
              </a:rPr>
              <a:t>your data</a:t>
            </a:r>
            <a:r>
              <a:rPr lang="en-US" sz="2000" dirty="0"/>
              <a:t>, then using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NoSQL</a:t>
            </a:r>
            <a:r>
              <a:rPr lang="en-US" sz="2000" dirty="0"/>
              <a:t> is a </a:t>
            </a:r>
            <a:r>
              <a:rPr lang="en-US" sz="2000" b="1" dirty="0">
                <a:solidFill>
                  <a:schemeClr val="accent1"/>
                </a:solidFill>
              </a:rPr>
              <a:t>wiser choice </a:t>
            </a:r>
            <a:r>
              <a:rPr lang="en-US" sz="2000" dirty="0"/>
              <a:t>because it allows you to </a:t>
            </a:r>
            <a:r>
              <a:rPr lang="en-US" sz="2000" b="1" dirty="0">
                <a:solidFill>
                  <a:schemeClr val="accent1"/>
                </a:solidFill>
              </a:rPr>
              <a:t>work</a:t>
            </a:r>
            <a:r>
              <a:rPr lang="en-US" sz="2000" dirty="0"/>
              <a:t> with </a:t>
            </a:r>
            <a:r>
              <a:rPr lang="en-US" sz="2000" b="1" dirty="0">
                <a:solidFill>
                  <a:srgbClr val="FFC000"/>
                </a:solidFill>
              </a:rPr>
              <a:t>high volumes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unstructured data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 : </a:t>
            </a:r>
            <a:r>
              <a:rPr lang="en-US" b="1" dirty="0">
                <a:solidFill>
                  <a:srgbClr val="00B050"/>
                </a:solidFill>
              </a:rPr>
              <a:t>Twitter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Facebook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</a:rPr>
              <a:t>Google</a:t>
            </a:r>
            <a:r>
              <a:rPr lang="en-US" dirty="0"/>
              <a:t> use it to </a:t>
            </a:r>
            <a:r>
              <a:rPr lang="en-US" b="1" dirty="0">
                <a:solidFill>
                  <a:schemeClr val="accent2"/>
                </a:solidFill>
              </a:rPr>
              <a:t>manage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staggering amount </a:t>
            </a:r>
            <a:r>
              <a:rPr lang="en-US" dirty="0"/>
              <a:t>of data on a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daily basis</a:t>
            </a:r>
            <a:r>
              <a:rPr lang="en-US" dirty="0"/>
              <a:t>.</a:t>
            </a:r>
            <a:endParaRPr lang="en-US" sz="2000" b="1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u="sng" dirty="0">
                <a:solidFill>
                  <a:srgbClr val="C00000"/>
                </a:solidFill>
              </a:rPr>
              <a:t>2. If Flexibility is Your Priority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2000" dirty="0"/>
              <a:t> gives </a:t>
            </a:r>
            <a:r>
              <a:rPr lang="en-US" sz="2000" b="1" dirty="0">
                <a:solidFill>
                  <a:srgbClr val="00B050"/>
                </a:solidFill>
              </a:rPr>
              <a:t>users </a:t>
            </a:r>
            <a:r>
              <a:rPr lang="en-US" sz="2000" dirty="0"/>
              <a:t>much more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flexibility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002060"/>
                </a:solidFill>
              </a:rPr>
              <a:t>manage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manipulate data </a:t>
            </a:r>
            <a:r>
              <a:rPr lang="en-US" sz="2000" dirty="0"/>
              <a:t>as the </a:t>
            </a:r>
            <a:r>
              <a:rPr lang="en-US" sz="2000" b="1" dirty="0">
                <a:solidFill>
                  <a:schemeClr val="accent2"/>
                </a:solidFill>
              </a:rPr>
              <a:t>syntax isn’t rigid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C000"/>
                </a:solidFill>
              </a:rPr>
              <a:t>depends</a:t>
            </a:r>
            <a:r>
              <a:rPr lang="en-US" sz="2000" dirty="0"/>
              <a:t> on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database</a:t>
            </a:r>
            <a:r>
              <a:rPr lang="en-US" sz="2000" dirty="0"/>
              <a:t> we are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working 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79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Recap of </a:t>
            </a:r>
            <a:r>
              <a:rPr lang="en-US" sz="2700" b="1" dirty="0" err="1"/>
              <a:t>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</a:t>
            </a:r>
            <a:r>
              <a:rPr lang="en-US" sz="2200" dirty="0"/>
              <a:t> stands for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Structured Query Language </a:t>
            </a:r>
            <a:r>
              <a:rPr lang="en-US" sz="2200" dirty="0"/>
              <a:t>and was </a:t>
            </a:r>
            <a:r>
              <a:rPr lang="en-US" sz="2200" b="1" dirty="0">
                <a:solidFill>
                  <a:srgbClr val="FFC000"/>
                </a:solidFill>
              </a:rPr>
              <a:t>created</a:t>
            </a:r>
            <a:r>
              <a:rPr lang="en-US" sz="2200" dirty="0"/>
              <a:t> by </a:t>
            </a:r>
            <a:r>
              <a:rPr lang="en-US" sz="2200" b="1" u="sng" dirty="0">
                <a:solidFill>
                  <a:srgbClr val="7030A0"/>
                </a:solidFill>
              </a:rPr>
              <a:t>Donald Chamberlin </a:t>
            </a:r>
            <a:r>
              <a:rPr lang="en-US" sz="2200" dirty="0"/>
              <a:t>and </a:t>
            </a:r>
            <a:r>
              <a:rPr lang="en-US" sz="2200" b="1" u="sng" dirty="0">
                <a:solidFill>
                  <a:srgbClr val="7030A0"/>
                </a:solidFill>
              </a:rPr>
              <a:t>Raymond Boyce </a:t>
            </a:r>
            <a:r>
              <a:rPr lang="en-US" sz="2200" dirty="0"/>
              <a:t>at </a:t>
            </a:r>
            <a:r>
              <a:rPr lang="en-US" sz="2200" b="1" dirty="0">
                <a:solidFill>
                  <a:srgbClr val="00B050"/>
                </a:solidFill>
              </a:rPr>
              <a:t>IBM</a:t>
            </a:r>
            <a:r>
              <a:rPr lang="en-US" sz="2200" dirty="0"/>
              <a:t> in the year </a:t>
            </a:r>
            <a:r>
              <a:rPr lang="en-US" sz="2200" b="1" dirty="0">
                <a:solidFill>
                  <a:schemeClr val="accent1"/>
                </a:solidFill>
              </a:rPr>
              <a:t>1974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It’s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original name </a:t>
            </a:r>
            <a:r>
              <a:rPr lang="en-US" sz="2200" dirty="0"/>
              <a:t>was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SEQUEL</a:t>
            </a:r>
            <a:r>
              <a:rPr lang="en-US" sz="2200" dirty="0"/>
              <a:t>(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Structured English Query Language</a:t>
            </a:r>
            <a:r>
              <a:rPr lang="en-US" sz="2200" dirty="0"/>
              <a:t>).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1976</a:t>
            </a:r>
            <a:r>
              <a:rPr lang="en-US" sz="2200" dirty="0"/>
              <a:t> it was </a:t>
            </a:r>
            <a:r>
              <a:rPr lang="en-US" sz="2200" b="1" dirty="0">
                <a:solidFill>
                  <a:srgbClr val="002060"/>
                </a:solidFill>
              </a:rPr>
              <a:t>renamed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7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Recap of </a:t>
            </a:r>
            <a:r>
              <a:rPr lang="en-US" sz="2700" b="1" dirty="0" err="1"/>
              <a:t>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Since</a:t>
            </a:r>
            <a:r>
              <a:rPr lang="en-US" sz="2200" dirty="0"/>
              <a:t> then ,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SQL</a:t>
            </a:r>
            <a:r>
              <a:rPr lang="en-US" sz="2200" dirty="0"/>
              <a:t> is the </a:t>
            </a:r>
            <a:r>
              <a:rPr lang="en-US" sz="2200" b="1" dirty="0">
                <a:solidFill>
                  <a:srgbClr val="92D050"/>
                </a:solidFill>
              </a:rPr>
              <a:t>standard language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2200" dirty="0"/>
              <a:t> with </a:t>
            </a:r>
            <a:r>
              <a:rPr lang="en-US" sz="2200" b="1" u="sng" dirty="0">
                <a:solidFill>
                  <a:srgbClr val="C00000"/>
                </a:solidFill>
              </a:rPr>
              <a:t>Relational Databases </a:t>
            </a:r>
            <a:r>
              <a:rPr lang="en-US" sz="2200" dirty="0"/>
              <a:t>or </a:t>
            </a:r>
            <a:r>
              <a:rPr lang="en-US" sz="2200" b="1" u="sng" dirty="0">
                <a:solidFill>
                  <a:srgbClr val="C00000"/>
                </a:solidFill>
              </a:rPr>
              <a:t>SQL Databases.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a </a:t>
            </a:r>
            <a:r>
              <a:rPr lang="en-US" sz="2200" b="1" dirty="0">
                <a:solidFill>
                  <a:srgbClr val="00B050"/>
                </a:solidFill>
              </a:rPr>
              <a:t>relational database </a:t>
            </a:r>
            <a:r>
              <a:rPr lang="en-US" sz="2200" dirty="0"/>
              <a:t>like </a:t>
            </a:r>
            <a:r>
              <a:rPr lang="en-US" sz="2200" b="1" dirty="0">
                <a:solidFill>
                  <a:srgbClr val="0070C0"/>
                </a:solidFill>
              </a:rPr>
              <a:t>SQL Server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0070C0"/>
                </a:solidFill>
              </a:rPr>
              <a:t>Oracle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70C0"/>
                </a:solidFill>
              </a:rPr>
              <a:t>MySQL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70C0"/>
                </a:solidFill>
              </a:rPr>
              <a:t>SQLite</a:t>
            </a:r>
            <a:r>
              <a:rPr lang="en-US" sz="2200" dirty="0"/>
              <a:t> , a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tables</a:t>
            </a:r>
            <a:r>
              <a:rPr lang="en-US" sz="2200" dirty="0"/>
              <a:t> and these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tables </a:t>
            </a:r>
            <a:r>
              <a:rPr lang="en-US" sz="2200" dirty="0"/>
              <a:t>themselves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store data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FFC000"/>
                </a:solidFill>
              </a:rPr>
              <a:t>form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C00000"/>
                </a:solidFill>
              </a:rPr>
              <a:t>rows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columns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0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Recap of </a:t>
            </a:r>
            <a:r>
              <a:rPr lang="en-US" sz="2700" b="1" dirty="0" err="1"/>
              <a:t>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0C742-4A20-F056-20B9-84F09DEF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" y="1551509"/>
            <a:ext cx="8808085" cy="52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Recap of </a:t>
            </a:r>
            <a:r>
              <a:rPr lang="en-US" sz="2700" b="1" dirty="0" err="1"/>
              <a:t>sql</a:t>
            </a:r>
            <a:r>
              <a:rPr lang="en-US" sz="2700" b="1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Further</a:t>
            </a:r>
            <a:r>
              <a:rPr lang="en-US" sz="2200" dirty="0"/>
              <a:t> these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tables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00B050"/>
                </a:solidFill>
              </a:rPr>
              <a:t>related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1"/>
                </a:solidFill>
              </a:rPr>
              <a:t>each-other</a:t>
            </a:r>
            <a:r>
              <a:rPr lang="en-US" sz="2200" dirty="0"/>
              <a:t> using </a:t>
            </a:r>
            <a:r>
              <a:rPr lang="en-US" sz="2200" b="1" dirty="0">
                <a:solidFill>
                  <a:srgbClr val="002060"/>
                </a:solidFill>
              </a:rPr>
              <a:t>relationships</a:t>
            </a:r>
            <a:r>
              <a:rPr lang="en-US" sz="2200" dirty="0"/>
              <a:t> or “</a:t>
            </a:r>
            <a:r>
              <a:rPr lang="en-US" sz="2200" b="1" dirty="0">
                <a:solidFill>
                  <a:srgbClr val="0070C0"/>
                </a:solidFill>
              </a:rPr>
              <a:t>keys</a:t>
            </a:r>
            <a:r>
              <a:rPr lang="en-US" sz="2200" dirty="0"/>
              <a:t>”.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Meaning</a:t>
            </a:r>
            <a:r>
              <a:rPr lang="en-US" sz="2200" dirty="0"/>
              <a:t> there is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7030A0"/>
                </a:solidFill>
              </a:rPr>
              <a:t>one table </a:t>
            </a:r>
            <a:r>
              <a:rPr lang="en-US" sz="2200" dirty="0"/>
              <a:t>(table A) that is </a:t>
            </a:r>
            <a:r>
              <a:rPr lang="en-US" sz="2200" b="1" dirty="0">
                <a:solidFill>
                  <a:srgbClr val="C00000"/>
                </a:solidFill>
              </a:rPr>
              <a:t>designed</a:t>
            </a:r>
            <a:r>
              <a:rPr lang="en-US" sz="2200" dirty="0"/>
              <a:t> to only </a:t>
            </a:r>
            <a:r>
              <a:rPr lang="en-US" sz="2200" b="1" dirty="0">
                <a:solidFill>
                  <a:srgbClr val="92D050"/>
                </a:solidFill>
              </a:rPr>
              <a:t>point</a:t>
            </a:r>
            <a:r>
              <a:rPr lang="en-US" sz="2200" dirty="0"/>
              <a:t> to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column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C000"/>
                </a:solidFill>
              </a:rPr>
              <a:t>another table </a:t>
            </a:r>
            <a:r>
              <a:rPr lang="en-US" sz="2200" dirty="0"/>
              <a:t>(table B). </a:t>
            </a:r>
          </a:p>
        </p:txBody>
      </p:sp>
    </p:spTree>
    <p:extLst>
      <p:ext uri="{BB962C8B-B14F-4D97-AF65-F5344CB8AC3E}">
        <p14:creationId xmlns:p14="http://schemas.microsoft.com/office/powerpoint/2010/main" val="12800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Recap of </a:t>
            </a:r>
            <a:r>
              <a:rPr lang="en-US" sz="2700" b="1" dirty="0" err="1"/>
              <a:t>sql</a:t>
            </a:r>
            <a:r>
              <a:rPr lang="en-US" sz="2700" b="1" dirty="0"/>
              <a:t> databases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E1193-CF51-A76D-2607-AC1240247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988840"/>
            <a:ext cx="8807450" cy="4731320"/>
          </a:xfrm>
        </p:spPr>
      </p:pic>
    </p:spTree>
    <p:extLst>
      <p:ext uri="{BB962C8B-B14F-4D97-AF65-F5344CB8AC3E}">
        <p14:creationId xmlns:p14="http://schemas.microsoft.com/office/powerpoint/2010/main" val="17381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</a:t>
            </a:r>
            <a:r>
              <a:rPr lang="en-US" sz="2700" b="1" dirty="0" err="1"/>
              <a:t>nosql</a:t>
            </a:r>
            <a:r>
              <a:rPr lang="en-US" sz="2700" b="1" dirty="0"/>
              <a:t> database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Many beginners </a:t>
            </a:r>
            <a:r>
              <a:rPr lang="en-US" sz="2200" dirty="0"/>
              <a:t>think that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2200" dirty="0"/>
              <a:t> means </a:t>
            </a:r>
            <a:r>
              <a:rPr lang="en-US" sz="22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there is no SQL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This is </a:t>
            </a:r>
            <a:r>
              <a:rPr lang="en-US" sz="2200" dirty="0"/>
              <a:t>not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term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</a:t>
            </a:r>
            <a:r>
              <a:rPr lang="en-US" sz="2200" dirty="0"/>
              <a:t> stands for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</a:rPr>
              <a:t>Not Only SQL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92D050"/>
                </a:solidFill>
              </a:rPr>
              <a:t>it means</a:t>
            </a:r>
            <a:r>
              <a:rPr lang="en-US" sz="2200" dirty="0"/>
              <a:t>, a </a:t>
            </a:r>
            <a:r>
              <a:rPr lang="en-US" sz="2200" b="1" dirty="0">
                <a:solidFill>
                  <a:srgbClr val="C00000"/>
                </a:solidFill>
              </a:rPr>
              <a:t>non-relational database </a:t>
            </a:r>
            <a:r>
              <a:rPr lang="en-US" sz="2200" dirty="0"/>
              <a:t>is a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non-tabular database </a:t>
            </a:r>
            <a:r>
              <a:rPr lang="en-US" sz="2200" dirty="0"/>
              <a:t>and stores data </a:t>
            </a:r>
            <a:r>
              <a:rPr lang="en-US" sz="2200" b="1" dirty="0">
                <a:solidFill>
                  <a:srgbClr val="00B050"/>
                </a:solidFill>
              </a:rPr>
              <a:t>differently</a:t>
            </a:r>
            <a:r>
              <a:rPr lang="en-US" sz="2200" dirty="0"/>
              <a:t> than </a:t>
            </a:r>
            <a:r>
              <a:rPr lang="en-US" sz="2200" b="1" dirty="0">
                <a:solidFill>
                  <a:srgbClr val="FFC000"/>
                </a:solidFill>
              </a:rPr>
              <a:t>relational tables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0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7194</TotalTime>
  <Words>1566</Words>
  <Application>Microsoft Office PowerPoint</Application>
  <PresentationFormat>On-screen Show (4:3)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Introduction to nosql databases</vt:lpstr>
      <vt:lpstr>Recap of sql databases</vt:lpstr>
      <vt:lpstr>Recap of sql databases</vt:lpstr>
      <vt:lpstr>Recap of sql databases</vt:lpstr>
      <vt:lpstr>Recap of sql databases</vt:lpstr>
      <vt:lpstr>Recap of sql databases</vt:lpstr>
      <vt:lpstr>What is a nosql database ?</vt:lpstr>
      <vt:lpstr>What is a nosql database ?</vt:lpstr>
      <vt:lpstr>What is a nosql database ?</vt:lpstr>
      <vt:lpstr>Correspondence to sql</vt:lpstr>
      <vt:lpstr>Correspondence to sql</vt:lpstr>
      <vt:lpstr>Correspondence to sql</vt:lpstr>
      <vt:lpstr>Correspondence to sql</vt:lpstr>
      <vt:lpstr>Correspondence to sql</vt:lpstr>
      <vt:lpstr>Types of nosql databases</vt:lpstr>
      <vt:lpstr>Types of nosql databases</vt:lpstr>
      <vt:lpstr>Types of nosql databases</vt:lpstr>
      <vt:lpstr>Difference ?</vt:lpstr>
      <vt:lpstr>Types of nosql databases</vt:lpstr>
      <vt:lpstr>Types of nosql databases</vt:lpstr>
      <vt:lpstr>Benefit of nosql database ( document database)</vt:lpstr>
      <vt:lpstr>Benefit of nosql database ( document database)</vt:lpstr>
      <vt:lpstr>Benefit of nosql database ( document database)</vt:lpstr>
      <vt:lpstr>Benefit of nosql database ( document database)</vt:lpstr>
      <vt:lpstr>Benefit of nosql database ( document database)</vt:lpstr>
      <vt:lpstr>Benefit of nosql database ( document database)</vt:lpstr>
      <vt:lpstr>Benefit of nosql database ( document database)</vt:lpstr>
      <vt:lpstr>Benefit of nosql database ( document database)</vt:lpstr>
      <vt:lpstr>Benefit of nosql database ( document database)</vt:lpstr>
      <vt:lpstr>comparison</vt:lpstr>
      <vt:lpstr>comparison</vt:lpstr>
      <vt:lpstr>So which database to use ?</vt:lpstr>
      <vt:lpstr>When to use sql?</vt:lpstr>
      <vt:lpstr>When to use nosql?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285</cp:revision>
  <dcterms:created xsi:type="dcterms:W3CDTF">2015-12-21T13:46:00Z</dcterms:created>
  <dcterms:modified xsi:type="dcterms:W3CDTF">2023-07-17T11:24:18Z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