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45"/>
  </p:notesMasterIdLst>
  <p:sldIdLst>
    <p:sldId id="256" r:id="rId2"/>
    <p:sldId id="301" r:id="rId3"/>
    <p:sldId id="1362" r:id="rId4"/>
    <p:sldId id="1388" r:id="rId5"/>
    <p:sldId id="1389" r:id="rId6"/>
    <p:sldId id="1402" r:id="rId7"/>
    <p:sldId id="1404" r:id="rId8"/>
    <p:sldId id="1325" r:id="rId9"/>
    <p:sldId id="1409" r:id="rId10"/>
    <p:sldId id="1392" r:id="rId11"/>
    <p:sldId id="1393" r:id="rId12"/>
    <p:sldId id="1394" r:id="rId13"/>
    <p:sldId id="1396" r:id="rId14"/>
    <p:sldId id="1397" r:id="rId15"/>
    <p:sldId id="1410" r:id="rId16"/>
    <p:sldId id="1411" r:id="rId17"/>
    <p:sldId id="1412" r:id="rId18"/>
    <p:sldId id="1413" r:id="rId19"/>
    <p:sldId id="1414" r:id="rId20"/>
    <p:sldId id="1415" r:id="rId21"/>
    <p:sldId id="1416" r:id="rId22"/>
    <p:sldId id="1417" r:id="rId23"/>
    <p:sldId id="1408" r:id="rId24"/>
    <p:sldId id="1418" r:id="rId25"/>
    <p:sldId id="1419" r:id="rId26"/>
    <p:sldId id="1390" r:id="rId27"/>
    <p:sldId id="1400" r:id="rId28"/>
    <p:sldId id="1401" r:id="rId29"/>
    <p:sldId id="1399" r:id="rId30"/>
    <p:sldId id="1366" r:id="rId31"/>
    <p:sldId id="1405" r:id="rId32"/>
    <p:sldId id="1406" r:id="rId33"/>
    <p:sldId id="1407" r:id="rId34"/>
    <p:sldId id="1420" r:id="rId35"/>
    <p:sldId id="1421" r:id="rId36"/>
    <p:sldId id="1422" r:id="rId37"/>
    <p:sldId id="1423" r:id="rId38"/>
    <p:sldId id="1424" r:id="rId39"/>
    <p:sldId id="1427" r:id="rId40"/>
    <p:sldId id="1425" r:id="rId41"/>
    <p:sldId id="1426" r:id="rId42"/>
    <p:sldId id="1429" r:id="rId43"/>
    <p:sldId id="1430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84FC937-C86C-4817-B171-5C56158B374D}"/>
    <pc:docChg chg="custSel addSld delSld modSld sldOrd">
      <pc:chgData name="Sharma Computer Academy" userId="08476b32c11f4418" providerId="LiveId" clId="{B84FC937-C86C-4817-B171-5C56158B374D}" dt="2023-07-19T07:24:50.796" v="3676"/>
      <pc:docMkLst>
        <pc:docMk/>
      </pc:docMkLst>
      <pc:sldChg chg="modSp mod">
        <pc:chgData name="Sharma Computer Academy" userId="08476b32c11f4418" providerId="LiveId" clId="{B84FC937-C86C-4817-B171-5C56158B374D}" dt="2023-07-13T04:53:52.766" v="0" actId="20577"/>
        <pc:sldMkLst>
          <pc:docMk/>
          <pc:sldMk cId="0" sldId="256"/>
        </pc:sldMkLst>
        <pc:spChg chg="mod">
          <ac:chgData name="Sharma Computer Academy" userId="08476b32c11f4418" providerId="LiveId" clId="{B84FC937-C86C-4817-B171-5C56158B374D}" dt="2023-07-13T04:53:52.766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B84FC937-C86C-4817-B171-5C56158B374D}" dt="2023-07-15T08:04:09.556" v="3629" actId="20577"/>
        <pc:sldMkLst>
          <pc:docMk/>
          <pc:sldMk cId="0" sldId="301"/>
        </pc:sldMkLst>
        <pc:spChg chg="mod">
          <ac:chgData name="Sharma Computer Academy" userId="08476b32c11f4418" providerId="LiveId" clId="{B84FC937-C86C-4817-B171-5C56158B374D}" dt="2023-07-15T08:04:09.556" v="3629" actId="2057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1863342271" sldId="1148"/>
        </pc:sldMkLst>
      </pc:sldChg>
      <pc:sldChg chg="modSp mod modAnim">
        <pc:chgData name="Sharma Computer Academy" userId="08476b32c11f4418" providerId="LiveId" clId="{B84FC937-C86C-4817-B171-5C56158B374D}" dt="2023-07-15T05:46:43.540" v="1253" actId="113"/>
        <pc:sldMkLst>
          <pc:docMk/>
          <pc:sldMk cId="741791339" sldId="1325"/>
        </pc:sldMkLst>
        <pc:spChg chg="mod">
          <ac:chgData name="Sharma Computer Academy" userId="08476b32c11f4418" providerId="LiveId" clId="{B84FC937-C86C-4817-B171-5C56158B374D}" dt="2023-07-15T05:23:16.915" v="1120" actId="20577"/>
          <ac:spMkLst>
            <pc:docMk/>
            <pc:sldMk cId="741791339" sldId="1325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5:46:43.540" v="1253" actId="113"/>
          <ac:spMkLst>
            <pc:docMk/>
            <pc:sldMk cId="741791339" sldId="132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2914825263" sldId="1329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2557302652" sldId="1361"/>
        </pc:sldMkLst>
      </pc:sldChg>
      <pc:sldChg chg="del">
        <pc:chgData name="Sharma Computer Academy" userId="08476b32c11f4418" providerId="LiveId" clId="{B84FC937-C86C-4817-B171-5C56158B374D}" dt="2023-07-15T07:02:25.606" v="2734" actId="47"/>
        <pc:sldMkLst>
          <pc:docMk/>
          <pc:sldMk cId="2797039065" sldId="1363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802221234" sldId="1364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644623184" sldId="1365"/>
        </pc:sldMkLst>
      </pc:sldChg>
      <pc:sldChg chg="modSp mod modAnim">
        <pc:chgData name="Sharma Computer Academy" userId="08476b32c11f4418" providerId="LiveId" clId="{B84FC937-C86C-4817-B171-5C56158B374D}" dt="2023-07-14T07:46:42.417" v="1011" actId="20577"/>
        <pc:sldMkLst>
          <pc:docMk/>
          <pc:sldMk cId="3656114106" sldId="1366"/>
        </pc:sldMkLst>
        <pc:spChg chg="mod">
          <ac:chgData name="Sharma Computer Academy" userId="08476b32c11f4418" providerId="LiveId" clId="{B84FC937-C86C-4817-B171-5C56158B374D}" dt="2023-07-14T07:40:42.313" v="831" actId="20577"/>
          <ac:spMkLst>
            <pc:docMk/>
            <pc:sldMk cId="3656114106" sldId="1366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4T07:46:42.417" v="1011" actId="20577"/>
          <ac:spMkLst>
            <pc:docMk/>
            <pc:sldMk cId="3656114106" sldId="136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1522108015" sldId="1367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541483702" sldId="1368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1029442787" sldId="1369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2330567349" sldId="1370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336238067" sldId="1371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616516395" sldId="1372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040772785" sldId="1373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44640573" sldId="1374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1767740420" sldId="1375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52222088" sldId="1376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788979785" sldId="1377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1450049824" sldId="1378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427972777" sldId="1379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20118574" sldId="1380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108365763" sldId="1381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612988068" sldId="1382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678376180" sldId="1383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059819332" sldId="1384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3877513871" sldId="1385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1015485160" sldId="1386"/>
        </pc:sldMkLst>
      </pc:sldChg>
      <pc:sldChg chg="del">
        <pc:chgData name="Sharma Computer Academy" userId="08476b32c11f4418" providerId="LiveId" clId="{B84FC937-C86C-4817-B171-5C56158B374D}" dt="2023-07-15T07:52:48.824" v="3291" actId="47"/>
        <pc:sldMkLst>
          <pc:docMk/>
          <pc:sldMk cId="2471798167" sldId="1387"/>
        </pc:sldMkLst>
      </pc:sldChg>
      <pc:sldChg chg="modSp mod modAnim">
        <pc:chgData name="Sharma Computer Academy" userId="08476b32c11f4418" providerId="LiveId" clId="{B84FC937-C86C-4817-B171-5C56158B374D}" dt="2023-07-15T06:40:57.150" v="2394" actId="20577"/>
        <pc:sldMkLst>
          <pc:docMk/>
          <pc:sldMk cId="2542389875" sldId="1390"/>
        </pc:sldMkLst>
        <pc:spChg chg="mod">
          <ac:chgData name="Sharma Computer Academy" userId="08476b32c11f4418" providerId="LiveId" clId="{B84FC937-C86C-4817-B171-5C56158B374D}" dt="2023-07-15T06:39:32.217" v="2341" actId="20577"/>
          <ac:spMkLst>
            <pc:docMk/>
            <pc:sldMk cId="2542389875" sldId="1390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6:40:57.150" v="2394" actId="20577"/>
          <ac:spMkLst>
            <pc:docMk/>
            <pc:sldMk cId="2542389875" sldId="1390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B84FC937-C86C-4817-B171-5C56158B374D}" dt="2023-07-15T05:50:18.805" v="1287" actId="47"/>
        <pc:sldMkLst>
          <pc:docMk/>
          <pc:sldMk cId="871522568" sldId="1391"/>
        </pc:sldMkLst>
        <pc:spChg chg="mod">
          <ac:chgData name="Sharma Computer Academy" userId="08476b32c11f4418" providerId="LiveId" clId="{B84FC937-C86C-4817-B171-5C56158B374D}" dt="2023-07-15T05:23:19.499" v="1124" actId="20577"/>
          <ac:spMkLst>
            <pc:docMk/>
            <pc:sldMk cId="871522568" sldId="1391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5:47:45.097" v="1263" actId="21"/>
          <ac:spMkLst>
            <pc:docMk/>
            <pc:sldMk cId="871522568" sldId="1391"/>
            <ac:spMk id="3" creationId="{00000000-0000-0000-0000-000000000000}"/>
          </ac:spMkLst>
        </pc:spChg>
        <pc:picChg chg="mod">
          <ac:chgData name="Sharma Computer Academy" userId="08476b32c11f4418" providerId="LiveId" clId="{B84FC937-C86C-4817-B171-5C56158B374D}" dt="2023-07-15T05:48:12.172" v="1274" actId="14100"/>
          <ac:picMkLst>
            <pc:docMk/>
            <pc:sldMk cId="871522568" sldId="1391"/>
            <ac:picMk id="5" creationId="{A0352963-8A68-9B53-EFB8-4CFE7943AB7F}"/>
          </ac:picMkLst>
        </pc:picChg>
      </pc:sldChg>
      <pc:sldChg chg="addSp modSp mod modAnim">
        <pc:chgData name="Sharma Computer Academy" userId="08476b32c11f4418" providerId="LiveId" clId="{B84FC937-C86C-4817-B171-5C56158B374D}" dt="2023-07-15T05:50:09.781" v="1286" actId="14100"/>
        <pc:sldMkLst>
          <pc:docMk/>
          <pc:sldMk cId="1868103356" sldId="1392"/>
        </pc:sldMkLst>
        <pc:spChg chg="mod">
          <ac:chgData name="Sharma Computer Academy" userId="08476b32c11f4418" providerId="LiveId" clId="{B84FC937-C86C-4817-B171-5C56158B374D}" dt="2023-07-15T05:23:23.133" v="1128" actId="20577"/>
          <ac:spMkLst>
            <pc:docMk/>
            <pc:sldMk cId="1868103356" sldId="1392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5:49:52.312" v="1281" actId="6549"/>
          <ac:spMkLst>
            <pc:docMk/>
            <pc:sldMk cId="1868103356" sldId="1392"/>
            <ac:spMk id="3" creationId="{00000000-0000-0000-0000-000000000000}"/>
          </ac:spMkLst>
        </pc:spChg>
        <pc:picChg chg="add mod">
          <ac:chgData name="Sharma Computer Academy" userId="08476b32c11f4418" providerId="LiveId" clId="{B84FC937-C86C-4817-B171-5C56158B374D}" dt="2023-07-15T05:50:09.781" v="1286" actId="14100"/>
          <ac:picMkLst>
            <pc:docMk/>
            <pc:sldMk cId="1868103356" sldId="1392"/>
            <ac:picMk id="4" creationId="{6160E0F0-1370-C8C1-3B4D-D38228E92770}"/>
          </ac:picMkLst>
        </pc:picChg>
      </pc:sldChg>
      <pc:sldChg chg="modSp mod ord">
        <pc:chgData name="Sharma Computer Academy" userId="08476b32c11f4418" providerId="LiveId" clId="{B84FC937-C86C-4817-B171-5C56158B374D}" dt="2023-07-19T07:24:50.796" v="3676"/>
        <pc:sldMkLst>
          <pc:docMk/>
          <pc:sldMk cId="943484780" sldId="1396"/>
        </pc:sldMkLst>
        <pc:spChg chg="mod">
          <ac:chgData name="Sharma Computer Academy" userId="08476b32c11f4418" providerId="LiveId" clId="{B84FC937-C86C-4817-B171-5C56158B374D}" dt="2023-07-19T07:24:11.317" v="3673" actId="20577"/>
          <ac:spMkLst>
            <pc:docMk/>
            <pc:sldMk cId="943484780" sldId="139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B84FC937-C86C-4817-B171-5C56158B374D}" dt="2023-07-19T07:23:56.513" v="3652" actId="20577"/>
        <pc:sldMkLst>
          <pc:docMk/>
          <pc:sldMk cId="2871736381" sldId="1397"/>
        </pc:sldMkLst>
        <pc:spChg chg="mod">
          <ac:chgData name="Sharma Computer Academy" userId="08476b32c11f4418" providerId="LiveId" clId="{B84FC937-C86C-4817-B171-5C56158B374D}" dt="2023-07-19T07:23:56.513" v="3652" actId="20577"/>
          <ac:spMkLst>
            <pc:docMk/>
            <pc:sldMk cId="2871736381" sldId="1397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B84FC937-C86C-4817-B171-5C56158B374D}" dt="2023-07-19T07:24:24.992" v="3674" actId="47"/>
        <pc:sldMkLst>
          <pc:docMk/>
          <pc:sldMk cId="1379795256" sldId="1398"/>
        </pc:sldMkLst>
      </pc:sldChg>
      <pc:sldChg chg="modSp add mod">
        <pc:chgData name="Sharma Computer Academy" userId="08476b32c11f4418" providerId="LiveId" clId="{B84FC937-C86C-4817-B171-5C56158B374D}" dt="2023-07-14T07:38:37.038" v="752" actId="20577"/>
        <pc:sldMkLst>
          <pc:docMk/>
          <pc:sldMk cId="2958493134" sldId="1399"/>
        </pc:sldMkLst>
        <pc:spChg chg="mod">
          <ac:chgData name="Sharma Computer Academy" userId="08476b32c11f4418" providerId="LiveId" clId="{B84FC937-C86C-4817-B171-5C56158B374D}" dt="2023-07-14T07:38:37.038" v="752" actId="20577"/>
          <ac:spMkLst>
            <pc:docMk/>
            <pc:sldMk cId="2958493134" sldId="1399"/>
            <ac:spMk id="2" creationId="{00000000-0000-0000-0000-000000000000}"/>
          </ac:spMkLst>
        </pc:spChg>
      </pc:sldChg>
      <pc:sldChg chg="modSp add mod modAnim">
        <pc:chgData name="Sharma Computer Academy" userId="08476b32c11f4418" providerId="LiveId" clId="{B84FC937-C86C-4817-B171-5C56158B374D}" dt="2023-07-14T07:37:46.120" v="734"/>
        <pc:sldMkLst>
          <pc:docMk/>
          <pc:sldMk cId="242923680" sldId="1400"/>
        </pc:sldMkLst>
        <pc:spChg chg="mod">
          <ac:chgData name="Sharma Computer Academy" userId="08476b32c11f4418" providerId="LiveId" clId="{B84FC937-C86C-4817-B171-5C56158B374D}" dt="2023-07-14T07:18:52.197" v="468" actId="6549"/>
          <ac:spMkLst>
            <pc:docMk/>
            <pc:sldMk cId="242923680" sldId="1400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4T07:37:27.028" v="730" actId="113"/>
          <ac:spMkLst>
            <pc:docMk/>
            <pc:sldMk cId="242923680" sldId="1400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B84FC937-C86C-4817-B171-5C56158B374D}" dt="2023-07-14T07:38:24.572" v="743" actId="113"/>
        <pc:sldMkLst>
          <pc:docMk/>
          <pc:sldMk cId="3389575582" sldId="1401"/>
        </pc:sldMkLst>
        <pc:spChg chg="mod">
          <ac:chgData name="Sharma Computer Academy" userId="08476b32c11f4418" providerId="LiveId" clId="{B84FC937-C86C-4817-B171-5C56158B374D}" dt="2023-07-14T07:38:24.572" v="743" actId="113"/>
          <ac:spMkLst>
            <pc:docMk/>
            <pc:sldMk cId="3389575582" sldId="1401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B84FC937-C86C-4817-B171-5C56158B374D}" dt="2023-07-14T07:29:05.964" v="576" actId="20577"/>
        <pc:sldMkLst>
          <pc:docMk/>
          <pc:sldMk cId="2285051940" sldId="1402"/>
        </pc:sldMkLst>
        <pc:spChg chg="mod">
          <ac:chgData name="Sharma Computer Academy" userId="08476b32c11f4418" providerId="LiveId" clId="{B84FC937-C86C-4817-B171-5C56158B374D}" dt="2023-07-14T07:29:05.964" v="576" actId="20577"/>
          <ac:spMkLst>
            <pc:docMk/>
            <pc:sldMk cId="2285051940" sldId="1402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4T07:25:14.636" v="539" actId="27636"/>
          <ac:spMkLst>
            <pc:docMk/>
            <pc:sldMk cId="2285051940" sldId="1402"/>
            <ac:spMk id="3" creationId="{00000000-0000-0000-0000-000000000000}"/>
          </ac:spMkLst>
        </pc:spChg>
        <pc:spChg chg="add mod">
          <ac:chgData name="Sharma Computer Academy" userId="08476b32c11f4418" providerId="LiveId" clId="{B84FC937-C86C-4817-B171-5C56158B374D}" dt="2023-07-14T07:24:27.492" v="528" actId="571"/>
          <ac:spMkLst>
            <pc:docMk/>
            <pc:sldMk cId="2285051940" sldId="1402"/>
            <ac:spMk id="6" creationId="{3FD3A541-0033-4936-B7A5-D75FC364B2F0}"/>
          </ac:spMkLst>
        </pc:spChg>
        <pc:picChg chg="add mod">
          <ac:chgData name="Sharma Computer Academy" userId="08476b32c11f4418" providerId="LiveId" clId="{B84FC937-C86C-4817-B171-5C56158B374D}" dt="2023-07-14T07:25:19.356" v="540" actId="14100"/>
          <ac:picMkLst>
            <pc:docMk/>
            <pc:sldMk cId="2285051940" sldId="1402"/>
            <ac:picMk id="5" creationId="{C8D04A0E-8B65-B455-2524-FB2C74C7DBF9}"/>
          </ac:picMkLst>
        </pc:picChg>
        <pc:picChg chg="add mod">
          <ac:chgData name="Sharma Computer Academy" userId="08476b32c11f4418" providerId="LiveId" clId="{B84FC937-C86C-4817-B171-5C56158B374D}" dt="2023-07-14T07:24:27.492" v="528" actId="571"/>
          <ac:picMkLst>
            <pc:docMk/>
            <pc:sldMk cId="2285051940" sldId="1402"/>
            <ac:picMk id="7" creationId="{BE7AFD75-4357-E796-816C-B40506B739DB}"/>
          </ac:picMkLst>
        </pc:picChg>
      </pc:sldChg>
      <pc:sldChg chg="add del">
        <pc:chgData name="Sharma Computer Academy" userId="08476b32c11f4418" providerId="LiveId" clId="{B84FC937-C86C-4817-B171-5C56158B374D}" dt="2023-07-14T07:29:59.066" v="598" actId="47"/>
        <pc:sldMkLst>
          <pc:docMk/>
          <pc:sldMk cId="1390615036" sldId="1403"/>
        </pc:sldMkLst>
      </pc:sldChg>
      <pc:sldChg chg="modSp add mod modAnim">
        <pc:chgData name="Sharma Computer Academy" userId="08476b32c11f4418" providerId="LiveId" clId="{B84FC937-C86C-4817-B171-5C56158B374D}" dt="2023-07-19T07:12:41.422" v="3633"/>
        <pc:sldMkLst>
          <pc:docMk/>
          <pc:sldMk cId="259067924" sldId="1404"/>
        </pc:sldMkLst>
        <pc:spChg chg="mod">
          <ac:chgData name="Sharma Computer Academy" userId="08476b32c11f4418" providerId="LiveId" clId="{B84FC937-C86C-4817-B171-5C56158B374D}" dt="2023-07-14T07:29:11.806" v="591" actId="20577"/>
          <ac:spMkLst>
            <pc:docMk/>
            <pc:sldMk cId="259067924" sldId="1404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9T07:12:41.422" v="3633"/>
          <ac:spMkLst>
            <pc:docMk/>
            <pc:sldMk cId="259067924" sldId="1404"/>
            <ac:spMk id="3" creationId="{00000000-0000-0000-0000-000000000000}"/>
          </ac:spMkLst>
        </pc:spChg>
        <pc:picChg chg="mod">
          <ac:chgData name="Sharma Computer Academy" userId="08476b32c11f4418" providerId="LiveId" clId="{B84FC937-C86C-4817-B171-5C56158B374D}" dt="2023-07-19T07:11:56.071" v="3632" actId="14100"/>
          <ac:picMkLst>
            <pc:docMk/>
            <pc:sldMk cId="259067924" sldId="1404"/>
            <ac:picMk id="5" creationId="{C8D04A0E-8B65-B455-2524-FB2C74C7DBF9}"/>
          </ac:picMkLst>
        </pc:picChg>
      </pc:sldChg>
      <pc:sldChg chg="modSp add mod modAnim">
        <pc:chgData name="Sharma Computer Academy" userId="08476b32c11f4418" providerId="LiveId" clId="{B84FC937-C86C-4817-B171-5C56158B374D}" dt="2023-07-14T07:49:13.956" v="1090" actId="207"/>
        <pc:sldMkLst>
          <pc:docMk/>
          <pc:sldMk cId="1983867753" sldId="1405"/>
        </pc:sldMkLst>
        <pc:spChg chg="mod">
          <ac:chgData name="Sharma Computer Academy" userId="08476b32c11f4418" providerId="LiveId" clId="{B84FC937-C86C-4817-B171-5C56158B374D}" dt="2023-07-14T07:43:28.716" v="952" actId="20577"/>
          <ac:spMkLst>
            <pc:docMk/>
            <pc:sldMk cId="1983867753" sldId="1405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4T07:49:13.956" v="1090" actId="207"/>
          <ac:spMkLst>
            <pc:docMk/>
            <pc:sldMk cId="1983867753" sldId="14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84FC937-C86C-4817-B171-5C56158B374D}" dt="2023-07-14T07:49:21.561" v="1091" actId="207"/>
        <pc:sldMkLst>
          <pc:docMk/>
          <pc:sldMk cId="520877321" sldId="1406"/>
        </pc:sldMkLst>
        <pc:spChg chg="mod">
          <ac:chgData name="Sharma Computer Academy" userId="08476b32c11f4418" providerId="LiveId" clId="{B84FC937-C86C-4817-B171-5C56158B374D}" dt="2023-07-14T07:46:54.529" v="1016" actId="20577"/>
          <ac:spMkLst>
            <pc:docMk/>
            <pc:sldMk cId="520877321" sldId="1406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4T07:49:21.561" v="1091" actId="207"/>
          <ac:spMkLst>
            <pc:docMk/>
            <pc:sldMk cId="520877321" sldId="140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84FC937-C86C-4817-B171-5C56158B374D}" dt="2023-07-14T07:50:32.812" v="1116" actId="113"/>
        <pc:sldMkLst>
          <pc:docMk/>
          <pc:sldMk cId="1151586690" sldId="1407"/>
        </pc:sldMkLst>
        <pc:spChg chg="mod">
          <ac:chgData name="Sharma Computer Academy" userId="08476b32c11f4418" providerId="LiveId" clId="{B84FC937-C86C-4817-B171-5C56158B374D}" dt="2023-07-14T07:48:16.055" v="1072" actId="20577"/>
          <ac:spMkLst>
            <pc:docMk/>
            <pc:sldMk cId="1151586690" sldId="1407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4T07:50:32.812" v="1116" actId="113"/>
          <ac:spMkLst>
            <pc:docMk/>
            <pc:sldMk cId="1151586690" sldId="1407"/>
            <ac:spMk id="3" creationId="{00000000-0000-0000-0000-000000000000}"/>
          </ac:spMkLst>
        </pc:spChg>
      </pc:sldChg>
      <pc:sldChg chg="delSp modSp add mod delAnim modAnim">
        <pc:chgData name="Sharma Computer Academy" userId="08476b32c11f4418" providerId="LiveId" clId="{B84FC937-C86C-4817-B171-5C56158B374D}" dt="2023-07-15T06:24:42.278" v="2080" actId="113"/>
        <pc:sldMkLst>
          <pc:docMk/>
          <pc:sldMk cId="2122680799" sldId="1408"/>
        </pc:sldMkLst>
        <pc:spChg chg="mod">
          <ac:chgData name="Sharma Computer Academy" userId="08476b32c11f4418" providerId="LiveId" clId="{B84FC937-C86C-4817-B171-5C56158B374D}" dt="2023-07-15T05:51:10.212" v="1293" actId="20577"/>
          <ac:spMkLst>
            <pc:docMk/>
            <pc:sldMk cId="2122680799" sldId="1408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6:24:42.278" v="2080" actId="113"/>
          <ac:spMkLst>
            <pc:docMk/>
            <pc:sldMk cId="2122680799" sldId="1408"/>
            <ac:spMk id="3" creationId="{00000000-0000-0000-0000-000000000000}"/>
          </ac:spMkLst>
        </pc:spChg>
        <pc:picChg chg="del">
          <ac:chgData name="Sharma Computer Academy" userId="08476b32c11f4418" providerId="LiveId" clId="{B84FC937-C86C-4817-B171-5C56158B374D}" dt="2023-07-15T06:18:01.874" v="1835" actId="478"/>
          <ac:picMkLst>
            <pc:docMk/>
            <pc:sldMk cId="2122680799" sldId="1408"/>
            <ac:picMk id="5" creationId="{61EFA876-E0A9-7A05-443C-A993A7C28F8A}"/>
          </ac:picMkLst>
        </pc:picChg>
      </pc:sldChg>
      <pc:sldChg chg="modSp add modAnim">
        <pc:chgData name="Sharma Computer Academy" userId="08476b32c11f4418" providerId="LiveId" clId="{B84FC937-C86C-4817-B171-5C56158B374D}" dt="2023-07-15T05:50:38.650" v="1289" actId="207"/>
        <pc:sldMkLst>
          <pc:docMk/>
          <pc:sldMk cId="1907722683" sldId="1409"/>
        </pc:sldMkLst>
        <pc:spChg chg="mod">
          <ac:chgData name="Sharma Computer Academy" userId="08476b32c11f4418" providerId="LiveId" clId="{B84FC937-C86C-4817-B171-5C56158B374D}" dt="2023-07-15T05:50:38.650" v="1289" actId="207"/>
          <ac:spMkLst>
            <pc:docMk/>
            <pc:sldMk cId="1907722683" sldId="1409"/>
            <ac:spMk id="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B84FC937-C86C-4817-B171-5C56158B374D}" dt="2023-07-15T05:57:12.344" v="1371"/>
        <pc:sldMkLst>
          <pc:docMk/>
          <pc:sldMk cId="751641615" sldId="1410"/>
        </pc:sldMkLst>
        <pc:spChg chg="mod">
          <ac:chgData name="Sharma Computer Academy" userId="08476b32c11f4418" providerId="LiveId" clId="{B84FC937-C86C-4817-B171-5C56158B374D}" dt="2023-07-15T05:54:09.625" v="1316" actId="20577"/>
          <ac:spMkLst>
            <pc:docMk/>
            <pc:sldMk cId="751641615" sldId="1410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5:56:18.597" v="1364" actId="20577"/>
          <ac:spMkLst>
            <pc:docMk/>
            <pc:sldMk cId="751641615" sldId="1410"/>
            <ac:spMk id="3" creationId="{00000000-0000-0000-0000-000000000000}"/>
          </ac:spMkLst>
        </pc:spChg>
        <pc:picChg chg="del">
          <ac:chgData name="Sharma Computer Academy" userId="08476b32c11f4418" providerId="LiveId" clId="{B84FC937-C86C-4817-B171-5C56158B374D}" dt="2023-07-15T05:55:50.800" v="1349" actId="478"/>
          <ac:picMkLst>
            <pc:docMk/>
            <pc:sldMk cId="751641615" sldId="1410"/>
            <ac:picMk id="5" creationId="{61EFA876-E0A9-7A05-443C-A993A7C28F8A}"/>
          </ac:picMkLst>
        </pc:picChg>
        <pc:picChg chg="add mod">
          <ac:chgData name="Sharma Computer Academy" userId="08476b32c11f4418" providerId="LiveId" clId="{B84FC937-C86C-4817-B171-5C56158B374D}" dt="2023-07-15T05:57:03.756" v="1370" actId="14100"/>
          <ac:picMkLst>
            <pc:docMk/>
            <pc:sldMk cId="751641615" sldId="1410"/>
            <ac:picMk id="6" creationId="{EF64FA55-41A3-E122-3E59-92E41C0916EB}"/>
          </ac:picMkLst>
        </pc:picChg>
      </pc:sldChg>
      <pc:sldChg chg="delSp modSp add mod delAnim modAnim">
        <pc:chgData name="Sharma Computer Academy" userId="08476b32c11f4418" providerId="LiveId" clId="{B84FC937-C86C-4817-B171-5C56158B374D}" dt="2023-07-15T06:03:58.916" v="1560" actId="20577"/>
        <pc:sldMkLst>
          <pc:docMk/>
          <pc:sldMk cId="3652389641" sldId="1411"/>
        </pc:sldMkLst>
        <pc:spChg chg="mod">
          <ac:chgData name="Sharma Computer Academy" userId="08476b32c11f4418" providerId="LiveId" clId="{B84FC937-C86C-4817-B171-5C56158B374D}" dt="2023-07-15T06:03:58.916" v="1560" actId="20577"/>
          <ac:spMkLst>
            <pc:docMk/>
            <pc:sldMk cId="3652389641" sldId="1411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6:02:34.111" v="1525" actId="113"/>
          <ac:spMkLst>
            <pc:docMk/>
            <pc:sldMk cId="3652389641" sldId="1411"/>
            <ac:spMk id="3" creationId="{00000000-0000-0000-0000-000000000000}"/>
          </ac:spMkLst>
        </pc:spChg>
        <pc:picChg chg="del">
          <ac:chgData name="Sharma Computer Academy" userId="08476b32c11f4418" providerId="LiveId" clId="{B84FC937-C86C-4817-B171-5C56158B374D}" dt="2023-07-15T05:59:51.683" v="1423" actId="478"/>
          <ac:picMkLst>
            <pc:docMk/>
            <pc:sldMk cId="3652389641" sldId="1411"/>
            <ac:picMk id="6" creationId="{EF64FA55-41A3-E122-3E59-92E41C0916EB}"/>
          </ac:picMkLst>
        </pc:picChg>
      </pc:sldChg>
      <pc:sldChg chg="addSp delSp modSp add modAnim">
        <pc:chgData name="Sharma Computer Academy" userId="08476b32c11f4418" providerId="LiveId" clId="{B84FC937-C86C-4817-B171-5C56158B374D}" dt="2023-07-15T06:04:07.045" v="1561"/>
        <pc:sldMkLst>
          <pc:docMk/>
          <pc:sldMk cId="922679821" sldId="1412"/>
        </pc:sldMkLst>
        <pc:spChg chg="mod">
          <ac:chgData name="Sharma Computer Academy" userId="08476b32c11f4418" providerId="LiveId" clId="{B84FC937-C86C-4817-B171-5C56158B374D}" dt="2023-07-15T06:04:07.045" v="1561"/>
          <ac:spMkLst>
            <pc:docMk/>
            <pc:sldMk cId="922679821" sldId="1412"/>
            <ac:spMk id="2" creationId="{00000000-0000-0000-0000-000000000000}"/>
          </ac:spMkLst>
        </pc:spChg>
        <pc:spChg chg="del mod">
          <ac:chgData name="Sharma Computer Academy" userId="08476b32c11f4418" providerId="LiveId" clId="{B84FC937-C86C-4817-B171-5C56158B374D}" dt="2023-07-15T06:03:00.189" v="1529" actId="931"/>
          <ac:spMkLst>
            <pc:docMk/>
            <pc:sldMk cId="922679821" sldId="1412"/>
            <ac:spMk id="3" creationId="{00000000-0000-0000-0000-000000000000}"/>
          </ac:spMkLst>
        </pc:spChg>
        <pc:picChg chg="add mod">
          <ac:chgData name="Sharma Computer Academy" userId="08476b32c11f4418" providerId="LiveId" clId="{B84FC937-C86C-4817-B171-5C56158B374D}" dt="2023-07-15T06:03:00.189" v="1529" actId="931"/>
          <ac:picMkLst>
            <pc:docMk/>
            <pc:sldMk cId="922679821" sldId="1412"/>
            <ac:picMk id="5" creationId="{297E9483-6FBB-CE2A-8DEA-6D9A8742B10C}"/>
          </ac:picMkLst>
        </pc:picChg>
      </pc:sldChg>
      <pc:sldChg chg="modSp add mod modAnim">
        <pc:chgData name="Sharma Computer Academy" userId="08476b32c11f4418" providerId="LiveId" clId="{B84FC937-C86C-4817-B171-5C56158B374D}" dt="2023-07-15T06:06:31.504" v="1594" actId="20577"/>
        <pc:sldMkLst>
          <pc:docMk/>
          <pc:sldMk cId="2080952658" sldId="1413"/>
        </pc:sldMkLst>
        <pc:spChg chg="mod">
          <ac:chgData name="Sharma Computer Academy" userId="08476b32c11f4418" providerId="LiveId" clId="{B84FC937-C86C-4817-B171-5C56158B374D}" dt="2023-07-15T06:04:23.906" v="1567" actId="20577"/>
          <ac:spMkLst>
            <pc:docMk/>
            <pc:sldMk cId="2080952658" sldId="1413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6:06:31.504" v="1594" actId="20577"/>
          <ac:spMkLst>
            <pc:docMk/>
            <pc:sldMk cId="2080952658" sldId="1413"/>
            <ac:spMk id="3" creationId="{00000000-0000-0000-0000-000000000000}"/>
          </ac:spMkLst>
        </pc:spChg>
      </pc:sldChg>
      <pc:sldChg chg="modSp add mod ord replId">
        <pc:chgData name="Sharma Computer Academy" userId="08476b32c11f4418" providerId="LiveId" clId="{B84FC937-C86C-4817-B171-5C56158B374D}" dt="2023-07-15T06:15:20.155" v="1834" actId="20577"/>
        <pc:sldMkLst>
          <pc:docMk/>
          <pc:sldMk cId="3297804398" sldId="1414"/>
        </pc:sldMkLst>
        <pc:spChg chg="mod">
          <ac:chgData name="Sharma Computer Academy" userId="08476b32c11f4418" providerId="LiveId" clId="{B84FC937-C86C-4817-B171-5C56158B374D}" dt="2023-07-15T06:15:20.155" v="1834" actId="20577"/>
          <ac:spMkLst>
            <pc:docMk/>
            <pc:sldMk cId="3297804398" sldId="1414"/>
            <ac:spMk id="2" creationId="{00000000-0000-0000-0000-000000000000}"/>
          </ac:spMkLst>
        </pc:spChg>
        <pc:picChg chg="mod">
          <ac:chgData name="Sharma Computer Academy" userId="08476b32c11f4418" providerId="LiveId" clId="{B84FC937-C86C-4817-B171-5C56158B374D}" dt="2023-07-15T06:08:12.288" v="1595" actId="14826"/>
          <ac:picMkLst>
            <pc:docMk/>
            <pc:sldMk cId="3297804398" sldId="1414"/>
            <ac:picMk id="5" creationId="{297E9483-6FBB-CE2A-8DEA-6D9A8742B10C}"/>
          </ac:picMkLst>
        </pc:picChg>
      </pc:sldChg>
      <pc:sldChg chg="modSp add mod modAnim">
        <pc:chgData name="Sharma Computer Academy" userId="08476b32c11f4418" providerId="LiveId" clId="{B84FC937-C86C-4817-B171-5C56158B374D}" dt="2023-07-15T06:12:23.304" v="1755" actId="20577"/>
        <pc:sldMkLst>
          <pc:docMk/>
          <pc:sldMk cId="3915643128" sldId="1415"/>
        </pc:sldMkLst>
        <pc:spChg chg="mod">
          <ac:chgData name="Sharma Computer Academy" userId="08476b32c11f4418" providerId="LiveId" clId="{B84FC937-C86C-4817-B171-5C56158B374D}" dt="2023-07-15T06:12:23.304" v="1755" actId="20577"/>
          <ac:spMkLst>
            <pc:docMk/>
            <pc:sldMk cId="3915643128" sldId="141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84FC937-C86C-4817-B171-5C56158B374D}" dt="2023-07-15T06:15:06.112" v="1828" actId="114"/>
        <pc:sldMkLst>
          <pc:docMk/>
          <pc:sldMk cId="3202557758" sldId="1416"/>
        </pc:sldMkLst>
        <pc:spChg chg="mod">
          <ac:chgData name="Sharma Computer Academy" userId="08476b32c11f4418" providerId="LiveId" clId="{B84FC937-C86C-4817-B171-5C56158B374D}" dt="2023-07-15T06:12:33.453" v="1764" actId="6549"/>
          <ac:spMkLst>
            <pc:docMk/>
            <pc:sldMk cId="3202557758" sldId="1416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6:15:06.112" v="1828" actId="114"/>
          <ac:spMkLst>
            <pc:docMk/>
            <pc:sldMk cId="3202557758" sldId="1416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B84FC937-C86C-4817-B171-5C56158B374D}" dt="2023-07-15T06:24:58.543" v="2081" actId="207"/>
        <pc:sldMkLst>
          <pc:docMk/>
          <pc:sldMk cId="1955671983" sldId="1417"/>
        </pc:sldMkLst>
        <pc:spChg chg="mod">
          <ac:chgData name="Sharma Computer Academy" userId="08476b32c11f4418" providerId="LiveId" clId="{B84FC937-C86C-4817-B171-5C56158B374D}" dt="2023-07-15T06:24:58.543" v="2081" actId="207"/>
          <ac:spMkLst>
            <pc:docMk/>
            <pc:sldMk cId="1955671983" sldId="141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84FC937-C86C-4817-B171-5C56158B374D}" dt="2023-07-15T06:34:10.824" v="2321" actId="115"/>
        <pc:sldMkLst>
          <pc:docMk/>
          <pc:sldMk cId="1438860324" sldId="1418"/>
        </pc:sldMkLst>
        <pc:spChg chg="mod">
          <ac:chgData name="Sharma Computer Academy" userId="08476b32c11f4418" providerId="LiveId" clId="{B84FC937-C86C-4817-B171-5C56158B374D}" dt="2023-07-15T06:31:12.154" v="2240" actId="20577"/>
          <ac:spMkLst>
            <pc:docMk/>
            <pc:sldMk cId="1438860324" sldId="1418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6:34:10.824" v="2321" actId="115"/>
          <ac:spMkLst>
            <pc:docMk/>
            <pc:sldMk cId="1438860324" sldId="1418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B84FC937-C86C-4817-B171-5C56158B374D}" dt="2023-07-15T06:34:52.883" v="2326" actId="1076"/>
        <pc:sldMkLst>
          <pc:docMk/>
          <pc:sldMk cId="15959736" sldId="1419"/>
        </pc:sldMkLst>
        <pc:spChg chg="del mod">
          <ac:chgData name="Sharma Computer Academy" userId="08476b32c11f4418" providerId="LiveId" clId="{B84FC937-C86C-4817-B171-5C56158B374D}" dt="2023-07-15T06:34:41.941" v="2324" actId="931"/>
          <ac:spMkLst>
            <pc:docMk/>
            <pc:sldMk cId="15959736" sldId="1419"/>
            <ac:spMk id="3" creationId="{00000000-0000-0000-0000-000000000000}"/>
          </ac:spMkLst>
        </pc:spChg>
        <pc:picChg chg="add mod">
          <ac:chgData name="Sharma Computer Academy" userId="08476b32c11f4418" providerId="LiveId" clId="{B84FC937-C86C-4817-B171-5C56158B374D}" dt="2023-07-15T06:34:52.883" v="2326" actId="1076"/>
          <ac:picMkLst>
            <pc:docMk/>
            <pc:sldMk cId="15959736" sldId="1419"/>
            <ac:picMk id="5" creationId="{19F85C51-B479-8449-BDC7-D3748B05D7B8}"/>
          </ac:picMkLst>
        </pc:picChg>
      </pc:sldChg>
      <pc:sldChg chg="modSp add mod modAnim">
        <pc:chgData name="Sharma Computer Academy" userId="08476b32c11f4418" providerId="LiveId" clId="{B84FC937-C86C-4817-B171-5C56158B374D}" dt="2023-07-15T06:52:57.924" v="2702" actId="20577"/>
        <pc:sldMkLst>
          <pc:docMk/>
          <pc:sldMk cId="3761963323" sldId="1420"/>
        </pc:sldMkLst>
        <pc:spChg chg="mod">
          <ac:chgData name="Sharma Computer Academy" userId="08476b32c11f4418" providerId="LiveId" clId="{B84FC937-C86C-4817-B171-5C56158B374D}" dt="2023-07-15T06:41:40.480" v="2409" actId="20577"/>
          <ac:spMkLst>
            <pc:docMk/>
            <pc:sldMk cId="3761963323" sldId="1420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6:52:57.924" v="2702" actId="20577"/>
          <ac:spMkLst>
            <pc:docMk/>
            <pc:sldMk cId="3761963323" sldId="142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B84FC937-C86C-4817-B171-5C56158B374D}" dt="2023-07-15T06:53:22.804" v="2721" actId="14100"/>
        <pc:sldMkLst>
          <pc:docMk/>
          <pc:sldMk cId="2721739169" sldId="1421"/>
        </pc:sldMkLst>
        <pc:spChg chg="mod">
          <ac:chgData name="Sharma Computer Academy" userId="08476b32c11f4418" providerId="LiveId" clId="{B84FC937-C86C-4817-B171-5C56158B374D}" dt="2023-07-15T06:53:07.681" v="2717" actId="20577"/>
          <ac:spMkLst>
            <pc:docMk/>
            <pc:sldMk cId="2721739169" sldId="1421"/>
            <ac:spMk id="2" creationId="{00000000-0000-0000-0000-000000000000}"/>
          </ac:spMkLst>
        </pc:spChg>
        <pc:spChg chg="del mod">
          <ac:chgData name="Sharma Computer Academy" userId="08476b32c11f4418" providerId="LiveId" clId="{B84FC937-C86C-4817-B171-5C56158B374D}" dt="2023-07-15T06:53:17.506" v="2719" actId="931"/>
          <ac:spMkLst>
            <pc:docMk/>
            <pc:sldMk cId="2721739169" sldId="1421"/>
            <ac:spMk id="3" creationId="{00000000-0000-0000-0000-000000000000}"/>
          </ac:spMkLst>
        </pc:spChg>
        <pc:picChg chg="add mod">
          <ac:chgData name="Sharma Computer Academy" userId="08476b32c11f4418" providerId="LiveId" clId="{B84FC937-C86C-4817-B171-5C56158B374D}" dt="2023-07-15T06:53:22.804" v="2721" actId="14100"/>
          <ac:picMkLst>
            <pc:docMk/>
            <pc:sldMk cId="2721739169" sldId="1421"/>
            <ac:picMk id="5" creationId="{3E1819A5-C33A-B81C-BB37-A9DBAF4D4F1D}"/>
          </ac:picMkLst>
        </pc:picChg>
      </pc:sldChg>
      <pc:sldChg chg="modSp add mod">
        <pc:chgData name="Sharma Computer Academy" userId="08476b32c11f4418" providerId="LiveId" clId="{B84FC937-C86C-4817-B171-5C56158B374D}" dt="2023-07-15T07:01:05.946" v="2733" actId="14100"/>
        <pc:sldMkLst>
          <pc:docMk/>
          <pc:sldMk cId="667829138" sldId="1422"/>
        </pc:sldMkLst>
        <pc:spChg chg="mod">
          <ac:chgData name="Sharma Computer Academy" userId="08476b32c11f4418" providerId="LiveId" clId="{B84FC937-C86C-4817-B171-5C56158B374D}" dt="2023-07-15T06:53:30.169" v="2729" actId="20577"/>
          <ac:spMkLst>
            <pc:docMk/>
            <pc:sldMk cId="667829138" sldId="1422"/>
            <ac:spMk id="2" creationId="{00000000-0000-0000-0000-000000000000}"/>
          </ac:spMkLst>
        </pc:spChg>
        <pc:picChg chg="mod">
          <ac:chgData name="Sharma Computer Academy" userId="08476b32c11f4418" providerId="LiveId" clId="{B84FC937-C86C-4817-B171-5C56158B374D}" dt="2023-07-15T07:01:05.946" v="2733" actId="14100"/>
          <ac:picMkLst>
            <pc:docMk/>
            <pc:sldMk cId="667829138" sldId="1422"/>
            <ac:picMk id="5" creationId="{3E1819A5-C33A-B81C-BB37-A9DBAF4D4F1D}"/>
          </ac:picMkLst>
        </pc:picChg>
      </pc:sldChg>
      <pc:sldChg chg="modSp mod modAnim">
        <pc:chgData name="Sharma Computer Academy" userId="08476b32c11f4418" providerId="LiveId" clId="{B84FC937-C86C-4817-B171-5C56158B374D}" dt="2023-07-15T07:06:17.339" v="3053" actId="113"/>
        <pc:sldMkLst>
          <pc:docMk/>
          <pc:sldMk cId="3688618407" sldId="1423"/>
        </pc:sldMkLst>
        <pc:spChg chg="mod">
          <ac:chgData name="Sharma Computer Academy" userId="08476b32c11f4418" providerId="LiveId" clId="{B84FC937-C86C-4817-B171-5C56158B374D}" dt="2023-07-15T07:06:17.339" v="3053" actId="113"/>
          <ac:spMkLst>
            <pc:docMk/>
            <pc:sldMk cId="3688618407" sldId="142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84FC937-C86C-4817-B171-5C56158B374D}" dt="2023-07-15T07:32:58.462" v="3164" actId="27636"/>
        <pc:sldMkLst>
          <pc:docMk/>
          <pc:sldMk cId="3654718639" sldId="1424"/>
        </pc:sldMkLst>
        <pc:spChg chg="mod">
          <ac:chgData name="Sharma Computer Academy" userId="08476b32c11f4418" providerId="LiveId" clId="{B84FC937-C86C-4817-B171-5C56158B374D}" dt="2023-07-15T07:30:44.794" v="3080"/>
          <ac:spMkLst>
            <pc:docMk/>
            <pc:sldMk cId="3654718639" sldId="1424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7:32:58.462" v="3164" actId="27636"/>
          <ac:spMkLst>
            <pc:docMk/>
            <pc:sldMk cId="3654718639" sldId="1424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B84FC937-C86C-4817-B171-5C56158B374D}" dt="2023-07-15T07:37:59.890" v="3220" actId="14100"/>
        <pc:sldMkLst>
          <pc:docMk/>
          <pc:sldMk cId="1269244362" sldId="1425"/>
        </pc:sldMkLst>
        <pc:spChg chg="mod">
          <ac:chgData name="Sharma Computer Academy" userId="08476b32c11f4418" providerId="LiveId" clId="{B84FC937-C86C-4817-B171-5C56158B374D}" dt="2023-07-15T07:33:31.307" v="3208"/>
          <ac:spMkLst>
            <pc:docMk/>
            <pc:sldMk cId="1269244362" sldId="1425"/>
            <ac:spMk id="2" creationId="{00000000-0000-0000-0000-000000000000}"/>
          </ac:spMkLst>
        </pc:spChg>
        <pc:spChg chg="del mod">
          <ac:chgData name="Sharma Computer Academy" userId="08476b32c11f4418" providerId="LiveId" clId="{B84FC937-C86C-4817-B171-5C56158B374D}" dt="2023-07-15T07:36:52.909" v="3210" actId="931"/>
          <ac:spMkLst>
            <pc:docMk/>
            <pc:sldMk cId="1269244362" sldId="1425"/>
            <ac:spMk id="3" creationId="{00000000-0000-0000-0000-000000000000}"/>
          </ac:spMkLst>
        </pc:spChg>
        <pc:spChg chg="add del mod">
          <ac:chgData name="Sharma Computer Academy" userId="08476b32c11f4418" providerId="LiveId" clId="{B84FC937-C86C-4817-B171-5C56158B374D}" dt="2023-07-15T07:37:43.715" v="3215" actId="931"/>
          <ac:spMkLst>
            <pc:docMk/>
            <pc:sldMk cId="1269244362" sldId="1425"/>
            <ac:spMk id="9" creationId="{EDFAF5EE-B113-DEA7-8D08-58EAE93513A8}"/>
          </ac:spMkLst>
        </pc:spChg>
        <pc:picChg chg="add del mod">
          <ac:chgData name="Sharma Computer Academy" userId="08476b32c11f4418" providerId="LiveId" clId="{B84FC937-C86C-4817-B171-5C56158B374D}" dt="2023-07-15T07:37:30.992" v="3213" actId="478"/>
          <ac:picMkLst>
            <pc:docMk/>
            <pc:sldMk cId="1269244362" sldId="1425"/>
            <ac:picMk id="5" creationId="{AE7AB03F-75F9-CC0B-8B42-BED99B794741}"/>
          </ac:picMkLst>
        </pc:picChg>
        <pc:picChg chg="add del mod">
          <ac:chgData name="Sharma Computer Academy" userId="08476b32c11f4418" providerId="LiveId" clId="{B84FC937-C86C-4817-B171-5C56158B374D}" dt="2023-07-15T07:37:35.315" v="3214" actId="478"/>
          <ac:picMkLst>
            <pc:docMk/>
            <pc:sldMk cId="1269244362" sldId="1425"/>
            <ac:picMk id="7" creationId="{BBF34065-0DF6-1BBD-E169-1BAD261C724D}"/>
          </ac:picMkLst>
        </pc:picChg>
        <pc:picChg chg="add mod">
          <ac:chgData name="Sharma Computer Academy" userId="08476b32c11f4418" providerId="LiveId" clId="{B84FC937-C86C-4817-B171-5C56158B374D}" dt="2023-07-15T07:37:59.890" v="3220" actId="14100"/>
          <ac:picMkLst>
            <pc:docMk/>
            <pc:sldMk cId="1269244362" sldId="1425"/>
            <ac:picMk id="11" creationId="{0D68A969-E337-8F63-3E90-BDC38FE94B31}"/>
          </ac:picMkLst>
        </pc:picChg>
      </pc:sldChg>
      <pc:sldChg chg="modSp add mod">
        <pc:chgData name="Sharma Computer Academy" userId="08476b32c11f4418" providerId="LiveId" clId="{B84FC937-C86C-4817-B171-5C56158B374D}" dt="2023-07-15T07:39:36.809" v="3224" actId="14826"/>
        <pc:sldMkLst>
          <pc:docMk/>
          <pc:sldMk cId="4247358565" sldId="1426"/>
        </pc:sldMkLst>
        <pc:spChg chg="mod">
          <ac:chgData name="Sharma Computer Academy" userId="08476b32c11f4418" providerId="LiveId" clId="{B84FC937-C86C-4817-B171-5C56158B374D}" dt="2023-07-15T07:39:22.955" v="3223" actId="20577"/>
          <ac:spMkLst>
            <pc:docMk/>
            <pc:sldMk cId="4247358565" sldId="1426"/>
            <ac:spMk id="2" creationId="{00000000-0000-0000-0000-000000000000}"/>
          </ac:spMkLst>
        </pc:spChg>
        <pc:picChg chg="mod">
          <ac:chgData name="Sharma Computer Academy" userId="08476b32c11f4418" providerId="LiveId" clId="{B84FC937-C86C-4817-B171-5C56158B374D}" dt="2023-07-15T07:39:36.809" v="3224" actId="14826"/>
          <ac:picMkLst>
            <pc:docMk/>
            <pc:sldMk cId="4247358565" sldId="1426"/>
            <ac:picMk id="11" creationId="{0D68A969-E337-8F63-3E90-BDC38FE94B31}"/>
          </ac:picMkLst>
        </pc:picChg>
      </pc:sldChg>
      <pc:sldChg chg="modSp add mod modAnim">
        <pc:chgData name="Sharma Computer Academy" userId="08476b32c11f4418" providerId="LiveId" clId="{B84FC937-C86C-4817-B171-5C56158B374D}" dt="2023-07-15T07:43:24.063" v="3290"/>
        <pc:sldMkLst>
          <pc:docMk/>
          <pc:sldMk cId="504864293" sldId="1427"/>
        </pc:sldMkLst>
        <pc:spChg chg="mod">
          <ac:chgData name="Sharma Computer Academy" userId="08476b32c11f4418" providerId="LiveId" clId="{B84FC937-C86C-4817-B171-5C56158B374D}" dt="2023-07-15T07:40:35.602" v="3227" actId="20577"/>
          <ac:spMkLst>
            <pc:docMk/>
            <pc:sldMk cId="504864293" sldId="1427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7:43:13.717" v="3288" actId="113"/>
          <ac:spMkLst>
            <pc:docMk/>
            <pc:sldMk cId="504864293" sldId="1427"/>
            <ac:spMk id="3" creationId="{00000000-0000-0000-0000-000000000000}"/>
          </ac:spMkLst>
        </pc:spChg>
      </pc:sldChg>
      <pc:sldChg chg="addSp delSp modSp add del mod">
        <pc:chgData name="Sharma Computer Academy" userId="08476b32c11f4418" providerId="LiveId" clId="{B84FC937-C86C-4817-B171-5C56158B374D}" dt="2023-07-15T08:00:51.288" v="3437" actId="47"/>
        <pc:sldMkLst>
          <pc:docMk/>
          <pc:sldMk cId="900421272" sldId="1428"/>
        </pc:sldMkLst>
        <pc:spChg chg="mod">
          <ac:chgData name="Sharma Computer Academy" userId="08476b32c11f4418" providerId="LiveId" clId="{B84FC937-C86C-4817-B171-5C56158B374D}" dt="2023-07-15T08:00:29.796" v="3430" actId="20577"/>
          <ac:spMkLst>
            <pc:docMk/>
            <pc:sldMk cId="900421272" sldId="1428"/>
            <ac:spMk id="2" creationId="{00000000-0000-0000-0000-000000000000}"/>
          </ac:spMkLst>
        </pc:spChg>
        <pc:spChg chg="add del mod">
          <ac:chgData name="Sharma Computer Academy" userId="08476b32c11f4418" providerId="LiveId" clId="{B84FC937-C86C-4817-B171-5C56158B374D}" dt="2023-07-15T08:00:36.610" v="3433"/>
          <ac:spMkLst>
            <pc:docMk/>
            <pc:sldMk cId="900421272" sldId="1428"/>
            <ac:spMk id="4" creationId="{A5F67607-0E50-063C-532D-7BD74F1CE659}"/>
          </ac:spMkLst>
        </pc:spChg>
        <pc:spChg chg="add del mod">
          <ac:chgData name="Sharma Computer Academy" userId="08476b32c11f4418" providerId="LiveId" clId="{B84FC937-C86C-4817-B171-5C56158B374D}" dt="2023-07-15T08:00:36.610" v="3433"/>
          <ac:spMkLst>
            <pc:docMk/>
            <pc:sldMk cId="900421272" sldId="1428"/>
            <ac:spMk id="5" creationId="{197DB83F-2973-2A76-3D47-F8B614B48097}"/>
          </ac:spMkLst>
        </pc:spChg>
        <pc:picChg chg="del">
          <ac:chgData name="Sharma Computer Academy" userId="08476b32c11f4418" providerId="LiveId" clId="{B84FC937-C86C-4817-B171-5C56158B374D}" dt="2023-07-15T08:00:32.427" v="3431" actId="478"/>
          <ac:picMkLst>
            <pc:docMk/>
            <pc:sldMk cId="900421272" sldId="1428"/>
            <ac:picMk id="11" creationId="{0D68A969-E337-8F63-3E90-BDC38FE94B31}"/>
          </ac:picMkLst>
        </pc:picChg>
      </pc:sldChg>
      <pc:sldChg chg="modSp add mod ord modAnim">
        <pc:chgData name="Sharma Computer Academy" userId="08476b32c11f4418" providerId="LiveId" clId="{B84FC937-C86C-4817-B171-5C56158B374D}" dt="2023-07-15T08:03:17.358" v="3623" actId="113"/>
        <pc:sldMkLst>
          <pc:docMk/>
          <pc:sldMk cId="3916943512" sldId="1429"/>
        </pc:sldMkLst>
        <pc:spChg chg="mod">
          <ac:chgData name="Sharma Computer Academy" userId="08476b32c11f4418" providerId="LiveId" clId="{B84FC937-C86C-4817-B171-5C56158B374D}" dt="2023-07-15T08:00:55.761" v="3444" actId="20577"/>
          <ac:spMkLst>
            <pc:docMk/>
            <pc:sldMk cId="3916943512" sldId="1429"/>
            <ac:spMk id="2" creationId="{00000000-0000-0000-0000-000000000000}"/>
          </ac:spMkLst>
        </pc:spChg>
        <pc:spChg chg="mod">
          <ac:chgData name="Sharma Computer Academy" userId="08476b32c11f4418" providerId="LiveId" clId="{B84FC937-C86C-4817-B171-5C56158B374D}" dt="2023-07-15T08:03:17.358" v="3623" actId="113"/>
          <ac:spMkLst>
            <pc:docMk/>
            <pc:sldMk cId="3916943512" sldId="1429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B84FC937-C86C-4817-B171-5C56158B374D}" dt="2023-07-15T08:03:45.346" v="3628" actId="14100"/>
        <pc:sldMkLst>
          <pc:docMk/>
          <pc:sldMk cId="3853480140" sldId="1430"/>
        </pc:sldMkLst>
        <pc:spChg chg="del mod">
          <ac:chgData name="Sharma Computer Academy" userId="08476b32c11f4418" providerId="LiveId" clId="{B84FC937-C86C-4817-B171-5C56158B374D}" dt="2023-07-15T08:03:38.676" v="3626" actId="931"/>
          <ac:spMkLst>
            <pc:docMk/>
            <pc:sldMk cId="3853480140" sldId="1430"/>
            <ac:spMk id="3" creationId="{00000000-0000-0000-0000-000000000000}"/>
          </ac:spMkLst>
        </pc:spChg>
        <pc:picChg chg="add mod">
          <ac:chgData name="Sharma Computer Academy" userId="08476b32c11f4418" providerId="LiveId" clId="{B84FC937-C86C-4817-B171-5C56158B374D}" dt="2023-07-15T08:03:45.346" v="3628" actId="14100"/>
          <ac:picMkLst>
            <pc:docMk/>
            <pc:sldMk cId="3853480140" sldId="1430"/>
            <ac:picMk id="5" creationId="{3A3EF591-0825-A223-5D86-C5036B33F664}"/>
          </ac:picMkLst>
        </pc:picChg>
      </pc:sldChg>
    </pc:docChg>
  </pc:docChgLst>
  <pc:docChgLst>
    <pc:chgData name="Sharma Computer Academy" userId="08476b32c11f4418" providerId="LiveId" clId="{D941274E-C17E-4370-A314-B280002227EA}"/>
    <pc:docChg chg="undo custSel addSld delSld modSld sldOrd">
      <pc:chgData name="Sharma Computer Academy" userId="08476b32c11f4418" providerId="LiveId" clId="{D941274E-C17E-4370-A314-B280002227EA}" dt="2023-07-12T21:34:19.823" v="733"/>
      <pc:docMkLst>
        <pc:docMk/>
      </pc:docMkLst>
      <pc:sldChg chg="modSp mod">
        <pc:chgData name="Sharma Computer Academy" userId="08476b32c11f4418" providerId="LiveId" clId="{D941274E-C17E-4370-A314-B280002227EA}" dt="2023-07-12T07:59:26.622" v="0" actId="20577"/>
        <pc:sldMkLst>
          <pc:docMk/>
          <pc:sldMk cId="0" sldId="256"/>
        </pc:sldMkLst>
        <pc:spChg chg="mod">
          <ac:chgData name="Sharma Computer Academy" userId="08476b32c11f4418" providerId="LiveId" clId="{D941274E-C17E-4370-A314-B280002227EA}" dt="2023-07-12T07:59:26.622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">
        <pc:chgData name="Sharma Computer Academy" userId="08476b32c11f4418" providerId="LiveId" clId="{D941274E-C17E-4370-A314-B280002227EA}" dt="2023-07-12T07:59:37.106" v="19" actId="20577"/>
        <pc:sldMkLst>
          <pc:docMk/>
          <pc:sldMk cId="0" sldId="301"/>
        </pc:sldMkLst>
        <pc:spChg chg="mod">
          <ac:chgData name="Sharma Computer Academy" userId="08476b32c11f4418" providerId="LiveId" clId="{D941274E-C17E-4370-A314-B280002227EA}" dt="2023-07-12T07:59:37.106" v="19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D941274E-C17E-4370-A314-B280002227EA}" dt="2023-07-12T20:37:12.613" v="457" actId="113"/>
        <pc:sldMkLst>
          <pc:docMk/>
          <pc:sldMk cId="741791339" sldId="1325"/>
        </pc:sldMkLst>
        <pc:spChg chg="mod">
          <ac:chgData name="Sharma Computer Academy" userId="08476b32c11f4418" providerId="LiveId" clId="{D941274E-C17E-4370-A314-B280002227EA}" dt="2023-07-12T20:31:09.818" v="289" actId="20577"/>
          <ac:spMkLst>
            <pc:docMk/>
            <pc:sldMk cId="741791339" sldId="1325"/>
            <ac:spMk id="2" creationId="{00000000-0000-0000-0000-000000000000}"/>
          </ac:spMkLst>
        </pc:spChg>
        <pc:spChg chg="mod">
          <ac:chgData name="Sharma Computer Academy" userId="08476b32c11f4418" providerId="LiveId" clId="{D941274E-C17E-4370-A314-B280002227EA}" dt="2023-07-12T20:37:12.613" v="457" actId="113"/>
          <ac:spMkLst>
            <pc:docMk/>
            <pc:sldMk cId="741791339" sldId="132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D941274E-C17E-4370-A314-B280002227EA}" dt="2023-07-12T08:04:22.213" v="102" actId="20577"/>
        <pc:sldMkLst>
          <pc:docMk/>
          <pc:sldMk cId="2740318397" sldId="1362"/>
        </pc:sldMkLst>
        <pc:spChg chg="mod">
          <ac:chgData name="Sharma Computer Academy" userId="08476b32c11f4418" providerId="LiveId" clId="{D941274E-C17E-4370-A314-B280002227EA}" dt="2023-07-12T07:59:43.965" v="33" actId="20577"/>
          <ac:spMkLst>
            <pc:docMk/>
            <pc:sldMk cId="2740318397" sldId="1362"/>
            <ac:spMk id="2" creationId="{00000000-0000-0000-0000-000000000000}"/>
          </ac:spMkLst>
        </pc:spChg>
        <pc:spChg chg="mod">
          <ac:chgData name="Sharma Computer Academy" userId="08476b32c11f4418" providerId="LiveId" clId="{D941274E-C17E-4370-A314-B280002227EA}" dt="2023-07-12T08:04:22.213" v="102" actId="20577"/>
          <ac:spMkLst>
            <pc:docMk/>
            <pc:sldMk cId="2740318397" sldId="136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D941274E-C17E-4370-A314-B280002227EA}" dt="2023-07-12T08:10:46.113" v="228" actId="20577"/>
        <pc:sldMkLst>
          <pc:docMk/>
          <pc:sldMk cId="3059183157" sldId="1388"/>
        </pc:sldMkLst>
        <pc:spChg chg="mod">
          <ac:chgData name="Sharma Computer Academy" userId="08476b32c11f4418" providerId="LiveId" clId="{D941274E-C17E-4370-A314-B280002227EA}" dt="2023-07-12T08:04:37.717" v="122" actId="20577"/>
          <ac:spMkLst>
            <pc:docMk/>
            <pc:sldMk cId="3059183157" sldId="1388"/>
            <ac:spMk id="2" creationId="{00000000-0000-0000-0000-000000000000}"/>
          </ac:spMkLst>
        </pc:spChg>
        <pc:spChg chg="mod">
          <ac:chgData name="Sharma Computer Academy" userId="08476b32c11f4418" providerId="LiveId" clId="{D941274E-C17E-4370-A314-B280002227EA}" dt="2023-07-12T08:10:46.113" v="228" actId="20577"/>
          <ac:spMkLst>
            <pc:docMk/>
            <pc:sldMk cId="3059183157" sldId="1388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D941274E-C17E-4370-A314-B280002227EA}" dt="2023-07-12T08:10:34.200" v="227" actId="115"/>
        <pc:sldMkLst>
          <pc:docMk/>
          <pc:sldMk cId="4002483460" sldId="1389"/>
        </pc:sldMkLst>
        <pc:spChg chg="mod">
          <ac:chgData name="Sharma Computer Academy" userId="08476b32c11f4418" providerId="LiveId" clId="{D941274E-C17E-4370-A314-B280002227EA}" dt="2023-07-12T08:10:34.200" v="227" actId="115"/>
          <ac:spMkLst>
            <pc:docMk/>
            <pc:sldMk cId="4002483460" sldId="1389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D941274E-C17E-4370-A314-B280002227EA}" dt="2023-07-12T20:29:29.412" v="268" actId="2890"/>
        <pc:sldMkLst>
          <pc:docMk/>
          <pc:sldMk cId="2542389875" sldId="1390"/>
        </pc:sldMkLst>
      </pc:sldChg>
      <pc:sldChg chg="addSp modSp add mod modAnim">
        <pc:chgData name="Sharma Computer Academy" userId="08476b32c11f4418" providerId="LiveId" clId="{D941274E-C17E-4370-A314-B280002227EA}" dt="2023-07-12T21:01:14.888" v="477"/>
        <pc:sldMkLst>
          <pc:docMk/>
          <pc:sldMk cId="871522568" sldId="1391"/>
        </pc:sldMkLst>
        <pc:spChg chg="mod">
          <ac:chgData name="Sharma Computer Academy" userId="08476b32c11f4418" providerId="LiveId" clId="{D941274E-C17E-4370-A314-B280002227EA}" dt="2023-07-12T20:38:48.908" v="471" actId="113"/>
          <ac:spMkLst>
            <pc:docMk/>
            <pc:sldMk cId="871522568" sldId="1391"/>
            <ac:spMk id="3" creationId="{00000000-0000-0000-0000-000000000000}"/>
          </ac:spMkLst>
        </pc:spChg>
        <pc:picChg chg="add mod">
          <ac:chgData name="Sharma Computer Academy" userId="08476b32c11f4418" providerId="LiveId" clId="{D941274E-C17E-4370-A314-B280002227EA}" dt="2023-07-12T20:40:34.287" v="476" actId="14100"/>
          <ac:picMkLst>
            <pc:docMk/>
            <pc:sldMk cId="871522568" sldId="1391"/>
            <ac:picMk id="5" creationId="{A0352963-8A68-9B53-EFB8-4CFE7943AB7F}"/>
          </ac:picMkLst>
        </pc:picChg>
      </pc:sldChg>
      <pc:sldChg chg="delSp modSp add mod delAnim modAnim">
        <pc:chgData name="Sharma Computer Academy" userId="08476b32c11f4418" providerId="LiveId" clId="{D941274E-C17E-4370-A314-B280002227EA}" dt="2023-07-12T21:02:57.454" v="508" actId="20577"/>
        <pc:sldMkLst>
          <pc:docMk/>
          <pc:sldMk cId="1868103356" sldId="1392"/>
        </pc:sldMkLst>
        <pc:spChg chg="mod">
          <ac:chgData name="Sharma Computer Academy" userId="08476b32c11f4418" providerId="LiveId" clId="{D941274E-C17E-4370-A314-B280002227EA}" dt="2023-07-12T21:02:57.454" v="508" actId="20577"/>
          <ac:spMkLst>
            <pc:docMk/>
            <pc:sldMk cId="1868103356" sldId="1392"/>
            <ac:spMk id="3" creationId="{00000000-0000-0000-0000-000000000000}"/>
          </ac:spMkLst>
        </pc:spChg>
        <pc:picChg chg="del">
          <ac:chgData name="Sharma Computer Academy" userId="08476b32c11f4418" providerId="LiveId" clId="{D941274E-C17E-4370-A314-B280002227EA}" dt="2023-07-12T21:01:22.377" v="479" actId="478"/>
          <ac:picMkLst>
            <pc:docMk/>
            <pc:sldMk cId="1868103356" sldId="1392"/>
            <ac:picMk id="5" creationId="{A0352963-8A68-9B53-EFB8-4CFE7943AB7F}"/>
          </ac:picMkLst>
        </pc:picChg>
      </pc:sldChg>
      <pc:sldChg chg="modSp add mod modAnim">
        <pc:chgData name="Sharma Computer Academy" userId="08476b32c11f4418" providerId="LiveId" clId="{D941274E-C17E-4370-A314-B280002227EA}" dt="2023-07-12T21:06:49.048" v="568" actId="113"/>
        <pc:sldMkLst>
          <pc:docMk/>
          <pc:sldMk cId="3080455720" sldId="1393"/>
        </pc:sldMkLst>
        <pc:spChg chg="mod">
          <ac:chgData name="Sharma Computer Academy" userId="08476b32c11f4418" providerId="LiveId" clId="{D941274E-C17E-4370-A314-B280002227EA}" dt="2023-07-12T21:05:41.841" v="547" actId="20577"/>
          <ac:spMkLst>
            <pc:docMk/>
            <pc:sldMk cId="3080455720" sldId="1393"/>
            <ac:spMk id="2" creationId="{00000000-0000-0000-0000-000000000000}"/>
          </ac:spMkLst>
        </pc:spChg>
        <pc:spChg chg="mod">
          <ac:chgData name="Sharma Computer Academy" userId="08476b32c11f4418" providerId="LiveId" clId="{D941274E-C17E-4370-A314-B280002227EA}" dt="2023-07-12T21:06:49.048" v="568" actId="113"/>
          <ac:spMkLst>
            <pc:docMk/>
            <pc:sldMk cId="3080455720" sldId="1393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D941274E-C17E-4370-A314-B280002227EA}" dt="2023-07-12T21:21:05.760" v="586"/>
        <pc:sldMkLst>
          <pc:docMk/>
          <pc:sldMk cId="926693747" sldId="1394"/>
        </pc:sldMkLst>
        <pc:spChg chg="mod">
          <ac:chgData name="Sharma Computer Academy" userId="08476b32c11f4418" providerId="LiveId" clId="{D941274E-C17E-4370-A314-B280002227EA}" dt="2023-07-12T21:08:34.074" v="581" actId="207"/>
          <ac:spMkLst>
            <pc:docMk/>
            <pc:sldMk cId="926693747" sldId="1394"/>
            <ac:spMk id="3" creationId="{00000000-0000-0000-0000-000000000000}"/>
          </ac:spMkLst>
        </pc:spChg>
        <pc:picChg chg="add mod">
          <ac:chgData name="Sharma Computer Academy" userId="08476b32c11f4418" providerId="LiveId" clId="{D941274E-C17E-4370-A314-B280002227EA}" dt="2023-07-12T21:20:58.646" v="585" actId="14100"/>
          <ac:picMkLst>
            <pc:docMk/>
            <pc:sldMk cId="926693747" sldId="1394"/>
            <ac:picMk id="5" creationId="{CF12E46D-BCC8-3A60-F284-9CDFB43CC238}"/>
          </ac:picMkLst>
        </pc:picChg>
      </pc:sldChg>
      <pc:sldChg chg="modSp add del mod">
        <pc:chgData name="Sharma Computer Academy" userId="08476b32c11f4418" providerId="LiveId" clId="{D941274E-C17E-4370-A314-B280002227EA}" dt="2023-07-12T21:25:36.419" v="610" actId="47"/>
        <pc:sldMkLst>
          <pc:docMk/>
          <pc:sldMk cId="1320883720" sldId="1395"/>
        </pc:sldMkLst>
        <pc:spChg chg="mod">
          <ac:chgData name="Sharma Computer Academy" userId="08476b32c11f4418" providerId="LiveId" clId="{D941274E-C17E-4370-A314-B280002227EA}" dt="2023-07-12T21:22:07.436" v="588"/>
          <ac:spMkLst>
            <pc:docMk/>
            <pc:sldMk cId="1320883720" sldId="1395"/>
            <ac:spMk id="3" creationId="{00000000-0000-0000-0000-000000000000}"/>
          </ac:spMkLst>
        </pc:spChg>
        <pc:picChg chg="mod">
          <ac:chgData name="Sharma Computer Academy" userId="08476b32c11f4418" providerId="LiveId" clId="{D941274E-C17E-4370-A314-B280002227EA}" dt="2023-07-12T21:22:11.182" v="589" actId="1076"/>
          <ac:picMkLst>
            <pc:docMk/>
            <pc:sldMk cId="1320883720" sldId="1395"/>
            <ac:picMk id="5" creationId="{CF12E46D-BCC8-3A60-F284-9CDFB43CC238}"/>
          </ac:picMkLst>
        </pc:picChg>
      </pc:sldChg>
      <pc:sldChg chg="modSp add mod">
        <pc:chgData name="Sharma Computer Academy" userId="08476b32c11f4418" providerId="LiveId" clId="{D941274E-C17E-4370-A314-B280002227EA}" dt="2023-07-12T21:30:48.454" v="628" actId="207"/>
        <pc:sldMkLst>
          <pc:docMk/>
          <pc:sldMk cId="943484780" sldId="1396"/>
        </pc:sldMkLst>
        <pc:spChg chg="mod">
          <ac:chgData name="Sharma Computer Academy" userId="08476b32c11f4418" providerId="LiveId" clId="{D941274E-C17E-4370-A314-B280002227EA}" dt="2023-07-12T21:30:48.454" v="628" actId="207"/>
          <ac:spMkLst>
            <pc:docMk/>
            <pc:sldMk cId="943484780" sldId="1396"/>
            <ac:spMk id="3" creationId="{00000000-0000-0000-0000-000000000000}"/>
          </ac:spMkLst>
        </pc:spChg>
        <pc:picChg chg="mod">
          <ac:chgData name="Sharma Computer Academy" userId="08476b32c11f4418" providerId="LiveId" clId="{D941274E-C17E-4370-A314-B280002227EA}" dt="2023-07-12T21:23:42.351" v="609" actId="14100"/>
          <ac:picMkLst>
            <pc:docMk/>
            <pc:sldMk cId="943484780" sldId="1396"/>
            <ac:picMk id="5" creationId="{CF12E46D-BCC8-3A60-F284-9CDFB43CC238}"/>
          </ac:picMkLst>
        </pc:picChg>
      </pc:sldChg>
      <pc:sldChg chg="modSp add ord">
        <pc:chgData name="Sharma Computer Academy" userId="08476b32c11f4418" providerId="LiveId" clId="{D941274E-C17E-4370-A314-B280002227EA}" dt="2023-07-12T21:30:44.217" v="627" actId="207"/>
        <pc:sldMkLst>
          <pc:docMk/>
          <pc:sldMk cId="2871736381" sldId="1397"/>
        </pc:sldMkLst>
        <pc:spChg chg="mod">
          <ac:chgData name="Sharma Computer Academy" userId="08476b32c11f4418" providerId="LiveId" clId="{D941274E-C17E-4370-A314-B280002227EA}" dt="2023-07-12T21:30:44.217" v="627" actId="207"/>
          <ac:spMkLst>
            <pc:docMk/>
            <pc:sldMk cId="2871736381" sldId="1397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D941274E-C17E-4370-A314-B280002227EA}" dt="2023-07-12T21:34:19.823" v="733"/>
        <pc:sldMkLst>
          <pc:docMk/>
          <pc:sldMk cId="1379795256" sldId="1398"/>
        </pc:sldMkLst>
        <pc:spChg chg="mod">
          <ac:chgData name="Sharma Computer Academy" userId="08476b32c11f4418" providerId="LiveId" clId="{D941274E-C17E-4370-A314-B280002227EA}" dt="2023-07-12T21:32:07.507" v="713" actId="20577"/>
          <ac:spMkLst>
            <pc:docMk/>
            <pc:sldMk cId="1379795256" sldId="1398"/>
            <ac:spMk id="2" creationId="{00000000-0000-0000-0000-000000000000}"/>
          </ac:spMkLst>
        </pc:spChg>
        <pc:spChg chg="mod">
          <ac:chgData name="Sharma Computer Academy" userId="08476b32c11f4418" providerId="LiveId" clId="{D941274E-C17E-4370-A314-B280002227EA}" dt="2023-07-12T21:33:28.343" v="727" actId="207"/>
          <ac:spMkLst>
            <pc:docMk/>
            <pc:sldMk cId="1379795256" sldId="1398"/>
            <ac:spMk id="3" creationId="{00000000-0000-0000-0000-000000000000}"/>
          </ac:spMkLst>
        </pc:spChg>
        <pc:picChg chg="add mod">
          <ac:chgData name="Sharma Computer Academy" userId="08476b32c11f4418" providerId="LiveId" clId="{D941274E-C17E-4370-A314-B280002227EA}" dt="2023-07-12T21:34:15.422" v="732" actId="14100"/>
          <ac:picMkLst>
            <pc:docMk/>
            <pc:sldMk cId="1379795256" sldId="1398"/>
            <ac:picMk id="5" creationId="{61EFA876-E0A9-7A05-443C-A993A7C28F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manual/tutorial/install-mongodb-on-window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29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mongodb</a:t>
            </a:r>
            <a:r>
              <a:rPr lang="en-US" sz="2700" b="1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database</a:t>
            </a:r>
            <a:r>
              <a:rPr lang="en-US" sz="2200" dirty="0"/>
              <a:t> provides a </a:t>
            </a:r>
            <a:r>
              <a:rPr lang="en-US" sz="2200" b="1" dirty="0">
                <a:solidFill>
                  <a:srgbClr val="C00000"/>
                </a:solidFill>
              </a:rPr>
              <a:t>container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rgbClr val="7030A0"/>
                </a:solidFill>
              </a:rPr>
              <a:t>storing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FFC000"/>
                </a:solidFill>
              </a:rPr>
              <a:t>organizing</a:t>
            </a:r>
            <a:r>
              <a:rPr lang="en-US" sz="2200" dirty="0"/>
              <a:t> data.</a:t>
            </a:r>
          </a:p>
          <a:p>
            <a:pPr lvl="1">
              <a:lnSpc>
                <a:spcPct val="150000"/>
              </a:lnSpc>
            </a:pPr>
            <a:r>
              <a:rPr lang="en-US" sz="2200" dirty="0"/>
              <a:t>Each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database</a:t>
            </a:r>
            <a:r>
              <a:rPr lang="en-US" sz="2200" dirty="0"/>
              <a:t> contains </a:t>
            </a:r>
            <a:r>
              <a:rPr lang="en-US" sz="2200" b="1" dirty="0">
                <a:solidFill>
                  <a:schemeClr val="accent1"/>
                </a:solidFill>
              </a:rPr>
              <a:t>one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chemeClr val="accent1"/>
                </a:solidFill>
              </a:rPr>
              <a:t>more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collections</a:t>
            </a:r>
            <a:r>
              <a:rPr lang="en-US" sz="2200" dirty="0"/>
              <a:t>, and each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collection</a:t>
            </a:r>
            <a:r>
              <a:rPr lang="en-US" sz="2200" dirty="0"/>
              <a:t> contains </a:t>
            </a:r>
            <a:r>
              <a:rPr lang="en-US" sz="2200" b="1" dirty="0">
                <a:solidFill>
                  <a:schemeClr val="accent2"/>
                </a:solidFill>
              </a:rPr>
              <a:t>zero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chemeClr val="accent2"/>
                </a:solidFill>
              </a:rPr>
              <a:t>more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documents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0E0F0-1370-C8C1-3B4D-D38228E9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005064"/>
            <a:ext cx="7776864" cy="28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0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Understanding </a:t>
            </a:r>
            <a:r>
              <a:rPr lang="en-US" sz="2700" b="1" dirty="0" err="1"/>
              <a:t>mongodb</a:t>
            </a:r>
            <a:r>
              <a:rPr lang="en-US" sz="2700" b="1" dirty="0"/>
              <a:t>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document</a:t>
            </a:r>
            <a:r>
              <a:rPr lang="en-US" sz="2200" dirty="0"/>
              <a:t>, which 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comprised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92D050"/>
                </a:solidFill>
              </a:rPr>
              <a:t>field/value </a:t>
            </a:r>
            <a:r>
              <a:rPr lang="en-US" sz="2200" dirty="0"/>
              <a:t>pairs, is at the </a:t>
            </a:r>
            <a:r>
              <a:rPr lang="en-US" sz="2200" b="1" dirty="0">
                <a:solidFill>
                  <a:schemeClr val="accent2"/>
                </a:solidFill>
              </a:rPr>
              <a:t>heart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data structure.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Most interactions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occur at the </a:t>
            </a:r>
            <a:r>
              <a:rPr lang="en-US" sz="2200" b="1" dirty="0">
                <a:solidFill>
                  <a:srgbClr val="002060"/>
                </a:solidFill>
              </a:rPr>
              <a:t>document</a:t>
            </a:r>
            <a:r>
              <a:rPr lang="en-US" sz="2200" dirty="0"/>
              <a:t> level.</a:t>
            </a:r>
          </a:p>
        </p:txBody>
      </p:sp>
    </p:spTree>
    <p:extLst>
      <p:ext uri="{BB962C8B-B14F-4D97-AF65-F5344CB8AC3E}">
        <p14:creationId xmlns:p14="http://schemas.microsoft.com/office/powerpoint/2010/main" val="3080455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Understanding </a:t>
            </a:r>
            <a:r>
              <a:rPr lang="en-US" sz="2700" b="1" dirty="0" err="1"/>
              <a:t>mongodb</a:t>
            </a:r>
            <a:r>
              <a:rPr lang="en-US" sz="2700" b="1" dirty="0"/>
              <a:t>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rgbClr val="0070C0"/>
                </a:solidFill>
              </a:rPr>
              <a:t>field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rgbClr val="C00000"/>
                </a:solidFill>
              </a:rPr>
              <a:t>contain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single value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/>
                </a:solidFill>
              </a:rPr>
              <a:t>multiple fields</a:t>
            </a:r>
            <a:r>
              <a:rPr lang="en-US" sz="2200" dirty="0"/>
              <a:t>, or </a:t>
            </a:r>
            <a:r>
              <a:rPr lang="en-US" sz="2200" b="1" dirty="0">
                <a:solidFill>
                  <a:schemeClr val="accent1"/>
                </a:solidFill>
              </a:rPr>
              <a:t>multiple elements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2E46D-BCC8-3A60-F284-9CDFB43CC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481298"/>
            <a:ext cx="7488832" cy="282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Documents with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accent1"/>
                </a:solidFill>
              </a:rPr>
              <a:t>value</a:t>
            </a:r>
            <a:r>
              <a:rPr lang="en-US" sz="2200" dirty="0"/>
              <a:t> made up of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multiple elements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C00000"/>
                </a:solidFill>
              </a:rPr>
              <a:t>referred to </a:t>
            </a:r>
            <a:r>
              <a:rPr lang="en-US" sz="2200" dirty="0"/>
              <a:t>as an </a:t>
            </a:r>
            <a:r>
              <a:rPr lang="en-US" sz="2200" b="1" dirty="0">
                <a:solidFill>
                  <a:srgbClr val="92D050"/>
                </a:solidFill>
              </a:rPr>
              <a:t>array</a:t>
            </a:r>
            <a:r>
              <a:rPr lang="en-US" sz="2200" dirty="0"/>
              <a:t> and is </a:t>
            </a:r>
            <a:r>
              <a:rPr lang="en-US" sz="2200" b="1" dirty="0">
                <a:solidFill>
                  <a:srgbClr val="7030A0"/>
                </a:solidFill>
              </a:rPr>
              <a:t>assigned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Array data type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2E46D-BCC8-3A60-F284-9CDFB43CC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3410084"/>
            <a:ext cx="7560840" cy="282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Embedded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accent1"/>
                </a:solidFill>
              </a:rPr>
              <a:t>value</a:t>
            </a:r>
            <a:r>
              <a:rPr lang="en-US" sz="2200" dirty="0"/>
              <a:t> made up of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multiple fields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C00000"/>
                </a:solidFill>
              </a:rPr>
              <a:t>referred to </a:t>
            </a:r>
            <a:r>
              <a:rPr lang="en-US" sz="2200" dirty="0"/>
              <a:t>as an </a:t>
            </a:r>
            <a:r>
              <a:rPr lang="en-US" sz="2200" b="1" dirty="0">
                <a:solidFill>
                  <a:srgbClr val="92D050"/>
                </a:solidFill>
              </a:rPr>
              <a:t>embedded document </a:t>
            </a:r>
            <a:r>
              <a:rPr lang="en-US" sz="2200" dirty="0"/>
              <a:t>and 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assigned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Object data type</a:t>
            </a:r>
            <a:r>
              <a:rPr lang="en-US" sz="2200" dirty="0"/>
              <a:t>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2E46D-BCC8-3A60-F284-9CDFB43CC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3410084"/>
            <a:ext cx="7560840" cy="282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3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 real world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Suppose</a:t>
            </a:r>
            <a:r>
              <a:rPr lang="en-US" sz="2200" dirty="0"/>
              <a:t> we are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developing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C00000"/>
                </a:solidFill>
              </a:rPr>
              <a:t>application</a:t>
            </a:r>
            <a:r>
              <a:rPr lang="en-US" sz="2200" dirty="0"/>
              <a:t> for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training institute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we have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00B0F0"/>
                </a:solidFill>
              </a:rPr>
              <a:t>page</a:t>
            </a:r>
            <a:r>
              <a:rPr lang="en-US" sz="2200" dirty="0"/>
              <a:t> that displays </a:t>
            </a:r>
            <a:r>
              <a:rPr lang="en-US" sz="2200" b="1" dirty="0">
                <a:solidFill>
                  <a:srgbClr val="002060"/>
                </a:solidFill>
              </a:rPr>
              <a:t>student names </a:t>
            </a:r>
            <a:r>
              <a:rPr lang="en-US" sz="2200" dirty="0"/>
              <a:t>and the </a:t>
            </a:r>
            <a:r>
              <a:rPr lang="en-US" sz="2200" b="1" dirty="0">
                <a:solidFill>
                  <a:srgbClr val="002060"/>
                </a:solidFill>
              </a:rPr>
              <a:t>courses</a:t>
            </a:r>
            <a:r>
              <a:rPr lang="en-US" sz="2200" dirty="0"/>
              <a:t> that they have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enrolled in</a:t>
            </a:r>
            <a:r>
              <a:rPr lang="en-US" sz="2200" dirty="0"/>
              <a:t>, as shown below: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4FA55-41A3-E122-3E59-92E41C091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645024"/>
            <a:ext cx="7272808" cy="298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4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</a:t>
            </a:r>
            <a:r>
              <a:rPr lang="en-US" sz="2700" b="1" dirty="0" err="1"/>
              <a:t>mysql</a:t>
            </a:r>
            <a:r>
              <a:rPr lang="en-US" sz="2700" b="1" dirty="0"/>
              <a:t> will represent this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model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rgbClr val="C00000"/>
                </a:solidFill>
              </a:rPr>
              <a:t>use-case</a:t>
            </a:r>
            <a:r>
              <a:rPr lang="en-US" sz="2200" dirty="0"/>
              <a:t>, in a </a:t>
            </a:r>
            <a:r>
              <a:rPr lang="en-US" sz="2200" b="1" dirty="0">
                <a:solidFill>
                  <a:srgbClr val="0070C0"/>
                </a:solidFill>
              </a:rPr>
              <a:t>relational database </a:t>
            </a:r>
            <a:r>
              <a:rPr lang="en-US" sz="2200" dirty="0"/>
              <a:t>world like </a:t>
            </a:r>
            <a:r>
              <a:rPr lang="en-US" sz="2200" b="1" dirty="0">
                <a:solidFill>
                  <a:srgbClr val="002060"/>
                </a:solidFill>
              </a:rPr>
              <a:t>MySQL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002060"/>
                </a:solidFill>
              </a:rPr>
              <a:t>Oracle</a:t>
            </a:r>
            <a:r>
              <a:rPr lang="en-US" sz="2200" dirty="0"/>
              <a:t>, we typically create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tables:</a:t>
            </a: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Students</a:t>
            </a:r>
            <a:r>
              <a:rPr lang="en-US" sz="2000" dirty="0"/>
              <a:t> - </a:t>
            </a:r>
            <a:r>
              <a:rPr lang="en-US" sz="2000" b="1" dirty="0">
                <a:solidFill>
                  <a:schemeClr val="accent1"/>
                </a:solidFill>
              </a:rPr>
              <a:t>Stores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details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students</a:t>
            </a:r>
            <a:r>
              <a:rPr lang="en-US" sz="2000" dirty="0"/>
              <a:t> like </a:t>
            </a:r>
            <a:r>
              <a:rPr lang="en-US" sz="2000" b="1" dirty="0">
                <a:solidFill>
                  <a:srgbClr val="00B050"/>
                </a:solidFill>
              </a:rPr>
              <a:t>Id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Name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Courses</a:t>
            </a:r>
            <a:r>
              <a:rPr lang="en-US" sz="2000" dirty="0"/>
              <a:t>  - </a:t>
            </a:r>
            <a:r>
              <a:rPr lang="en-US" sz="2000" b="1" dirty="0">
                <a:solidFill>
                  <a:schemeClr val="accent1"/>
                </a:solidFill>
              </a:rPr>
              <a:t>Stores</a:t>
            </a:r>
            <a:r>
              <a:rPr lang="en-US" sz="2000" dirty="0"/>
              <a:t> the course details like </a:t>
            </a:r>
            <a:r>
              <a:rPr lang="en-US" sz="2000" b="1" dirty="0">
                <a:solidFill>
                  <a:srgbClr val="00B050"/>
                </a:solidFill>
              </a:rPr>
              <a:t>course Id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B050"/>
                </a:solidFill>
              </a:rPr>
              <a:t>Name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StudentCourses</a:t>
            </a:r>
            <a:r>
              <a:rPr lang="en-US" sz="2000" dirty="0"/>
              <a:t> - Storing </a:t>
            </a:r>
            <a:r>
              <a:rPr lang="en-US" sz="2000" b="1" dirty="0">
                <a:solidFill>
                  <a:srgbClr val="00B050"/>
                </a:solidFill>
              </a:rPr>
              <a:t>Student Id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B050"/>
                </a:solidFill>
              </a:rPr>
              <a:t>Course Id  </a:t>
            </a:r>
            <a:r>
              <a:rPr lang="en-US" sz="2000" dirty="0"/>
              <a:t>taken by each </a:t>
            </a:r>
            <a:r>
              <a:rPr lang="en-US" sz="2000" b="1" dirty="0">
                <a:solidFill>
                  <a:schemeClr val="accent1"/>
                </a:solidFill>
              </a:rPr>
              <a:t>Student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23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</a:t>
            </a:r>
            <a:r>
              <a:rPr lang="en-US" sz="2700" b="1" dirty="0" err="1"/>
              <a:t>mysql</a:t>
            </a:r>
            <a:r>
              <a:rPr lang="en-US" sz="2700" b="1" dirty="0"/>
              <a:t> will represent this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E9483-6FBB-CE2A-8DEA-6D9A8742B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935160"/>
            <a:ext cx="8807450" cy="4424367"/>
          </a:xfrm>
        </p:spPr>
      </p:pic>
    </p:spTree>
    <p:extLst>
      <p:ext uri="{BB962C8B-B14F-4D97-AF65-F5344CB8AC3E}">
        <p14:creationId xmlns:p14="http://schemas.microsoft.com/office/powerpoint/2010/main" val="9226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mongo will represent this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Now, </a:t>
            </a:r>
            <a:r>
              <a:rPr lang="en-US" sz="2200" b="1" dirty="0">
                <a:solidFill>
                  <a:schemeClr val="accent1"/>
                </a:solidFill>
              </a:rPr>
              <a:t>let's see </a:t>
            </a:r>
            <a:r>
              <a:rPr lang="en-US" sz="2200" dirty="0"/>
              <a:t>how this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same data </a:t>
            </a:r>
            <a:r>
              <a:rPr lang="en-US" sz="2200" dirty="0"/>
              <a:t>may be </a:t>
            </a:r>
            <a:r>
              <a:rPr lang="en-US" sz="2200" b="1" dirty="0">
                <a:solidFill>
                  <a:srgbClr val="C00000"/>
                </a:solidFill>
              </a:rPr>
              <a:t>stored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As</a:t>
            </a:r>
            <a:r>
              <a:rPr lang="en-US" sz="2200" dirty="0"/>
              <a:t> we have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already discussed</a:t>
            </a:r>
            <a:r>
              <a:rPr lang="en-US" sz="2200" dirty="0"/>
              <a:t>, in </a:t>
            </a:r>
            <a:r>
              <a:rPr lang="en-US" sz="2200" b="1" dirty="0">
                <a:solidFill>
                  <a:srgbClr val="00B050"/>
                </a:solidFill>
              </a:rPr>
              <a:t>Mongo</a:t>
            </a:r>
            <a:r>
              <a:rPr lang="en-US" sz="2200" dirty="0"/>
              <a:t> we do not have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tables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rows</a:t>
            </a:r>
            <a:r>
              <a:rPr lang="en-US" sz="2200" dirty="0"/>
              <a:t>, instead we have </a:t>
            </a:r>
            <a:r>
              <a:rPr lang="en-US" sz="2200" b="1" u="sng" dirty="0">
                <a:solidFill>
                  <a:schemeClr val="accent2"/>
                </a:solidFill>
              </a:rPr>
              <a:t>collections</a:t>
            </a:r>
            <a:r>
              <a:rPr lang="en-US" sz="2200" dirty="0"/>
              <a:t> and </a:t>
            </a:r>
            <a:r>
              <a:rPr lang="en-US" sz="2200" b="1" u="sng" dirty="0">
                <a:solidFill>
                  <a:schemeClr val="accent2"/>
                </a:solidFill>
              </a:rPr>
              <a:t>documents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095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mongo will represent this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E9483-6FBB-CE2A-8DEA-6D9A8742B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75" y="1935160"/>
            <a:ext cx="8807450" cy="4424367"/>
          </a:xfrm>
        </p:spPr>
      </p:pic>
    </p:spTree>
    <p:extLst>
      <p:ext uri="{BB962C8B-B14F-4D97-AF65-F5344CB8AC3E}">
        <p14:creationId xmlns:p14="http://schemas.microsoft.com/office/powerpoint/2010/main" val="329780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About MongoDB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History Of MongoDB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FFC000"/>
                </a:solidFill>
                <a:latin typeface="Bookman Old Style" panose="02050604050505020204" pitchFamily="18" charset="0"/>
                <a:sym typeface="+mn-ea"/>
              </a:rPr>
              <a:t>Understanding Collections &amp; Documents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BSON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BSON V/s JSON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Bookman Old Style" panose="02050604050505020204" pitchFamily="18" charset="0"/>
                <a:sym typeface="+mn-ea"/>
              </a:rPr>
              <a:t>Installing MongoDB 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4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92D050"/>
                </a:solidFill>
                <a:latin typeface="Bookman Old Style" panose="02050604050505020204" pitchFamily="18" charset="0"/>
                <a:sym typeface="+mn-ea"/>
              </a:rPr>
              <a:t>Testing The Installation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mongo will represent this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In this example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We</a:t>
            </a:r>
            <a:r>
              <a:rPr lang="en-US" sz="2000" dirty="0"/>
              <a:t> have </a:t>
            </a:r>
            <a:r>
              <a:rPr lang="en-US" sz="2000" b="1" u="sng" dirty="0">
                <a:solidFill>
                  <a:srgbClr val="0070C0"/>
                </a:solidFill>
              </a:rPr>
              <a:t>1 collection</a:t>
            </a:r>
            <a:r>
              <a:rPr lang="en-US" sz="2000" u="sng" dirty="0"/>
              <a:t> </a:t>
            </a:r>
            <a:r>
              <a:rPr lang="en-US" sz="2000" dirty="0"/>
              <a:t>called </a:t>
            </a:r>
            <a:r>
              <a:rPr lang="en-US" sz="20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studentCourses</a:t>
            </a:r>
            <a:r>
              <a:rPr lang="en-US" sz="2000" dirty="0"/>
              <a:t> containing        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</a:rPr>
              <a:t>3 documents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So, </a:t>
            </a:r>
            <a:r>
              <a:rPr lang="en-US" sz="2000" b="1" dirty="0">
                <a:solidFill>
                  <a:schemeClr val="accent1"/>
                </a:solidFill>
              </a:rPr>
              <a:t>just like </a:t>
            </a:r>
            <a:r>
              <a:rPr lang="en-US" sz="2000" dirty="0"/>
              <a:t>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table</a:t>
            </a:r>
            <a:r>
              <a:rPr lang="en-US" sz="2000" dirty="0"/>
              <a:t> is a </a:t>
            </a:r>
            <a:r>
              <a:rPr lang="en-US" sz="2000" b="1" dirty="0">
                <a:solidFill>
                  <a:srgbClr val="92D050"/>
                </a:solidFill>
              </a:rPr>
              <a:t>container for rows</a:t>
            </a:r>
            <a:r>
              <a:rPr lang="en-US" sz="2000" dirty="0"/>
              <a:t>, a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collection</a:t>
            </a:r>
            <a:r>
              <a:rPr lang="en-US" sz="2000" dirty="0"/>
              <a:t> is a </a:t>
            </a:r>
            <a:r>
              <a:rPr lang="en-US" sz="2000" b="1" dirty="0">
                <a:solidFill>
                  <a:schemeClr val="accent3"/>
                </a:solidFill>
              </a:rPr>
              <a:t>container for documents</a:t>
            </a:r>
            <a:r>
              <a:rPr lang="en-US" sz="2000" dirty="0"/>
              <a:t> which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hold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actual data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This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sz="2000" dirty="0"/>
              <a:t> is in </a:t>
            </a:r>
            <a:r>
              <a:rPr lang="en-US" sz="2000" b="1" dirty="0">
                <a:solidFill>
                  <a:srgbClr val="00B050"/>
                </a:solidFill>
              </a:rPr>
              <a:t>BSON format </a:t>
            </a:r>
            <a:r>
              <a:rPr lang="en-US" sz="2000" dirty="0"/>
              <a:t>so the </a:t>
            </a:r>
            <a:r>
              <a:rPr lang="en-US" sz="2000" b="1" dirty="0">
                <a:solidFill>
                  <a:srgbClr val="0070C0"/>
                </a:solidFill>
              </a:rPr>
              <a:t>documents</a:t>
            </a:r>
            <a:r>
              <a:rPr lang="en-US" sz="2000" dirty="0"/>
              <a:t> are also called </a:t>
            </a:r>
            <a:r>
              <a:rPr lang="en-US" sz="2000" b="1" dirty="0">
                <a:solidFill>
                  <a:schemeClr val="accent1"/>
                </a:solidFill>
              </a:rPr>
              <a:t>BSON documents</a:t>
            </a:r>
            <a:r>
              <a:rPr lang="en-US" sz="2000" dirty="0"/>
              <a:t>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564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same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students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courses</a:t>
            </a:r>
            <a:r>
              <a:rPr lang="en-US" sz="2200" dirty="0"/>
              <a:t> data that we have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across 3 tables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rgbClr val="C00000"/>
                </a:solidFill>
              </a:rPr>
              <a:t>relational database </a:t>
            </a:r>
            <a:r>
              <a:rPr lang="en-US" sz="2200" dirty="0"/>
              <a:t>can be </a:t>
            </a:r>
            <a:r>
              <a:rPr lang="en-US" sz="2200" b="1" dirty="0">
                <a:solidFill>
                  <a:schemeClr val="accent2"/>
                </a:solidFill>
              </a:rPr>
              <a:t>stored</a:t>
            </a:r>
            <a:r>
              <a:rPr lang="en-US" sz="2200" dirty="0"/>
              <a:t> in a </a:t>
            </a:r>
            <a:r>
              <a:rPr lang="en-US" sz="2200" b="1" dirty="0">
                <a:solidFill>
                  <a:srgbClr val="002060"/>
                </a:solidFill>
              </a:rPr>
              <a:t>single collection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B050"/>
                </a:solidFill>
              </a:rPr>
              <a:t>Mongo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For an </a:t>
            </a:r>
            <a:r>
              <a:rPr lang="en-US" sz="2200" b="1" dirty="0">
                <a:solidFill>
                  <a:schemeClr val="accent2"/>
                </a:solidFill>
              </a:rPr>
              <a:t>application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C00000"/>
                </a:solidFill>
              </a:rPr>
              <a:t>very easy </a:t>
            </a:r>
            <a:r>
              <a:rPr lang="en-US" sz="2200" dirty="0"/>
              <a:t>to work with.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No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complex joins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FFC000"/>
                </a:solidFill>
              </a:rPr>
              <a:t>mapping layers </a:t>
            </a:r>
            <a:r>
              <a:rPr lang="en-US" sz="2200" dirty="0"/>
              <a:t>are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required</a:t>
            </a:r>
            <a:r>
              <a:rPr lang="en-US" sz="2200" dirty="0"/>
              <a:t> and so our </a:t>
            </a:r>
            <a:r>
              <a:rPr lang="en-US" sz="2200" b="1" dirty="0">
                <a:solidFill>
                  <a:schemeClr val="accent2"/>
                </a:solidFill>
              </a:rPr>
              <a:t>application code </a:t>
            </a:r>
            <a:r>
              <a:rPr lang="en-US" sz="2200" dirty="0"/>
              <a:t>will be much </a:t>
            </a:r>
            <a:r>
              <a:rPr lang="en-US" sz="2200" b="1" dirty="0">
                <a:solidFill>
                  <a:srgbClr val="C00000"/>
                </a:solidFill>
              </a:rPr>
              <a:t>cleaner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70C0"/>
                </a:solidFill>
              </a:rPr>
              <a:t>simpler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50"/>
                </a:solidFill>
              </a:rPr>
              <a:t>easier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7030A0"/>
                </a:solidFill>
              </a:rPr>
              <a:t>maintain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5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bson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stores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BSON format </a:t>
            </a:r>
            <a:r>
              <a:rPr lang="en-US" sz="2200" dirty="0"/>
              <a:t>internally on the </a:t>
            </a:r>
            <a:r>
              <a:rPr lang="en-US" sz="2200" b="1" dirty="0">
                <a:solidFill>
                  <a:srgbClr val="FFC000"/>
                </a:solidFill>
              </a:rPr>
              <a:t>disk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But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chemeClr val="accent1"/>
                </a:solidFill>
              </a:rPr>
              <a:t>doesn’t mean </a:t>
            </a:r>
            <a:r>
              <a:rPr lang="en-US" sz="2200" dirty="0"/>
              <a:t>we </a:t>
            </a:r>
            <a:r>
              <a:rPr lang="en-US" sz="2200" b="1" dirty="0">
                <a:solidFill>
                  <a:srgbClr val="7030A0"/>
                </a:solidFill>
              </a:rPr>
              <a:t>can’t think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as a </a:t>
            </a:r>
            <a:r>
              <a:rPr lang="en-US" sz="2200" b="1" dirty="0">
                <a:solidFill>
                  <a:srgbClr val="002060"/>
                </a:solidFill>
              </a:rPr>
              <a:t>JSON database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Anything</a:t>
            </a:r>
            <a:r>
              <a:rPr lang="en-US" sz="2200" dirty="0"/>
              <a:t> we can </a:t>
            </a:r>
            <a:r>
              <a:rPr lang="en-US" sz="2200" b="1" dirty="0">
                <a:solidFill>
                  <a:schemeClr val="accent6"/>
                </a:solidFill>
              </a:rPr>
              <a:t>represent</a:t>
            </a:r>
            <a:r>
              <a:rPr lang="en-US" sz="2200" dirty="0"/>
              <a:t> in </a:t>
            </a: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JSON</a:t>
            </a:r>
            <a:r>
              <a:rPr lang="en-US" sz="2200" dirty="0"/>
              <a:t> can be </a:t>
            </a:r>
            <a:r>
              <a:rPr lang="en-US" sz="2200" b="1" dirty="0">
                <a:solidFill>
                  <a:srgbClr val="0070C0"/>
                </a:solidFill>
              </a:rPr>
              <a:t>natively stored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FFC000"/>
                </a:solidFill>
              </a:rPr>
              <a:t>retrieved</a:t>
            </a:r>
            <a:r>
              <a:rPr lang="en-US" sz="2200" dirty="0"/>
              <a:t> just as easily in </a:t>
            </a:r>
            <a:r>
              <a:rPr lang="en-US" sz="2200" b="1" u="sng" dirty="0">
                <a:solidFill>
                  <a:schemeClr val="accent2"/>
                </a:solidFill>
              </a:rPr>
              <a:t>JSON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56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bson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Moreover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our code </a:t>
            </a:r>
            <a:r>
              <a:rPr lang="en-US" sz="2200" dirty="0"/>
              <a:t>we </a:t>
            </a:r>
            <a:r>
              <a:rPr lang="en-US" sz="2200" b="1" dirty="0">
                <a:solidFill>
                  <a:schemeClr val="accent1"/>
                </a:solidFill>
              </a:rPr>
              <a:t>can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data types </a:t>
            </a:r>
            <a:r>
              <a:rPr lang="en-US" sz="2200" dirty="0"/>
              <a:t>provided by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our language </a:t>
            </a:r>
            <a:r>
              <a:rPr lang="en-US" sz="2200" dirty="0"/>
              <a:t>and the </a:t>
            </a:r>
            <a:r>
              <a:rPr lang="en-US" sz="2200" b="1" dirty="0">
                <a:solidFill>
                  <a:srgbClr val="0070C0"/>
                </a:solidFill>
              </a:rPr>
              <a:t>MongoDB package/driver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rgbClr val="00B050"/>
                </a:solidFill>
              </a:rPr>
              <a:t>convert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BSON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</a:t>
            </a:r>
            <a:r>
              <a:rPr lang="en-US" sz="2200" dirty="0"/>
              <a:t> when </a:t>
            </a:r>
            <a:r>
              <a:rPr lang="en-US" sz="2200" b="1" dirty="0">
                <a:solidFill>
                  <a:srgbClr val="7030A0"/>
                </a:solidFill>
              </a:rPr>
              <a:t>querying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268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Json v/s </a:t>
            </a:r>
            <a:r>
              <a:rPr lang="en-US" sz="2700" b="1" dirty="0" err="1"/>
              <a:t>bson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JSON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BSON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indeed close cousins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00B050"/>
                </a:solidFill>
              </a:rPr>
              <a:t>design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However the </a:t>
            </a:r>
            <a:r>
              <a:rPr lang="en-US" sz="2200" b="1" dirty="0">
                <a:solidFill>
                  <a:srgbClr val="00B050"/>
                </a:solidFill>
              </a:rPr>
              <a:t>MongoDB team </a:t>
            </a:r>
            <a:r>
              <a:rPr lang="en-US" sz="2200" dirty="0"/>
              <a:t>designed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BSON</a:t>
            </a:r>
            <a:r>
              <a:rPr lang="en-US" sz="2200" dirty="0"/>
              <a:t> as a </a:t>
            </a:r>
            <a:r>
              <a:rPr lang="en-US" sz="2200" b="1" dirty="0">
                <a:solidFill>
                  <a:srgbClr val="7030A0"/>
                </a:solidFill>
              </a:rPr>
              <a:t>binary representation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JSON data</a:t>
            </a:r>
            <a:r>
              <a:rPr lang="en-US" sz="2200" dirty="0"/>
              <a:t>, with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specific extensions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C00000"/>
                </a:solidFill>
              </a:rPr>
              <a:t>broader applications </a:t>
            </a:r>
            <a:r>
              <a:rPr lang="en-US" sz="2200" dirty="0"/>
              <a:t>and </a:t>
            </a:r>
            <a:r>
              <a:rPr lang="en-US" sz="2200" b="1" u="sng" dirty="0">
                <a:solidFill>
                  <a:srgbClr val="002060"/>
                </a:solidFill>
              </a:rPr>
              <a:t>optimized</a:t>
            </a:r>
            <a:r>
              <a:rPr lang="en-US" sz="2200" u="sng" dirty="0"/>
              <a:t> for </a:t>
            </a:r>
            <a:r>
              <a:rPr lang="en-US" sz="2200" b="1" u="sng" dirty="0">
                <a:solidFill>
                  <a:srgbClr val="FFC000"/>
                </a:solidFill>
              </a:rPr>
              <a:t>data storage </a:t>
            </a:r>
            <a:r>
              <a:rPr lang="en-US" sz="2200" u="sng" dirty="0"/>
              <a:t>and </a:t>
            </a:r>
            <a:r>
              <a:rPr lang="en-US" sz="2200" b="1" u="sng" dirty="0">
                <a:solidFill>
                  <a:srgbClr val="0070C0"/>
                </a:solidFill>
              </a:rPr>
              <a:t>traversal</a:t>
            </a:r>
            <a:r>
              <a:rPr lang="en-US" sz="2200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886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Json v/s </a:t>
            </a:r>
            <a:r>
              <a:rPr lang="en-US" sz="2700" b="1" dirty="0" err="1"/>
              <a:t>bson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85C51-B479-8449-BDC7-D3748B05D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5" y="1844824"/>
            <a:ext cx="8807450" cy="4277114"/>
          </a:xfrm>
        </p:spPr>
      </p:pic>
    </p:spTree>
    <p:extLst>
      <p:ext uri="{BB962C8B-B14F-4D97-AF65-F5344CB8AC3E}">
        <p14:creationId xmlns:p14="http://schemas.microsoft.com/office/powerpoint/2010/main" val="159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Working with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There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rgbClr val="0070C0"/>
                </a:solidFill>
              </a:rPr>
              <a:t>2 ways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FFC000"/>
                </a:solidFill>
              </a:rPr>
              <a:t>work</a:t>
            </a:r>
            <a:r>
              <a:rPr lang="en-US" sz="2200" dirty="0"/>
              <a:t> with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:</a:t>
            </a:r>
            <a:endParaRPr lang="en-US" sz="2000" dirty="0"/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By using </a:t>
            </a:r>
            <a:r>
              <a:rPr lang="en-US" sz="2000" b="1" dirty="0">
                <a:solidFill>
                  <a:srgbClr val="7030A0"/>
                </a:solidFill>
              </a:rPr>
              <a:t>cloud service. 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By </a:t>
            </a:r>
            <a:r>
              <a:rPr lang="en-US" sz="2000" b="1" dirty="0">
                <a:solidFill>
                  <a:schemeClr val="accent1"/>
                </a:solidFill>
              </a:rPr>
              <a:t>installing</a:t>
            </a:r>
            <a:r>
              <a:rPr lang="en-US" sz="2000" dirty="0"/>
              <a:t> on </a:t>
            </a:r>
            <a:r>
              <a:rPr lang="en-US" sz="2000" b="1" dirty="0">
                <a:solidFill>
                  <a:srgbClr val="7030A0"/>
                </a:solidFill>
              </a:rPr>
              <a:t>local machine.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8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cloud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cloud service </a:t>
            </a:r>
            <a:r>
              <a:rPr lang="en-US" sz="2200" dirty="0"/>
              <a:t>of </a:t>
            </a:r>
            <a:r>
              <a:rPr lang="en-US" sz="2200" b="1" dirty="0" err="1">
                <a:solidFill>
                  <a:srgbClr val="00B050"/>
                </a:solidFill>
              </a:rPr>
              <a:t>MongoDb</a:t>
            </a:r>
            <a:r>
              <a:rPr lang="en-US" sz="2200" dirty="0"/>
              <a:t> is called </a:t>
            </a:r>
            <a:r>
              <a:rPr lang="en-US" sz="2200" b="1" u="sng" dirty="0">
                <a:solidFill>
                  <a:srgbClr val="0070C0"/>
                </a:solidFill>
              </a:rPr>
              <a:t>Atlas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is a </a:t>
            </a:r>
            <a:r>
              <a:rPr lang="en-US" sz="2200" b="1" dirty="0">
                <a:solidFill>
                  <a:schemeClr val="accent1"/>
                </a:solidFill>
              </a:rPr>
              <a:t>multi-cloud database service </a:t>
            </a:r>
            <a:r>
              <a:rPr lang="en-US" sz="2200" dirty="0"/>
              <a:t>by the </a:t>
            </a:r>
            <a:r>
              <a:rPr lang="en-US" sz="2200" b="1" dirty="0">
                <a:solidFill>
                  <a:srgbClr val="002060"/>
                </a:solidFill>
              </a:rPr>
              <a:t>same people </a:t>
            </a:r>
            <a:r>
              <a:rPr lang="en-US" sz="2200" dirty="0"/>
              <a:t>that build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Atlas </a:t>
            </a:r>
            <a:r>
              <a:rPr lang="en-US" sz="2200" dirty="0"/>
              <a:t>is available on </a:t>
            </a:r>
            <a:r>
              <a:rPr lang="en-US" sz="2200" b="1" dirty="0">
                <a:solidFill>
                  <a:srgbClr val="C00000"/>
                </a:solidFill>
              </a:rPr>
              <a:t>AWS</a:t>
            </a:r>
            <a:r>
              <a:rPr lang="en-US" sz="2200" dirty="0"/>
              <a:t> , </a:t>
            </a:r>
            <a:r>
              <a:rPr lang="en-US" sz="2200" b="1" dirty="0">
                <a:solidFill>
                  <a:srgbClr val="002060"/>
                </a:solidFill>
              </a:rPr>
              <a:t>Azure</a:t>
            </a:r>
            <a:r>
              <a:rPr lang="en-US" sz="2200" dirty="0"/>
              <a:t> as well as </a:t>
            </a:r>
            <a:r>
              <a:rPr lang="en-US" sz="2200" b="1" dirty="0">
                <a:solidFill>
                  <a:srgbClr val="FFC000"/>
                </a:solidFill>
              </a:rPr>
              <a:t>GCP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simplifies deploying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managing</a:t>
            </a:r>
            <a:r>
              <a:rPr lang="en-US" sz="2200" dirty="0"/>
              <a:t> our </a:t>
            </a:r>
            <a:r>
              <a:rPr lang="en-US" sz="2200" b="1" dirty="0">
                <a:solidFill>
                  <a:srgbClr val="C00000"/>
                </a:solidFill>
              </a:rPr>
              <a:t>databases</a:t>
            </a:r>
            <a:r>
              <a:rPr lang="en-US" sz="2200" dirty="0"/>
              <a:t> .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Local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Local installation </a:t>
            </a:r>
            <a:r>
              <a:rPr lang="en-US" sz="2200" dirty="0"/>
              <a:t>allows us to </a:t>
            </a:r>
            <a:r>
              <a:rPr lang="en-US" sz="2200" b="1" dirty="0">
                <a:solidFill>
                  <a:schemeClr val="accent1"/>
                </a:solidFill>
              </a:rPr>
              <a:t>host</a:t>
            </a:r>
            <a:r>
              <a:rPr lang="en-US" sz="2200" dirty="0"/>
              <a:t> our own </a:t>
            </a:r>
            <a:r>
              <a:rPr lang="en-US" sz="2200" b="1" dirty="0">
                <a:solidFill>
                  <a:srgbClr val="00B050"/>
                </a:solidFill>
              </a:rPr>
              <a:t>MongoDB server </a:t>
            </a:r>
            <a:r>
              <a:rPr lang="en-US" sz="2200" dirty="0"/>
              <a:t>on our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computer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chemeClr val="accent6"/>
                </a:solidFill>
              </a:rPr>
              <a:t>server</a:t>
            </a:r>
            <a:r>
              <a:rPr lang="en-US" sz="2200" dirty="0"/>
              <a:t> is called </a:t>
            </a:r>
            <a:r>
              <a:rPr lang="en-US" sz="2200" b="1" u="sng" dirty="0">
                <a:solidFill>
                  <a:srgbClr val="00B050"/>
                </a:solidFill>
              </a:rPr>
              <a:t>MongoDB community Server </a:t>
            </a:r>
            <a:r>
              <a:rPr lang="en-US" sz="2200" dirty="0"/>
              <a:t>and it </a:t>
            </a:r>
            <a:r>
              <a:rPr lang="en-US" sz="2200" b="1" dirty="0">
                <a:solidFill>
                  <a:srgbClr val="FFC000"/>
                </a:solidFill>
              </a:rPr>
              <a:t>requires us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C00000"/>
                </a:solidFill>
              </a:rPr>
              <a:t>manage</a:t>
            </a:r>
            <a:r>
              <a:rPr lang="en-US" sz="2200" dirty="0"/>
              <a:t> our </a:t>
            </a:r>
            <a:r>
              <a:rPr lang="en-US" sz="2200" b="1" dirty="0">
                <a:solidFill>
                  <a:schemeClr val="accent6"/>
                </a:solidFill>
              </a:rPr>
              <a:t>server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3"/>
                </a:solidFill>
              </a:rPr>
              <a:t>upgrades</a:t>
            </a:r>
            <a:r>
              <a:rPr lang="en-US" sz="2200" dirty="0"/>
              <a:t>, and any </a:t>
            </a:r>
            <a:r>
              <a:rPr lang="en-US" sz="2200" b="1" dirty="0">
                <a:solidFill>
                  <a:srgbClr val="002060"/>
                </a:solidFill>
              </a:rPr>
              <a:t>other maintenance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We </a:t>
            </a:r>
            <a:r>
              <a:rPr lang="en-US" sz="2200" dirty="0"/>
              <a:t>will be </a:t>
            </a:r>
            <a:r>
              <a:rPr lang="en-US" sz="2200" b="1" dirty="0">
                <a:solidFill>
                  <a:srgbClr val="FFC000"/>
                </a:solidFill>
              </a:rPr>
              <a:t>using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rgbClr val="002060"/>
                </a:solidFill>
              </a:rPr>
              <a:t>approach</a:t>
            </a:r>
            <a:r>
              <a:rPr lang="en-US" sz="2200" dirty="0"/>
              <a:t> in this </a:t>
            </a:r>
            <a:r>
              <a:rPr lang="en-US" sz="2200" b="1" dirty="0">
                <a:solidFill>
                  <a:srgbClr val="00B050"/>
                </a:solidFill>
              </a:rPr>
              <a:t>course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57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</a:t>
            </a:r>
            <a:r>
              <a:rPr lang="en-US" sz="2700" b="1" dirty="0" err="1"/>
              <a:t>mongodb</a:t>
            </a:r>
            <a:r>
              <a:rPr lang="en-US" sz="2700" b="1" dirty="0"/>
              <a:t>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Setting up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chemeClr val="accent1"/>
                </a:solidFill>
              </a:rPr>
              <a:t>Windows/Mac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0070C0"/>
                </a:solidFill>
              </a:rPr>
              <a:t>consist</a:t>
            </a:r>
            <a:r>
              <a:rPr lang="en-US" sz="2200" dirty="0"/>
              <a:t> of completing these </a:t>
            </a:r>
            <a:r>
              <a:rPr lang="en-US" sz="2200" b="1" dirty="0">
                <a:solidFill>
                  <a:srgbClr val="C00000"/>
                </a:solidFill>
              </a:rPr>
              <a:t>two installations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MongoDB Community Server Installation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MongoDB Shell Installation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Following</a:t>
            </a:r>
            <a:r>
              <a:rPr lang="en-US" sz="2200" dirty="0"/>
              <a:t> is the </a:t>
            </a:r>
            <a:r>
              <a:rPr lang="en-US" sz="2200" b="1" dirty="0">
                <a:solidFill>
                  <a:srgbClr val="C00000"/>
                </a:solidFill>
              </a:rPr>
              <a:t>link</a:t>
            </a:r>
            <a:r>
              <a:rPr lang="en-US" sz="2200" b="1" dirty="0"/>
              <a:t>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windows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200" dirty="0">
                <a:hlinkClick r:id="rId2"/>
              </a:rPr>
              <a:t>https://www.mongodb.com/docs/manual/tutorial/install-mongodb-on-windows/</a:t>
            </a: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Following</a:t>
            </a:r>
            <a:r>
              <a:rPr lang="en-US" sz="2200" dirty="0"/>
              <a:t> is the </a:t>
            </a:r>
            <a:r>
              <a:rPr lang="en-US" sz="2200" b="1" dirty="0">
                <a:solidFill>
                  <a:srgbClr val="C00000"/>
                </a:solidFill>
              </a:rPr>
              <a:t>link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00B050"/>
                </a:solidFill>
              </a:rPr>
              <a:t>mac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https://www.mongodb.com/docs/manual/tutorial/install-mongodb-on-os-x/</a:t>
            </a:r>
          </a:p>
        </p:txBody>
      </p:sp>
    </p:spTree>
    <p:extLst>
      <p:ext uri="{BB962C8B-B14F-4D97-AF65-F5344CB8AC3E}">
        <p14:creationId xmlns:p14="http://schemas.microsoft.com/office/powerpoint/2010/main" val="295849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About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is an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open source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1"/>
                </a:solidFill>
              </a:rPr>
              <a:t>document oriented database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stores data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form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documents</a:t>
            </a:r>
            <a:r>
              <a:rPr lang="en-US" sz="2200" dirty="0"/>
              <a:t> (</a:t>
            </a:r>
            <a:r>
              <a:rPr lang="en-US" sz="2200" b="1" dirty="0">
                <a:solidFill>
                  <a:srgbClr val="FFC000"/>
                </a:solidFill>
              </a:rPr>
              <a:t>key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FFC000"/>
                </a:solidFill>
              </a:rPr>
              <a:t>value</a:t>
            </a:r>
            <a:r>
              <a:rPr lang="en-US" sz="2200" dirty="0"/>
              <a:t> pairs).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chemeClr val="accent1"/>
                </a:solidFill>
              </a:rPr>
              <a:t>document based database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one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0070C0"/>
                </a:solidFill>
              </a:rPr>
              <a:t>types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NoSQL </a:t>
            </a:r>
            <a:r>
              <a:rPr lang="en-US" sz="2200" dirty="0"/>
              <a:t>database.</a:t>
            </a:r>
          </a:p>
        </p:txBody>
      </p:sp>
    </p:spTree>
    <p:extLst>
      <p:ext uri="{BB962C8B-B14F-4D97-AF65-F5344CB8AC3E}">
        <p14:creationId xmlns:p14="http://schemas.microsoft.com/office/powerpoint/2010/main" val="27403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Components of local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When</a:t>
            </a:r>
            <a:r>
              <a:rPr lang="en-US" sz="2200" dirty="0"/>
              <a:t> we install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locally we get </a:t>
            </a:r>
            <a:r>
              <a:rPr lang="en-US" sz="2200" b="1" dirty="0">
                <a:solidFill>
                  <a:srgbClr val="0070C0"/>
                </a:solidFill>
              </a:rPr>
              <a:t>3 components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MongoDB Community Server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MongoDB Shell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MongoDB Compass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611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mongoDB</a:t>
            </a:r>
            <a:r>
              <a:rPr lang="en-US" sz="2700" b="1" dirty="0"/>
              <a:t> Community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MongoDB Community Server </a:t>
            </a:r>
            <a:r>
              <a:rPr lang="en-US" sz="2200" dirty="0"/>
              <a:t>is a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free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2"/>
                </a:solidFill>
              </a:rPr>
              <a:t>open-source version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is </a:t>
            </a:r>
            <a:r>
              <a:rPr lang="en-US" sz="2200" b="1" dirty="0">
                <a:solidFill>
                  <a:schemeClr val="accent4"/>
                </a:solidFill>
              </a:rPr>
              <a:t>designed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developers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FFC000"/>
                </a:solidFill>
              </a:rPr>
              <a:t>small-scale deployments </a:t>
            </a:r>
            <a:r>
              <a:rPr lang="en-US" sz="2200" dirty="0"/>
              <a:t>and offers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dev rich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intuitive features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C00000"/>
                </a:solidFill>
              </a:rPr>
              <a:t>saving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querying</a:t>
            </a:r>
            <a:r>
              <a:rPr lang="en-US" sz="2200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198386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mongoDB</a:t>
            </a:r>
            <a:r>
              <a:rPr lang="en-US" sz="2700" b="1" dirty="0"/>
              <a:t>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MongoDB Shell </a:t>
            </a:r>
            <a:r>
              <a:rPr lang="en-US" sz="2200" dirty="0"/>
              <a:t>is an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interactive JavaScript interface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C00000"/>
                </a:solidFill>
              </a:rPr>
              <a:t>querying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modifying</a:t>
            </a:r>
            <a:r>
              <a:rPr lang="en-US" sz="2200" dirty="0"/>
              <a:t> database data.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/>
                </a:solidFill>
              </a:rPr>
              <a:t>We can </a:t>
            </a:r>
            <a:r>
              <a:rPr lang="en-US" sz="2200" dirty="0"/>
              <a:t>also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use it </a:t>
            </a:r>
            <a:r>
              <a:rPr lang="en-US" sz="2200" dirty="0"/>
              <a:t>to perform </a:t>
            </a:r>
            <a:r>
              <a:rPr lang="en-US" sz="2200" b="1" dirty="0">
                <a:solidFill>
                  <a:srgbClr val="FFC000"/>
                </a:solidFill>
              </a:rPr>
              <a:t>administrative operations </a:t>
            </a:r>
            <a:r>
              <a:rPr lang="en-US" sz="2200" dirty="0"/>
              <a:t>like </a:t>
            </a:r>
            <a:r>
              <a:rPr lang="en-US" sz="2200" b="1" dirty="0">
                <a:solidFill>
                  <a:srgbClr val="C00000"/>
                </a:solidFill>
              </a:rPr>
              <a:t>creating databases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2060"/>
                </a:solidFill>
              </a:rPr>
              <a:t>collections</a:t>
            </a:r>
            <a:r>
              <a:rPr lang="en-US" sz="2200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52087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mongoDB</a:t>
            </a:r>
            <a:r>
              <a:rPr lang="en-US" sz="2700" b="1" dirty="0"/>
              <a:t> compass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92D050"/>
                </a:solidFill>
              </a:rPr>
              <a:t>MongoDB Compass </a:t>
            </a:r>
            <a:r>
              <a:rPr lang="en-US" sz="2200" dirty="0"/>
              <a:t>is a </a:t>
            </a:r>
            <a:r>
              <a:rPr lang="en-US" sz="2200" b="1" dirty="0">
                <a:solidFill>
                  <a:srgbClr val="002060"/>
                </a:solidFill>
              </a:rPr>
              <a:t>GUI</a:t>
            </a:r>
            <a:r>
              <a:rPr lang="en-US" sz="2200" dirty="0"/>
              <a:t> (Graphical User Interface) for </a:t>
            </a:r>
            <a:r>
              <a:rPr lang="en-US" sz="2200" b="1" dirty="0">
                <a:solidFill>
                  <a:srgbClr val="C00000"/>
                </a:solidFill>
              </a:rPr>
              <a:t>querying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C00000"/>
                </a:solidFill>
              </a:rPr>
              <a:t>visualizing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modifying </a:t>
            </a:r>
            <a:r>
              <a:rPr lang="en-US" sz="2200" dirty="0"/>
              <a:t>database data.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Behind the scenes</a:t>
            </a:r>
            <a:r>
              <a:rPr lang="en-US" sz="2200" dirty="0"/>
              <a:t>, both the </a:t>
            </a:r>
            <a:r>
              <a:rPr lang="en-US" sz="2200" b="1" u="sng" dirty="0">
                <a:solidFill>
                  <a:srgbClr val="002060"/>
                </a:solidFill>
              </a:rPr>
              <a:t>Shell</a:t>
            </a:r>
            <a:r>
              <a:rPr lang="en-US" sz="2200" dirty="0"/>
              <a:t> and </a:t>
            </a:r>
            <a:r>
              <a:rPr lang="en-US" sz="2200" b="1" u="sng" dirty="0">
                <a:solidFill>
                  <a:srgbClr val="002060"/>
                </a:solidFill>
              </a:rPr>
              <a:t>Compass</a:t>
            </a:r>
            <a:r>
              <a:rPr lang="en-US" sz="2200" dirty="0"/>
              <a:t> issues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same commands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rgbClr val="C00000"/>
                </a:solidFill>
              </a:rPr>
              <a:t>database server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158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Before</a:t>
            </a:r>
            <a:r>
              <a:rPr lang="en-US" sz="2200" dirty="0"/>
              <a:t> we start using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following </a:t>
            </a:r>
            <a:r>
              <a:rPr lang="en-US" sz="2200" b="1" dirty="0">
                <a:solidFill>
                  <a:srgbClr val="C00000"/>
                </a:solidFill>
              </a:rPr>
              <a:t>3 steps </a:t>
            </a:r>
            <a:r>
              <a:rPr lang="en-US" sz="2200" dirty="0"/>
              <a:t>must be taken: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Ensure</a:t>
            </a:r>
            <a:r>
              <a:rPr lang="en-US" sz="2000" dirty="0"/>
              <a:t> that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PATH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92D050"/>
                </a:solidFill>
              </a:rPr>
              <a:t>MongoDB bin </a:t>
            </a:r>
            <a:r>
              <a:rPr lang="en-US" sz="2000" dirty="0"/>
              <a:t>folder is set.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Ensure</a:t>
            </a:r>
            <a:r>
              <a:rPr lang="en-US" sz="2000" dirty="0"/>
              <a:t> that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PATH</a:t>
            </a:r>
            <a:r>
              <a:rPr lang="en-US" sz="2000" dirty="0"/>
              <a:t> to </a:t>
            </a:r>
            <a:r>
              <a:rPr lang="en-US" sz="2000" b="1" dirty="0" err="1">
                <a:solidFill>
                  <a:srgbClr val="92D050"/>
                </a:solidFill>
              </a:rPr>
              <a:t>mongosh</a:t>
            </a:r>
            <a:r>
              <a:rPr lang="en-US" sz="2000" dirty="0"/>
              <a:t> is set.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Ensure</a:t>
            </a:r>
            <a:r>
              <a:rPr lang="en-US" sz="2000" dirty="0"/>
              <a:t> that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two folders </a:t>
            </a:r>
            <a:r>
              <a:rPr lang="en-US" sz="2000" dirty="0"/>
              <a:t>called </a:t>
            </a:r>
            <a:r>
              <a:rPr lang="en-US" sz="2000" b="1" dirty="0">
                <a:solidFill>
                  <a:srgbClr val="92D050"/>
                </a:solidFill>
              </a:rPr>
              <a:t>data\</a:t>
            </a:r>
            <a:r>
              <a:rPr lang="en-US" sz="2000" b="1" dirty="0" err="1">
                <a:solidFill>
                  <a:srgbClr val="92D050"/>
                </a:solidFill>
              </a:rPr>
              <a:t>db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must </a:t>
            </a:r>
            <a:r>
              <a:rPr lang="en-US" sz="2000" b="1" dirty="0">
                <a:solidFill>
                  <a:srgbClr val="FFC000"/>
                </a:solidFill>
              </a:rPr>
              <a:t>exist </a:t>
            </a:r>
            <a:r>
              <a:rPr lang="en-US" sz="2000" dirty="0"/>
              <a:t>in </a:t>
            </a:r>
            <a:r>
              <a:rPr lang="en-US" sz="2000" b="1" dirty="0">
                <a:solidFill>
                  <a:srgbClr val="7030A0"/>
                </a:solidFill>
              </a:rPr>
              <a:t>C:\drive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619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Path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819A5-C33A-B81C-BB37-A9DBAF4D4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89681"/>
            <a:ext cx="7848872" cy="4915326"/>
          </a:xfrm>
        </p:spPr>
      </p:pic>
    </p:spTree>
    <p:extLst>
      <p:ext uri="{BB962C8B-B14F-4D97-AF65-F5344CB8AC3E}">
        <p14:creationId xmlns:p14="http://schemas.microsoft.com/office/powerpoint/2010/main" val="272173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folders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1819A5-C33A-B81C-BB37-A9DBAF4D4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9712" y="2201157"/>
            <a:ext cx="5431539" cy="3176007"/>
          </a:xfrm>
        </p:spPr>
      </p:pic>
    </p:spTree>
    <p:extLst>
      <p:ext uri="{BB962C8B-B14F-4D97-AF65-F5344CB8AC3E}">
        <p14:creationId xmlns:p14="http://schemas.microsoft.com/office/powerpoint/2010/main" val="66782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2"/>
                </a:solidFill>
              </a:rPr>
              <a:t>interact</a:t>
            </a:r>
            <a:r>
              <a:rPr lang="en-US" sz="2200" dirty="0"/>
              <a:t> with </a:t>
            </a:r>
            <a:r>
              <a:rPr lang="en-US" sz="2200" b="1" dirty="0">
                <a:solidFill>
                  <a:srgbClr val="00B050"/>
                </a:solidFill>
              </a:rPr>
              <a:t>MongoDB </a:t>
            </a:r>
            <a:r>
              <a:rPr lang="en-US" sz="2200" dirty="0"/>
              <a:t>we </a:t>
            </a:r>
            <a:r>
              <a:rPr lang="en-US" sz="2200" b="1" dirty="0">
                <a:solidFill>
                  <a:srgbClr val="0070C0"/>
                </a:solidFill>
              </a:rPr>
              <a:t>need</a:t>
            </a:r>
            <a:r>
              <a:rPr lang="en-US" sz="2200" dirty="0"/>
              <a:t> to do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2 things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u="sng" dirty="0">
                <a:solidFill>
                  <a:srgbClr val="C00000"/>
                </a:solidFill>
              </a:rPr>
              <a:t>Start the MongoDB server </a:t>
            </a:r>
            <a:r>
              <a:rPr lang="en-US" sz="2000" dirty="0"/>
              <a:t>: This is </a:t>
            </a:r>
            <a:r>
              <a:rPr lang="en-US" sz="2000" b="1" dirty="0">
                <a:solidFill>
                  <a:schemeClr val="accent1"/>
                </a:solidFill>
              </a:rPr>
              <a:t>done</a:t>
            </a:r>
            <a:r>
              <a:rPr lang="en-US" sz="2000" dirty="0"/>
              <a:t> by </a:t>
            </a:r>
            <a:r>
              <a:rPr lang="en-US" sz="2000" b="1" dirty="0">
                <a:solidFill>
                  <a:srgbClr val="FFC000"/>
                </a:solidFill>
              </a:rPr>
              <a:t>executing</a:t>
            </a:r>
            <a:r>
              <a:rPr lang="en-US" sz="2000" dirty="0"/>
              <a:t> the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mogod</a:t>
            </a:r>
            <a:r>
              <a:rPr lang="en-US" sz="2000" dirty="0"/>
              <a:t> command on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command prompt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u="sng" dirty="0">
                <a:solidFill>
                  <a:srgbClr val="C00000"/>
                </a:solidFill>
              </a:rPr>
              <a:t>Open the Mongo Shell</a:t>
            </a:r>
            <a:r>
              <a:rPr lang="en-US" sz="2000" dirty="0"/>
              <a:t>: This is </a:t>
            </a:r>
            <a:r>
              <a:rPr lang="en-US" sz="2000" b="1" dirty="0">
                <a:solidFill>
                  <a:schemeClr val="accent1"/>
                </a:solidFill>
              </a:rPr>
              <a:t>done</a:t>
            </a:r>
            <a:r>
              <a:rPr lang="en-US" sz="2000" dirty="0"/>
              <a:t> by </a:t>
            </a:r>
            <a:r>
              <a:rPr lang="en-US" sz="2000" b="1" dirty="0">
                <a:solidFill>
                  <a:srgbClr val="FFC000"/>
                </a:solidFill>
              </a:rPr>
              <a:t>executing</a:t>
            </a:r>
            <a:r>
              <a:rPr lang="en-US" sz="2000" dirty="0"/>
              <a:t> the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</a:rPr>
              <a:t>mongosh</a:t>
            </a:r>
            <a:r>
              <a:rPr lang="en-US" sz="2000" dirty="0"/>
              <a:t> command on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command prompt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0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86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</a:t>
            </a:r>
            <a:r>
              <a:rPr lang="en-US" sz="2700" b="1" cap="none" dirty="0" err="1"/>
              <a:t>mongod</a:t>
            </a:r>
            <a:r>
              <a:rPr lang="en-US" sz="2700" b="1" dirty="0"/>
              <a:t> command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mongod</a:t>
            </a:r>
            <a:r>
              <a:rPr lang="en-US" sz="2200" dirty="0"/>
              <a:t> command stands for “</a:t>
            </a:r>
            <a:r>
              <a:rPr lang="en-US" sz="2200" b="1" dirty="0">
                <a:solidFill>
                  <a:srgbClr val="92D050"/>
                </a:solidFill>
              </a:rPr>
              <a:t>Mongo Daemon</a:t>
            </a:r>
            <a:r>
              <a:rPr lang="en-US" sz="2200" dirty="0"/>
              <a:t>”.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is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background process </a:t>
            </a:r>
            <a:r>
              <a:rPr lang="en-US" sz="2200" dirty="0"/>
              <a:t>used by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main purpose </a:t>
            </a:r>
            <a:r>
              <a:rPr lang="en-US" sz="2200" dirty="0"/>
              <a:t>of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mongod</a:t>
            </a:r>
            <a:r>
              <a:rPr lang="en-US" sz="2200" dirty="0"/>
              <a:t> is 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manage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rgbClr val="00B050"/>
                </a:solidFill>
              </a:rPr>
              <a:t>MongoDB server </a:t>
            </a:r>
            <a:r>
              <a:rPr lang="en-US" sz="2200" dirty="0"/>
              <a:t>tasks like: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accepting requests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responding to client </a:t>
            </a:r>
            <a:r>
              <a:rPr lang="en-US" sz="2000" dirty="0"/>
              <a:t>and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memory management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5471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</a:t>
            </a:r>
            <a:r>
              <a:rPr lang="en-US" sz="2700" b="1" cap="none" dirty="0" err="1"/>
              <a:t>mongsh</a:t>
            </a:r>
            <a:r>
              <a:rPr lang="en-US" sz="2700" b="1" dirty="0"/>
              <a:t> command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mongsh</a:t>
            </a:r>
            <a:r>
              <a:rPr lang="en-US" sz="2200" dirty="0"/>
              <a:t> command stands for “</a:t>
            </a:r>
            <a:r>
              <a:rPr lang="en-US" sz="2200" b="1" dirty="0">
                <a:solidFill>
                  <a:srgbClr val="92D050"/>
                </a:solidFill>
              </a:rPr>
              <a:t>Mongo Shell</a:t>
            </a:r>
            <a:r>
              <a:rPr lang="en-US" sz="2200" dirty="0"/>
              <a:t>”.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1"/>
                </a:solidFill>
              </a:rPr>
              <a:t>launches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MongoDB Shell</a:t>
            </a:r>
            <a:r>
              <a:rPr lang="en-US" sz="2200" dirty="0"/>
              <a:t> which is the </a:t>
            </a:r>
            <a:r>
              <a:rPr lang="en-US" sz="2200" b="1" dirty="0">
                <a:solidFill>
                  <a:srgbClr val="C00000"/>
                </a:solidFill>
              </a:rPr>
              <a:t>quickest </a:t>
            </a:r>
            <a:r>
              <a:rPr lang="en-US" sz="2200" dirty="0"/>
              <a:t>way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connect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C00000"/>
                </a:solidFill>
              </a:rPr>
              <a:t>configure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query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92D050"/>
                </a:solidFill>
              </a:rPr>
              <a:t>work</a:t>
            </a:r>
            <a:r>
              <a:rPr lang="en-US" sz="2200" dirty="0"/>
              <a:t> with our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database.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MongoDB shell </a:t>
            </a:r>
            <a:r>
              <a:rPr lang="en-US" sz="2200" dirty="0"/>
              <a:t>acts as a </a:t>
            </a:r>
            <a:r>
              <a:rPr lang="en-US" sz="2200" b="1" dirty="0">
                <a:solidFill>
                  <a:srgbClr val="FFC000"/>
                </a:solidFill>
              </a:rPr>
              <a:t>command-line client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00B050"/>
                </a:solidFill>
              </a:rPr>
              <a:t>MongoDB server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8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History of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was </a:t>
            </a:r>
            <a:r>
              <a:rPr lang="en-US" sz="2200" b="1" dirty="0">
                <a:solidFill>
                  <a:schemeClr val="accent1"/>
                </a:solidFill>
              </a:rPr>
              <a:t>created</a:t>
            </a:r>
            <a:r>
              <a:rPr lang="en-US" sz="2200" dirty="0"/>
              <a:t> by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Eliot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Dwight</a:t>
            </a:r>
            <a:r>
              <a:rPr lang="en-US" sz="2200" dirty="0"/>
              <a:t> (founders of DoubleClick) in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2007</a:t>
            </a:r>
            <a:r>
              <a:rPr lang="en-US" sz="2200" dirty="0"/>
              <a:t> when they faced </a:t>
            </a:r>
            <a:r>
              <a:rPr lang="en-US" sz="2200" b="1" dirty="0">
                <a:solidFill>
                  <a:schemeClr val="accent1"/>
                </a:solidFill>
              </a:rPr>
              <a:t>scalability issues </a:t>
            </a:r>
            <a:r>
              <a:rPr lang="en-US" sz="2200" dirty="0"/>
              <a:t>while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working</a:t>
            </a:r>
            <a:r>
              <a:rPr lang="en-US" sz="2200" dirty="0"/>
              <a:t> with </a:t>
            </a:r>
            <a:r>
              <a:rPr lang="en-US" sz="2200" b="1" dirty="0">
                <a:solidFill>
                  <a:srgbClr val="C00000"/>
                </a:solidFill>
              </a:rPr>
              <a:t>relational database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7030A0"/>
                </a:solidFill>
              </a:rPr>
              <a:t>organization</a:t>
            </a:r>
            <a:r>
              <a:rPr lang="en-US" sz="2200" dirty="0"/>
              <a:t> that developed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was originally known as </a:t>
            </a:r>
            <a:r>
              <a:rPr lang="en-US" sz="2200" b="1" dirty="0">
                <a:solidFill>
                  <a:srgbClr val="C00000"/>
                </a:solidFill>
              </a:rPr>
              <a:t>10gen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91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Running </a:t>
            </a:r>
            <a:r>
              <a:rPr lang="en-US" sz="2700" b="1" cap="none" dirty="0" err="1"/>
              <a:t>mongod</a:t>
            </a:r>
            <a:r>
              <a:rPr lang="en-US" sz="2700" b="1" dirty="0"/>
              <a:t> command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68A969-E337-8F63-3E90-BDC38FE94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412776"/>
            <a:ext cx="8928992" cy="5256584"/>
          </a:xfrm>
        </p:spPr>
      </p:pic>
    </p:spTree>
    <p:extLst>
      <p:ext uri="{BB962C8B-B14F-4D97-AF65-F5344CB8AC3E}">
        <p14:creationId xmlns:p14="http://schemas.microsoft.com/office/powerpoint/2010/main" val="12692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Running </a:t>
            </a:r>
            <a:r>
              <a:rPr lang="en-US" sz="2700" b="1" cap="none" dirty="0" err="1"/>
              <a:t>mongsh</a:t>
            </a:r>
            <a:r>
              <a:rPr lang="en-US" sz="2700" b="1" dirty="0"/>
              <a:t> command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D68A969-E337-8F63-3E90-BDC38FE94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5" y="1412776"/>
            <a:ext cx="8928992" cy="5256584"/>
          </a:xfrm>
        </p:spPr>
      </p:pic>
    </p:spTree>
    <p:extLst>
      <p:ext uri="{BB962C8B-B14F-4D97-AF65-F5344CB8AC3E}">
        <p14:creationId xmlns:p14="http://schemas.microsoft.com/office/powerpoint/2010/main" val="424735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To test </a:t>
            </a:r>
            <a:r>
              <a:rPr lang="en-US" sz="2200" dirty="0"/>
              <a:t>if </a:t>
            </a:r>
            <a:r>
              <a:rPr lang="en-US" sz="2200" b="1" dirty="0">
                <a:solidFill>
                  <a:srgbClr val="00B050"/>
                </a:solidFill>
              </a:rPr>
              <a:t>everything is OK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chemeClr val="accent1"/>
                </a:solidFill>
              </a:rPr>
              <a:t>not</a:t>
            </a:r>
            <a:r>
              <a:rPr lang="en-US" sz="2200" dirty="0"/>
              <a:t> just </a:t>
            </a:r>
            <a:r>
              <a:rPr lang="en-US" sz="2200" b="1" dirty="0">
                <a:solidFill>
                  <a:srgbClr val="FFC000"/>
                </a:solidFill>
              </a:rPr>
              <a:t>run</a:t>
            </a:r>
            <a:r>
              <a:rPr lang="en-US" sz="2200" dirty="0"/>
              <a:t> the following </a:t>
            </a:r>
            <a:r>
              <a:rPr lang="en-US" sz="2200" b="1" dirty="0">
                <a:solidFill>
                  <a:srgbClr val="7030A0"/>
                </a:solidFill>
              </a:rPr>
              <a:t>command</a:t>
            </a:r>
            <a:r>
              <a:rPr lang="en-US" sz="2200" dirty="0"/>
              <a:t> on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Mongo Shell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show </a:t>
            </a:r>
            <a:r>
              <a:rPr lang="en-US" sz="2000" b="1" dirty="0" err="1">
                <a:solidFill>
                  <a:srgbClr val="C00000"/>
                </a:solidFill>
              </a:rPr>
              <a:t>dbs</a:t>
            </a:r>
            <a:r>
              <a:rPr lang="en-US" sz="2000" b="1" dirty="0">
                <a:solidFill>
                  <a:srgbClr val="C00000"/>
                </a:solidFill>
              </a:rPr>
              <a:t>;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1"/>
                </a:solidFill>
              </a:rPr>
              <a:t>should display </a:t>
            </a:r>
            <a:r>
              <a:rPr lang="en-US" sz="2200" dirty="0"/>
              <a:t>all the </a:t>
            </a:r>
            <a:r>
              <a:rPr lang="en-US" sz="2200" b="1" u="sng" dirty="0">
                <a:solidFill>
                  <a:srgbClr val="002060"/>
                </a:solidFill>
              </a:rPr>
              <a:t>databases</a:t>
            </a:r>
            <a:r>
              <a:rPr lang="en-US" sz="2200" dirty="0"/>
              <a:t> on the </a:t>
            </a:r>
            <a:r>
              <a:rPr lang="en-US" sz="2200" b="1" dirty="0">
                <a:solidFill>
                  <a:schemeClr val="accent2"/>
                </a:solidFill>
              </a:rPr>
              <a:t>connected server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694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EF591-0825-A223-5D86-C5036B33F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412776"/>
            <a:ext cx="8807450" cy="5212347"/>
          </a:xfrm>
        </p:spPr>
      </p:pic>
    </p:spTree>
    <p:extLst>
      <p:ext uri="{BB962C8B-B14F-4D97-AF65-F5344CB8AC3E}">
        <p14:creationId xmlns:p14="http://schemas.microsoft.com/office/powerpoint/2010/main" val="385348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History of </a:t>
            </a:r>
            <a:r>
              <a:rPr lang="en-US" sz="2700" b="1" dirty="0" err="1"/>
              <a:t>mongodb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Feb 2009</a:t>
            </a:r>
            <a:r>
              <a:rPr lang="en-US" sz="2200" dirty="0"/>
              <a:t>, they released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as an </a:t>
            </a:r>
            <a:r>
              <a:rPr lang="en-US" sz="2200" b="1" dirty="0">
                <a:solidFill>
                  <a:srgbClr val="C00000"/>
                </a:solidFill>
              </a:rPr>
              <a:t>open source Project.</a:t>
            </a:r>
            <a:r>
              <a:rPr lang="en-US" sz="2200" dirty="0"/>
              <a:t>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Finally</a:t>
            </a:r>
            <a:r>
              <a:rPr lang="en-US" sz="2200" dirty="0"/>
              <a:t>, the organization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changed</a:t>
            </a:r>
            <a:r>
              <a:rPr lang="en-US" sz="2200" dirty="0"/>
              <a:t> its </a:t>
            </a:r>
            <a:r>
              <a:rPr lang="en-US" sz="2200" b="1" dirty="0">
                <a:solidFill>
                  <a:srgbClr val="FFC000"/>
                </a:solidFill>
              </a:rPr>
              <a:t>name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2060"/>
                </a:solidFill>
              </a:rPr>
              <a:t>2013</a:t>
            </a:r>
            <a:r>
              <a:rPr lang="en-US" sz="2200" dirty="0"/>
              <a:t> and now known as </a:t>
            </a:r>
            <a:r>
              <a:rPr lang="en-US" sz="2200" b="1" u="sng" dirty="0">
                <a:solidFill>
                  <a:srgbClr val="92D050"/>
                </a:solidFill>
              </a:rPr>
              <a:t>MongoDB Inc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48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As of now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is  the </a:t>
            </a:r>
            <a:r>
              <a:rPr lang="en-US" sz="2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fifth most popular database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1800" b="1" u="sng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b="1" u="sng" dirty="0">
                <a:solidFill>
                  <a:schemeClr val="accent5">
                    <a:lumMod val="75000"/>
                  </a:schemeClr>
                </a:solidFill>
              </a:rPr>
              <a:t>Source</a:t>
            </a:r>
            <a:r>
              <a:rPr lang="en-US" sz="1800" dirty="0"/>
              <a:t> :</a:t>
            </a:r>
            <a:r>
              <a:rPr lang="en-US" sz="1800" b="1" dirty="0">
                <a:solidFill>
                  <a:srgbClr val="00B050"/>
                </a:solidFill>
              </a:rPr>
              <a:t>https://db-engines.com/</a:t>
            </a:r>
            <a:r>
              <a:rPr lang="en-US" sz="1800" b="1" dirty="0" err="1">
                <a:solidFill>
                  <a:srgbClr val="00B050"/>
                </a:solidFill>
              </a:rPr>
              <a:t>en</a:t>
            </a:r>
            <a:r>
              <a:rPr lang="en-US" sz="1800" b="1" dirty="0">
                <a:solidFill>
                  <a:srgbClr val="00B050"/>
                </a:solidFill>
              </a:rPr>
              <a:t>/ranking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04A0E-8B65-B455-2524-FB2C74C7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276872"/>
            <a:ext cx="8448873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It also </a:t>
            </a:r>
            <a:r>
              <a:rPr lang="en-US" sz="2200" b="1" dirty="0">
                <a:solidFill>
                  <a:schemeClr val="accent2"/>
                </a:solidFill>
              </a:rPr>
              <a:t>consistently ranks </a:t>
            </a:r>
            <a:r>
              <a:rPr lang="en-US" sz="2200" dirty="0"/>
              <a:t>as one the </a:t>
            </a:r>
            <a:r>
              <a:rPr lang="en-US" sz="2200" b="1" u="sng" dirty="0">
                <a:solidFill>
                  <a:srgbClr val="002060"/>
                </a:solidFill>
              </a:rPr>
              <a:t>most wanted databases </a:t>
            </a:r>
            <a:r>
              <a:rPr lang="en-US" sz="2200" dirty="0"/>
              <a:t>year after year, meaning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developers</a:t>
            </a:r>
            <a:r>
              <a:rPr lang="en-US" sz="2200" dirty="0"/>
              <a:t> want to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learn it </a:t>
            </a:r>
            <a:r>
              <a:rPr lang="en-US" sz="2200" dirty="0"/>
              <a:t>more than any other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1800" b="1" u="sng" dirty="0">
              <a:solidFill>
                <a:schemeClr val="accent5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1800" b="1" u="sng" dirty="0">
                <a:solidFill>
                  <a:schemeClr val="accent5">
                    <a:lumMod val="75000"/>
                  </a:schemeClr>
                </a:solidFill>
              </a:rPr>
              <a:t>Source</a:t>
            </a:r>
            <a:r>
              <a:rPr lang="en-US" sz="1800" dirty="0"/>
              <a:t> :</a:t>
            </a:r>
            <a:r>
              <a:rPr lang="en-US" sz="1800" b="1" dirty="0">
                <a:solidFill>
                  <a:srgbClr val="00B050"/>
                </a:solidFill>
              </a:rPr>
              <a:t> https://insights.stackoverflow.com/survey/2021#most-loved-dreaded-and-wanted-language-want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04A0E-8B65-B455-2524-FB2C74C7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805565"/>
            <a:ext cx="7890108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mongodb</a:t>
            </a:r>
            <a:r>
              <a:rPr lang="en-US" sz="2700" b="1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Before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install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1"/>
                </a:solidFill>
              </a:rPr>
              <a:t>start interacting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it is important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understand</a:t>
            </a:r>
            <a:r>
              <a:rPr lang="en-US" sz="2200" dirty="0"/>
              <a:t> 4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</a:rPr>
              <a:t>technical terms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These </a:t>
            </a:r>
            <a:r>
              <a:rPr lang="en-US" sz="2200" b="1" dirty="0">
                <a:solidFill>
                  <a:schemeClr val="accent2"/>
                </a:solidFill>
              </a:rPr>
              <a:t>4 terms </a:t>
            </a:r>
            <a:r>
              <a:rPr lang="en-US" sz="2200" dirty="0"/>
              <a:t>are: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Database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Collections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Documents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BSON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4179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mongodb</a:t>
            </a:r>
            <a:r>
              <a:rPr lang="en-US" sz="2700" b="1" dirty="0"/>
              <a:t>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3"/>
                </a:solidFill>
              </a:rPr>
              <a:t>made up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C00000"/>
                </a:solidFill>
              </a:rPr>
              <a:t>three types </a:t>
            </a:r>
            <a:r>
              <a:rPr lang="en-US" sz="2200" dirty="0"/>
              <a:t>of components: </a:t>
            </a:r>
            <a:r>
              <a:rPr lang="en-US" sz="2200" b="1" dirty="0">
                <a:solidFill>
                  <a:srgbClr val="0070C0"/>
                </a:solidFill>
              </a:rPr>
              <a:t>databases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70C0"/>
                </a:solidFill>
              </a:rPr>
              <a:t>collections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0070C0"/>
                </a:solidFill>
              </a:rPr>
              <a:t>documents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u="sng" dirty="0">
                <a:solidFill>
                  <a:srgbClr val="0070C0"/>
                </a:solidFill>
              </a:rPr>
              <a:t>database</a:t>
            </a:r>
            <a:r>
              <a:rPr lang="en-US" sz="2200" dirty="0"/>
              <a:t> sits at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top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chemeClr val="accent3"/>
                </a:solidFill>
              </a:rPr>
              <a:t>hierarchy</a:t>
            </a:r>
            <a:r>
              <a:rPr lang="en-US" sz="2200" dirty="0"/>
              <a:t>, </a:t>
            </a:r>
            <a:r>
              <a:rPr lang="en-US" sz="2200" b="1" u="sng" dirty="0">
                <a:solidFill>
                  <a:srgbClr val="0070C0"/>
                </a:solidFill>
              </a:rPr>
              <a:t>collections</a:t>
            </a:r>
            <a:r>
              <a:rPr lang="en-US" sz="2200" dirty="0"/>
              <a:t> at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 level</a:t>
            </a:r>
            <a:r>
              <a:rPr lang="en-US" sz="2200" dirty="0"/>
              <a:t>, and </a:t>
            </a:r>
            <a:r>
              <a:rPr lang="en-US" sz="2200" b="1" u="sng" dirty="0">
                <a:solidFill>
                  <a:srgbClr val="0070C0"/>
                </a:solidFill>
              </a:rPr>
              <a:t>documents</a:t>
            </a:r>
            <a:r>
              <a:rPr lang="en-US" sz="2200" dirty="0"/>
              <a:t> at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bottom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772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7949</TotalTime>
  <Words>1370</Words>
  <Application>Microsoft Office PowerPoint</Application>
  <PresentationFormat>On-screen Show (4:3)</PresentationFormat>
  <Paragraphs>232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About mongodb</vt:lpstr>
      <vt:lpstr>History of mongodb</vt:lpstr>
      <vt:lpstr>History of mongodb</vt:lpstr>
      <vt:lpstr>Current status</vt:lpstr>
      <vt:lpstr>Current status</vt:lpstr>
      <vt:lpstr>mongodb basics</vt:lpstr>
      <vt:lpstr>mongodb basics</vt:lpstr>
      <vt:lpstr>mongodb basics</vt:lpstr>
      <vt:lpstr>Understanding mongodb documents</vt:lpstr>
      <vt:lpstr>Understanding mongodb documents</vt:lpstr>
      <vt:lpstr>Documents with array</vt:lpstr>
      <vt:lpstr>Embedded documents</vt:lpstr>
      <vt:lpstr>A real world use case</vt:lpstr>
      <vt:lpstr>how mysql will represent this ?</vt:lpstr>
      <vt:lpstr>how mysql will represent this ?</vt:lpstr>
      <vt:lpstr>how mongo will represent this ?</vt:lpstr>
      <vt:lpstr>how mongo will represent this ?</vt:lpstr>
      <vt:lpstr>how mongo will represent this ?</vt:lpstr>
      <vt:lpstr>benefit</vt:lpstr>
      <vt:lpstr>bson</vt:lpstr>
      <vt:lpstr>bson</vt:lpstr>
      <vt:lpstr>Json v/s bson</vt:lpstr>
      <vt:lpstr>Json v/s bson</vt:lpstr>
      <vt:lpstr>Working with Mongodb</vt:lpstr>
      <vt:lpstr>cloud server</vt:lpstr>
      <vt:lpstr>Local installation</vt:lpstr>
      <vt:lpstr>Installing mongodb Locally</vt:lpstr>
      <vt:lpstr>Components of local installation</vt:lpstr>
      <vt:lpstr>mongoDB Community server</vt:lpstr>
      <vt:lpstr>mongoDB shell</vt:lpstr>
      <vt:lpstr>mongoDB compass</vt:lpstr>
      <vt:lpstr>Using mongodb</vt:lpstr>
      <vt:lpstr>Path settings</vt:lpstr>
      <vt:lpstr>folders</vt:lpstr>
      <vt:lpstr>Using mongodb</vt:lpstr>
      <vt:lpstr>What is mongod command ?</vt:lpstr>
      <vt:lpstr>What is mongsh command ?</vt:lpstr>
      <vt:lpstr>Running mongod command</vt:lpstr>
      <vt:lpstr>Running mongsh command</vt:lpstr>
      <vt:lpstr>testing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285</cp:revision>
  <dcterms:created xsi:type="dcterms:W3CDTF">2015-12-21T13:46:00Z</dcterms:created>
  <dcterms:modified xsi:type="dcterms:W3CDTF">2023-07-19T07:27:40Z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