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17"/>
  </p:notesMasterIdLst>
  <p:sldIdLst>
    <p:sldId id="256" r:id="rId2"/>
    <p:sldId id="301" r:id="rId3"/>
    <p:sldId id="800" r:id="rId4"/>
    <p:sldId id="764" r:id="rId5"/>
    <p:sldId id="801" r:id="rId6"/>
    <p:sldId id="802" r:id="rId7"/>
    <p:sldId id="803" r:id="rId8"/>
    <p:sldId id="804" r:id="rId9"/>
    <p:sldId id="805" r:id="rId10"/>
    <p:sldId id="806" r:id="rId11"/>
    <p:sldId id="807" r:id="rId12"/>
    <p:sldId id="808" r:id="rId13"/>
    <p:sldId id="809" r:id="rId14"/>
    <p:sldId id="858" r:id="rId15"/>
    <p:sldId id="8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035313E-B2D3-44E5-8A70-AFCBD16177E3}"/>
    <pc:docChg chg="undo custSel addSld delSld modSld sldOrd">
      <pc:chgData name="Sharma Computer Academy" userId="08476b32c11f4418" providerId="LiveId" clId="{3035313E-B2D3-44E5-8A70-AFCBD16177E3}" dt="2023-05-15T12:40:29.337" v="6538" actId="113"/>
      <pc:docMkLst>
        <pc:docMk/>
      </pc:docMkLst>
      <pc:sldChg chg="addSp delSp modSp mod">
        <pc:chgData name="Sharma Computer Academy" userId="08476b32c11f4418" providerId="LiveId" clId="{3035313E-B2D3-44E5-8A70-AFCBD16177E3}" dt="2023-05-12T11:56:51.068" v="3576" actId="20577"/>
        <pc:sldMkLst>
          <pc:docMk/>
          <pc:sldMk cId="0" sldId="256"/>
        </pc:sldMkLst>
        <pc:spChg chg="del mod">
          <ac:chgData name="Sharma Computer Academy" userId="08476b32c11f4418" providerId="LiveId" clId="{3035313E-B2D3-44E5-8A70-AFCBD16177E3}" dt="2023-05-12T11:56:02.688" v="3572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harma Computer Academy" userId="08476b32c11f4418" providerId="LiveId" clId="{3035313E-B2D3-44E5-8A70-AFCBD16177E3}" dt="2023-05-12T11:56:06.043" v="3573" actId="478"/>
          <ac:spMkLst>
            <pc:docMk/>
            <pc:sldMk cId="0" sldId="256"/>
            <ac:spMk id="4" creationId="{36B4C9E4-13C6-AD71-E214-D824AA9A39E7}"/>
          </ac:spMkLst>
        </pc:spChg>
        <pc:spChg chg="add mod">
          <ac:chgData name="Sharma Computer Academy" userId="08476b32c11f4418" providerId="LiveId" clId="{3035313E-B2D3-44E5-8A70-AFCBD16177E3}" dt="2023-05-12T11:56:51.068" v="3576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">
        <pc:chgData name="Sharma Computer Academy" userId="08476b32c11f4418" providerId="LiveId" clId="{3035313E-B2D3-44E5-8A70-AFCBD16177E3}" dt="2023-05-15T08:03:02.364" v="6486" actId="20577"/>
        <pc:sldMkLst>
          <pc:docMk/>
          <pc:sldMk cId="0" sldId="301"/>
        </pc:sldMkLst>
        <pc:spChg chg="mod">
          <ac:chgData name="Sharma Computer Academy" userId="08476b32c11f4418" providerId="LiveId" clId="{3035313E-B2D3-44E5-8A70-AFCBD16177E3}" dt="2023-05-15T08:03:02.364" v="6486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3035313E-B2D3-44E5-8A70-AFCBD16177E3}" dt="2023-05-03T06:24:47.006" v="180" actId="20577"/>
        <pc:sldMkLst>
          <pc:docMk/>
          <pc:sldMk cId="237562107" sldId="764"/>
        </pc:sldMkLst>
        <pc:spChg chg="mod">
          <ac:chgData name="Sharma Computer Academy" userId="08476b32c11f4418" providerId="LiveId" clId="{3035313E-B2D3-44E5-8A70-AFCBD16177E3}" dt="2023-05-03T06:21:33.678" v="175" actId="20577"/>
          <ac:spMkLst>
            <pc:docMk/>
            <pc:sldMk cId="237562107" sldId="764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03T06:24:47.006" v="180" actId="20577"/>
          <ac:spMkLst>
            <pc:docMk/>
            <pc:sldMk cId="237562107" sldId="76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490195812" sldId="765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30374414" sldId="766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170274611" sldId="767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141156680" sldId="780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068327607" sldId="781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617147284" sldId="782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638779428" sldId="783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93882170" sldId="784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156366112" sldId="785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3467889688" sldId="786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3269163375" sldId="787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614552173" sldId="788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3316171297" sldId="789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00307036" sldId="790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008937623" sldId="791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383646084" sldId="792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147968501" sldId="793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2745435697" sldId="794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3067009547" sldId="796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288998546" sldId="797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754179679" sldId="798"/>
        </pc:sldMkLst>
      </pc:sldChg>
      <pc:sldChg chg="del">
        <pc:chgData name="Sharma Computer Academy" userId="08476b32c11f4418" providerId="LiveId" clId="{3035313E-B2D3-44E5-8A70-AFCBD16177E3}" dt="2023-05-15T07:41:29.476" v="6440" actId="47"/>
        <pc:sldMkLst>
          <pc:docMk/>
          <pc:sldMk cId="1546841758" sldId="799"/>
        </pc:sldMkLst>
      </pc:sldChg>
      <pc:sldChg chg="modSp add mod ord modAnim">
        <pc:chgData name="Sharma Computer Academy" userId="08476b32c11f4418" providerId="LiveId" clId="{3035313E-B2D3-44E5-8A70-AFCBD16177E3}" dt="2023-05-15T12:39:53.611" v="6536" actId="113"/>
        <pc:sldMkLst>
          <pc:docMk/>
          <pc:sldMk cId="3612921950" sldId="800"/>
        </pc:sldMkLst>
        <pc:spChg chg="mod">
          <ac:chgData name="Sharma Computer Academy" userId="08476b32c11f4418" providerId="LiveId" clId="{3035313E-B2D3-44E5-8A70-AFCBD16177E3}" dt="2023-05-03T06:19:06.044" v="99" actId="20577"/>
          <ac:spMkLst>
            <pc:docMk/>
            <pc:sldMk cId="3612921950" sldId="800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12:39:53.611" v="6536" actId="113"/>
          <ac:spMkLst>
            <pc:docMk/>
            <pc:sldMk cId="3612921950" sldId="8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035313E-B2D3-44E5-8A70-AFCBD16177E3}" dt="2023-05-03T06:29:16.091" v="363" actId="207"/>
        <pc:sldMkLst>
          <pc:docMk/>
          <pc:sldMk cId="2929232056" sldId="801"/>
        </pc:sldMkLst>
        <pc:spChg chg="mod">
          <ac:chgData name="Sharma Computer Academy" userId="08476b32c11f4418" providerId="LiveId" clId="{3035313E-B2D3-44E5-8A70-AFCBD16177E3}" dt="2023-05-03T06:29:16.091" v="363" actId="207"/>
          <ac:spMkLst>
            <pc:docMk/>
            <pc:sldMk cId="2929232056" sldId="80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035313E-B2D3-44E5-8A70-AFCBD16177E3}" dt="2023-05-15T12:40:29.337" v="6538" actId="113"/>
        <pc:sldMkLst>
          <pc:docMk/>
          <pc:sldMk cId="1110138250" sldId="802"/>
        </pc:sldMkLst>
        <pc:spChg chg="mod">
          <ac:chgData name="Sharma Computer Academy" userId="08476b32c11f4418" providerId="LiveId" clId="{3035313E-B2D3-44E5-8A70-AFCBD16177E3}" dt="2023-05-03T06:29:58.473" v="392" actId="20577"/>
          <ac:spMkLst>
            <pc:docMk/>
            <pc:sldMk cId="1110138250" sldId="802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12:40:29.337" v="6538" actId="113"/>
          <ac:spMkLst>
            <pc:docMk/>
            <pc:sldMk cId="1110138250" sldId="8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035313E-B2D3-44E5-8A70-AFCBD16177E3}" dt="2023-05-03T06:47:40.196" v="623" actId="6549"/>
        <pc:sldMkLst>
          <pc:docMk/>
          <pc:sldMk cId="1640770085" sldId="803"/>
        </pc:sldMkLst>
        <pc:spChg chg="mod">
          <ac:chgData name="Sharma Computer Academy" userId="08476b32c11f4418" providerId="LiveId" clId="{3035313E-B2D3-44E5-8A70-AFCBD16177E3}" dt="2023-05-03T06:42:21.085" v="485" actId="20577"/>
          <ac:spMkLst>
            <pc:docMk/>
            <pc:sldMk cId="1640770085" sldId="803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03T06:47:40.196" v="623" actId="6549"/>
          <ac:spMkLst>
            <pc:docMk/>
            <pc:sldMk cId="1640770085" sldId="803"/>
            <ac:spMk id="3" creationId="{00000000-0000-0000-0000-000000000000}"/>
          </ac:spMkLst>
        </pc:spChg>
      </pc:sldChg>
      <pc:sldChg chg="addSp modSp add mod ord modAnim">
        <pc:chgData name="Sharma Computer Academy" userId="08476b32c11f4418" providerId="LiveId" clId="{3035313E-B2D3-44E5-8A70-AFCBD16177E3}" dt="2023-05-15T07:42:33.790" v="6442" actId="14100"/>
        <pc:sldMkLst>
          <pc:docMk/>
          <pc:sldMk cId="2798863870" sldId="804"/>
        </pc:sldMkLst>
        <pc:spChg chg="mod">
          <ac:chgData name="Sharma Computer Academy" userId="08476b32c11f4418" providerId="LiveId" clId="{3035313E-B2D3-44E5-8A70-AFCBD16177E3}" dt="2023-05-03T06:54:34.224" v="641" actId="20577"/>
          <ac:spMkLst>
            <pc:docMk/>
            <pc:sldMk cId="2798863870" sldId="804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3035313E-B2D3-44E5-8A70-AFCBD16177E3}" dt="2023-05-15T07:42:33.790" v="6442" actId="14100"/>
          <ac:graphicFrameMkLst>
            <pc:docMk/>
            <pc:sldMk cId="2798863870" sldId="804"/>
            <ac:graphicFrameMk id="4" creationId="{A654035A-5869-0B95-B394-0DAA2D5D5918}"/>
          </ac:graphicFrameMkLst>
        </pc:graphicFrameChg>
      </pc:sldChg>
      <pc:sldChg chg="modSp add mod modAnim">
        <pc:chgData name="Sharma Computer Academy" userId="08476b32c11f4418" providerId="LiveId" clId="{3035313E-B2D3-44E5-8A70-AFCBD16177E3}" dt="2023-05-03T07:12:11.057" v="1126" actId="115"/>
        <pc:sldMkLst>
          <pc:docMk/>
          <pc:sldMk cId="1146664254" sldId="805"/>
        </pc:sldMkLst>
        <pc:spChg chg="mod">
          <ac:chgData name="Sharma Computer Academy" userId="08476b32c11f4418" providerId="LiveId" clId="{3035313E-B2D3-44E5-8A70-AFCBD16177E3}" dt="2023-05-03T07:07:12.841" v="774" actId="20577"/>
          <ac:spMkLst>
            <pc:docMk/>
            <pc:sldMk cId="1146664254" sldId="805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03T07:12:11.057" v="1126" actId="115"/>
          <ac:spMkLst>
            <pc:docMk/>
            <pc:sldMk cId="1146664254" sldId="8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035313E-B2D3-44E5-8A70-AFCBD16177E3}" dt="2023-05-03T07:21:19.223" v="1334" actId="20577"/>
        <pc:sldMkLst>
          <pc:docMk/>
          <pc:sldMk cId="2795571732" sldId="806"/>
        </pc:sldMkLst>
        <pc:spChg chg="mod">
          <ac:chgData name="Sharma Computer Academy" userId="08476b32c11f4418" providerId="LiveId" clId="{3035313E-B2D3-44E5-8A70-AFCBD16177E3}" dt="2023-05-03T07:12:37.874" v="1169" actId="20577"/>
          <ac:spMkLst>
            <pc:docMk/>
            <pc:sldMk cId="2795571732" sldId="806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03T07:21:19.223" v="1334" actId="20577"/>
          <ac:spMkLst>
            <pc:docMk/>
            <pc:sldMk cId="2795571732" sldId="80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035313E-B2D3-44E5-8A70-AFCBD16177E3}" dt="2023-05-03T07:26:08.931" v="1590" actId="113"/>
        <pc:sldMkLst>
          <pc:docMk/>
          <pc:sldMk cId="3837063626" sldId="807"/>
        </pc:sldMkLst>
        <pc:spChg chg="mod">
          <ac:chgData name="Sharma Computer Academy" userId="08476b32c11f4418" providerId="LiveId" clId="{3035313E-B2D3-44E5-8A70-AFCBD16177E3}" dt="2023-05-03T07:26:08.931" v="1590" actId="113"/>
          <ac:spMkLst>
            <pc:docMk/>
            <pc:sldMk cId="3837063626" sldId="8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035313E-B2D3-44E5-8A70-AFCBD16177E3}" dt="2023-05-03T07:33:43.609" v="1731" actId="113"/>
        <pc:sldMkLst>
          <pc:docMk/>
          <pc:sldMk cId="40492543" sldId="808"/>
        </pc:sldMkLst>
        <pc:spChg chg="mod">
          <ac:chgData name="Sharma Computer Academy" userId="08476b32c11f4418" providerId="LiveId" clId="{3035313E-B2D3-44E5-8A70-AFCBD16177E3}" dt="2023-05-03T07:33:43.609" v="1731" actId="113"/>
          <ac:spMkLst>
            <pc:docMk/>
            <pc:sldMk cId="40492543" sldId="808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3035313E-B2D3-44E5-8A70-AFCBD16177E3}" dt="2023-05-15T07:47:31.618" v="6460" actId="115"/>
        <pc:sldMkLst>
          <pc:docMk/>
          <pc:sldMk cId="4167451629" sldId="809"/>
        </pc:sldMkLst>
        <pc:spChg chg="mod">
          <ac:chgData name="Sharma Computer Academy" userId="08476b32c11f4418" providerId="LiveId" clId="{3035313E-B2D3-44E5-8A70-AFCBD16177E3}" dt="2023-05-03T07:43:56.563" v="1754" actId="6549"/>
          <ac:spMkLst>
            <pc:docMk/>
            <pc:sldMk cId="4167451629" sldId="809"/>
            <ac:spMk id="2" creationId="{00000000-0000-0000-0000-000000000000}"/>
          </ac:spMkLst>
        </pc:spChg>
        <pc:spChg chg="add del mod">
          <ac:chgData name="Sharma Computer Academy" userId="08476b32c11f4418" providerId="LiveId" clId="{3035313E-B2D3-44E5-8A70-AFCBD16177E3}" dt="2023-05-15T07:47:31.618" v="6460" actId="115"/>
          <ac:spMkLst>
            <pc:docMk/>
            <pc:sldMk cId="4167451629" sldId="809"/>
            <ac:spMk id="3" creationId="{00000000-0000-0000-0000-000000000000}"/>
          </ac:spMkLst>
        </pc:spChg>
        <pc:picChg chg="add del mod">
          <ac:chgData name="Sharma Computer Academy" userId="08476b32c11f4418" providerId="LiveId" clId="{3035313E-B2D3-44E5-8A70-AFCBD16177E3}" dt="2023-05-03T07:47:43.182" v="1760" actId="931"/>
          <ac:picMkLst>
            <pc:docMk/>
            <pc:sldMk cId="4167451629" sldId="809"/>
            <ac:picMk id="5" creationId="{4B3729E1-163E-6BAA-6B13-BA2F76F068E3}"/>
          </ac:picMkLst>
        </pc:picChg>
        <pc:picChg chg="add mod">
          <ac:chgData name="Sharma Computer Academy" userId="08476b32c11f4418" providerId="LiveId" clId="{3035313E-B2D3-44E5-8A70-AFCBD16177E3}" dt="2023-05-03T07:49:39.991" v="1816" actId="1076"/>
          <ac:picMkLst>
            <pc:docMk/>
            <pc:sldMk cId="4167451629" sldId="809"/>
            <ac:picMk id="7" creationId="{FDD1FAB4-DF19-70C6-DF5C-80B8AD8163E4}"/>
          </ac:picMkLst>
        </pc:picChg>
      </pc:sldChg>
      <pc:sldChg chg="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1654640655" sldId="810"/>
        </pc:sldMkLst>
        <pc:spChg chg="mod">
          <ac:chgData name="Sharma Computer Academy" userId="08476b32c11f4418" providerId="LiveId" clId="{3035313E-B2D3-44E5-8A70-AFCBD16177E3}" dt="2023-05-03T08:06:17.140" v="1838"/>
          <ac:spMkLst>
            <pc:docMk/>
            <pc:sldMk cId="1654640655" sldId="810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0T06:17:45.534" v="2158" actId="207"/>
          <ac:spMkLst>
            <pc:docMk/>
            <pc:sldMk cId="1654640655" sldId="810"/>
            <ac:spMk id="3" creationId="{00000000-0000-0000-0000-000000000000}"/>
          </ac:spMkLst>
        </pc:spChg>
      </pc:sldChg>
      <pc:sldChg chg="addSp delSp 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1350245990" sldId="811"/>
        </pc:sldMkLst>
        <pc:spChg chg="mod">
          <ac:chgData name="Sharma Computer Academy" userId="08476b32c11f4418" providerId="LiveId" clId="{3035313E-B2D3-44E5-8A70-AFCBD16177E3}" dt="2023-05-10T06:20:03.790" v="2179" actId="20577"/>
          <ac:spMkLst>
            <pc:docMk/>
            <pc:sldMk cId="1350245990" sldId="811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7:03:50.548" v="6169" actId="207"/>
          <ac:spMkLst>
            <pc:docMk/>
            <pc:sldMk cId="1350245990" sldId="811"/>
            <ac:spMk id="3" creationId="{00000000-0000-0000-0000-000000000000}"/>
          </ac:spMkLst>
        </pc:spChg>
        <pc:spChg chg="add del">
          <ac:chgData name="Sharma Computer Academy" userId="08476b32c11f4418" providerId="LiveId" clId="{3035313E-B2D3-44E5-8A70-AFCBD16177E3}" dt="2023-05-10T06:38:04.960" v="2261"/>
          <ac:spMkLst>
            <pc:docMk/>
            <pc:sldMk cId="1350245990" sldId="811"/>
            <ac:spMk id="4" creationId="{9B701602-938B-06CE-D25C-5647961764C1}"/>
          </ac:spMkLst>
        </pc:spChg>
      </pc:sldChg>
      <pc:sldChg chg="modSp add del ord modAnim">
        <pc:chgData name="Sharma Computer Academy" userId="08476b32c11f4418" providerId="LiveId" clId="{3035313E-B2D3-44E5-8A70-AFCBD16177E3}" dt="2023-05-15T08:05:42.506" v="6531" actId="47"/>
        <pc:sldMkLst>
          <pc:docMk/>
          <pc:sldMk cId="4007918567" sldId="812"/>
        </pc:sldMkLst>
        <pc:spChg chg="mod">
          <ac:chgData name="Sharma Computer Academy" userId="08476b32c11f4418" providerId="LiveId" clId="{3035313E-B2D3-44E5-8A70-AFCBD16177E3}" dt="2023-05-10T06:27:53.498" v="2259" actId="115"/>
          <ac:spMkLst>
            <pc:docMk/>
            <pc:sldMk cId="4007918567" sldId="812"/>
            <ac:spMk id="3" creationId="{00000000-0000-0000-0000-000000000000}"/>
          </ac:spMkLst>
        </pc:spChg>
      </pc:sldChg>
      <pc:sldChg chg="modSp add del ord modAnim">
        <pc:chgData name="Sharma Computer Academy" userId="08476b32c11f4418" providerId="LiveId" clId="{3035313E-B2D3-44E5-8A70-AFCBD16177E3}" dt="2023-05-15T08:05:42.506" v="6531" actId="47"/>
        <pc:sldMkLst>
          <pc:docMk/>
          <pc:sldMk cId="567461018" sldId="813"/>
        </pc:sldMkLst>
        <pc:spChg chg="mod">
          <ac:chgData name="Sharma Computer Academy" userId="08476b32c11f4418" providerId="LiveId" clId="{3035313E-B2D3-44E5-8A70-AFCBD16177E3}" dt="2023-05-10T06:26:56.670" v="2252" actId="113"/>
          <ac:spMkLst>
            <pc:docMk/>
            <pc:sldMk cId="567461018" sldId="813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441674324" sldId="814"/>
        </pc:sldMkLst>
        <pc:spChg chg="mod">
          <ac:chgData name="Sharma Computer Academy" userId="08476b32c11f4418" providerId="LiveId" clId="{3035313E-B2D3-44E5-8A70-AFCBD16177E3}" dt="2023-05-10T06:42:24.020" v="2357" actId="20577"/>
          <ac:spMkLst>
            <pc:docMk/>
            <pc:sldMk cId="441674324" sldId="814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6:29:12.533" v="5090" actId="207"/>
          <ac:spMkLst>
            <pc:docMk/>
            <pc:sldMk cId="441674324" sldId="814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090500537" sldId="815"/>
        </pc:sldMkLst>
        <pc:spChg chg="mod">
          <ac:chgData name="Sharma Computer Academy" userId="08476b32c11f4418" providerId="LiveId" clId="{3035313E-B2D3-44E5-8A70-AFCBD16177E3}" dt="2023-05-10T06:46:56.237" v="2487" actId="20577"/>
          <ac:spMkLst>
            <pc:docMk/>
            <pc:sldMk cId="2090500537" sldId="815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0T11:37:50.394" v="3226" actId="255"/>
          <ac:spMkLst>
            <pc:docMk/>
            <pc:sldMk cId="2090500537" sldId="815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0T11:38:17.828" v="3227" actId="47"/>
        <pc:sldMkLst>
          <pc:docMk/>
          <pc:sldMk cId="3350803419" sldId="816"/>
        </pc:sldMkLst>
        <pc:spChg chg="mod">
          <ac:chgData name="Sharma Computer Academy" userId="08476b32c11f4418" providerId="LiveId" clId="{3035313E-B2D3-44E5-8A70-AFCBD16177E3}" dt="2023-05-10T06:47:38.627" v="2512" actId="20577"/>
          <ac:spMkLst>
            <pc:docMk/>
            <pc:sldMk cId="3350803419" sldId="816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0T06:59:33.963" v="2796" actId="20577"/>
          <ac:spMkLst>
            <pc:docMk/>
            <pc:sldMk cId="3350803419" sldId="816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4188144924" sldId="817"/>
        </pc:sldMkLst>
        <pc:spChg chg="mod">
          <ac:chgData name="Sharma Computer Academy" userId="08476b32c11f4418" providerId="LiveId" clId="{3035313E-B2D3-44E5-8A70-AFCBD16177E3}" dt="2023-05-15T05:06:00.157" v="4143" actId="20577"/>
          <ac:spMkLst>
            <pc:docMk/>
            <pc:sldMk cId="4188144924" sldId="817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5:07:02.572" v="4163" actId="115"/>
          <ac:spMkLst>
            <pc:docMk/>
            <pc:sldMk cId="4188144924" sldId="817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6:28:38.199" v="5077" actId="47"/>
        <pc:sldMkLst>
          <pc:docMk/>
          <pc:sldMk cId="4091683024" sldId="818"/>
        </pc:sldMkLst>
        <pc:spChg chg="mod">
          <ac:chgData name="Sharma Computer Academy" userId="08476b32c11f4418" providerId="LiveId" clId="{3035313E-B2D3-44E5-8A70-AFCBD16177E3}" dt="2023-05-10T11:36:20.211" v="3225" actId="27636"/>
          <ac:spMkLst>
            <pc:docMk/>
            <pc:sldMk cId="4091683024" sldId="818"/>
            <ac:spMk id="3" creationId="{00000000-0000-0000-0000-000000000000}"/>
          </ac:spMkLst>
        </pc:spChg>
      </pc:sldChg>
      <pc:sldChg chg="modSp add del mod ord">
        <pc:chgData name="Sharma Computer Academy" userId="08476b32c11f4418" providerId="LiveId" clId="{3035313E-B2D3-44E5-8A70-AFCBD16177E3}" dt="2023-05-15T06:28:38.199" v="5077" actId="47"/>
        <pc:sldMkLst>
          <pc:docMk/>
          <pc:sldMk cId="4233057252" sldId="819"/>
        </pc:sldMkLst>
        <pc:spChg chg="mod">
          <ac:chgData name="Sharma Computer Academy" userId="08476b32c11f4418" providerId="LiveId" clId="{3035313E-B2D3-44E5-8A70-AFCBD16177E3}" dt="2023-05-10T11:33:49.759" v="3103" actId="20577"/>
          <ac:spMkLst>
            <pc:docMk/>
            <pc:sldMk cId="4233057252" sldId="819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1822058177" sldId="820"/>
        </pc:sldMkLst>
        <pc:spChg chg="mod">
          <ac:chgData name="Sharma Computer Academy" userId="08476b32c11f4418" providerId="LiveId" clId="{3035313E-B2D3-44E5-8A70-AFCBD16177E3}" dt="2023-05-15T07:07:32.115" v="6270" actId="20577"/>
          <ac:spMkLst>
            <pc:docMk/>
            <pc:sldMk cId="1822058177" sldId="820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7:07:46.401" v="6285" actId="20577"/>
          <ac:spMkLst>
            <pc:docMk/>
            <pc:sldMk cId="1822058177" sldId="820"/>
            <ac:spMk id="3" creationId="{00000000-0000-0000-0000-000000000000}"/>
          </ac:spMkLst>
        </pc:spChg>
      </pc:sldChg>
      <pc:sldChg chg="addSp delSp 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263087185" sldId="821"/>
        </pc:sldMkLst>
        <pc:spChg chg="mod">
          <ac:chgData name="Sharma Computer Academy" userId="08476b32c11f4418" providerId="LiveId" clId="{3035313E-B2D3-44E5-8A70-AFCBD16177E3}" dt="2023-05-11T07:27:08.329" v="3528" actId="20577"/>
          <ac:spMkLst>
            <pc:docMk/>
            <pc:sldMk cId="263087185" sldId="821"/>
            <ac:spMk id="2" creationId="{00000000-0000-0000-0000-000000000000}"/>
          </ac:spMkLst>
        </pc:spChg>
        <pc:spChg chg="del mod">
          <ac:chgData name="Sharma Computer Academy" userId="08476b32c11f4418" providerId="LiveId" clId="{3035313E-B2D3-44E5-8A70-AFCBD16177E3}" dt="2023-05-11T07:28:23.105" v="3569" actId="931"/>
          <ac:spMkLst>
            <pc:docMk/>
            <pc:sldMk cId="263087185" sldId="821"/>
            <ac:spMk id="3" creationId="{00000000-0000-0000-0000-000000000000}"/>
          </ac:spMkLst>
        </pc:spChg>
        <pc:picChg chg="add mod">
          <ac:chgData name="Sharma Computer Academy" userId="08476b32c11f4418" providerId="LiveId" clId="{3035313E-B2D3-44E5-8A70-AFCBD16177E3}" dt="2023-05-11T07:28:29.247" v="3571" actId="14100"/>
          <ac:picMkLst>
            <pc:docMk/>
            <pc:sldMk cId="263087185" sldId="821"/>
            <ac:picMk id="5" creationId="{5284689F-12E4-24E4-62AD-1049720AF235}"/>
          </ac:picMkLst>
        </pc:picChg>
      </pc:sldChg>
      <pc:sldChg chg="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915913191" sldId="822"/>
        </pc:sldMkLst>
        <pc:spChg chg="mod">
          <ac:chgData name="Sharma Computer Academy" userId="08476b32c11f4418" providerId="LiveId" clId="{3035313E-B2D3-44E5-8A70-AFCBD16177E3}" dt="2023-05-15T06:47:42.937" v="5434" actId="6549"/>
          <ac:spMkLst>
            <pc:docMk/>
            <pc:sldMk cId="915913191" sldId="822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6:49:08.983" v="5522" actId="113"/>
          <ac:spMkLst>
            <pc:docMk/>
            <pc:sldMk cId="915913191" sldId="822"/>
            <ac:spMk id="3" creationId="{00000000-0000-0000-0000-000000000000}"/>
          </ac:spMkLst>
        </pc:spChg>
      </pc:sldChg>
      <pc:sldChg chg="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1097317278" sldId="823"/>
        </pc:sldMkLst>
        <pc:spChg chg="mod">
          <ac:chgData name="Sharma Computer Academy" userId="08476b32c11f4418" providerId="LiveId" clId="{3035313E-B2D3-44E5-8A70-AFCBD16177E3}" dt="2023-05-15T04:54:58.922" v="4003" actId="113"/>
          <ac:spMkLst>
            <pc:docMk/>
            <pc:sldMk cId="1097317278" sldId="823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1572344596" sldId="824"/>
        </pc:sldMkLst>
        <pc:spChg chg="mod">
          <ac:chgData name="Sharma Computer Academy" userId="08476b32c11f4418" providerId="LiveId" clId="{3035313E-B2D3-44E5-8A70-AFCBD16177E3}" dt="2023-05-15T04:32:43.288" v="3787" actId="20577"/>
          <ac:spMkLst>
            <pc:docMk/>
            <pc:sldMk cId="1572344596" sldId="824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4:56:11.475" v="4006" actId="20577"/>
          <ac:spMkLst>
            <pc:docMk/>
            <pc:sldMk cId="1572344596" sldId="824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3035313E-B2D3-44E5-8A70-AFCBD16177E3}" dt="2023-05-15T08:05:42.506" v="6531" actId="47"/>
        <pc:sldMkLst>
          <pc:docMk/>
          <pc:sldMk cId="2065622011" sldId="825"/>
        </pc:sldMkLst>
        <pc:spChg chg="mod">
          <ac:chgData name="Sharma Computer Academy" userId="08476b32c11f4418" providerId="LiveId" clId="{3035313E-B2D3-44E5-8A70-AFCBD16177E3}" dt="2023-05-15T05:01:23.596" v="4075" actId="6549"/>
          <ac:spMkLst>
            <pc:docMk/>
            <pc:sldMk cId="2065622011" sldId="825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204538344" sldId="826"/>
        </pc:sldMkLst>
        <pc:spChg chg="mod">
          <ac:chgData name="Sharma Computer Academy" userId="08476b32c11f4418" providerId="LiveId" clId="{3035313E-B2D3-44E5-8A70-AFCBD16177E3}" dt="2023-05-15T04:37:22.120" v="3935" actId="20577"/>
          <ac:spMkLst>
            <pc:docMk/>
            <pc:sldMk cId="2204538344" sldId="826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4:42:46.157" v="3960" actId="113"/>
          <ac:spMkLst>
            <pc:docMk/>
            <pc:sldMk cId="2204538344" sldId="826"/>
            <ac:spMk id="3" creationId="{00000000-0000-0000-0000-000000000000}"/>
          </ac:spMkLst>
        </pc:spChg>
      </pc:sldChg>
      <pc:sldChg chg="addSp 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3569334609" sldId="827"/>
        </pc:sldMkLst>
        <pc:spChg chg="mod">
          <ac:chgData name="Sharma Computer Academy" userId="08476b32c11f4418" providerId="LiveId" clId="{3035313E-B2D3-44E5-8A70-AFCBD16177E3}" dt="2023-05-15T05:04:26.500" v="4123" actId="20577"/>
          <ac:spMkLst>
            <pc:docMk/>
            <pc:sldMk cId="3569334609" sldId="827"/>
            <ac:spMk id="3" creationId="{00000000-0000-0000-0000-000000000000}"/>
          </ac:spMkLst>
        </pc:spChg>
        <pc:picChg chg="add mod">
          <ac:chgData name="Sharma Computer Academy" userId="08476b32c11f4418" providerId="LiveId" clId="{3035313E-B2D3-44E5-8A70-AFCBD16177E3}" dt="2023-05-15T05:04:41.881" v="4128" actId="1076"/>
          <ac:picMkLst>
            <pc:docMk/>
            <pc:sldMk cId="3569334609" sldId="827"/>
            <ac:picMk id="5" creationId="{A9E7205C-D048-8B9C-77C5-94B7151E7A82}"/>
          </ac:picMkLst>
        </pc:pic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567295998" sldId="828"/>
        </pc:sldMkLst>
        <pc:spChg chg="mod">
          <ac:chgData name="Sharma Computer Academy" userId="08476b32c11f4418" providerId="LiveId" clId="{3035313E-B2D3-44E5-8A70-AFCBD16177E3}" dt="2023-05-15T05:00:43.260" v="4063" actId="6549"/>
          <ac:spMkLst>
            <pc:docMk/>
            <pc:sldMk cId="2567295998" sldId="828"/>
            <ac:spMk id="3" creationId="{00000000-0000-0000-0000-000000000000}"/>
          </ac:spMkLst>
        </pc:spChg>
      </pc:sldChg>
      <pc:sldChg chg="addSp 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3082607762" sldId="829"/>
        </pc:sldMkLst>
        <pc:spChg chg="mod">
          <ac:chgData name="Sharma Computer Academy" userId="08476b32c11f4418" providerId="LiveId" clId="{3035313E-B2D3-44E5-8A70-AFCBD16177E3}" dt="2023-05-15T04:57:23.362" v="4022" actId="20577"/>
          <ac:spMkLst>
            <pc:docMk/>
            <pc:sldMk cId="3082607762" sldId="829"/>
            <ac:spMk id="3" creationId="{00000000-0000-0000-0000-000000000000}"/>
          </ac:spMkLst>
        </pc:spChg>
        <pc:picChg chg="add mod">
          <ac:chgData name="Sharma Computer Academy" userId="08476b32c11f4418" providerId="LiveId" clId="{3035313E-B2D3-44E5-8A70-AFCBD16177E3}" dt="2023-05-15T04:59:20.328" v="4029" actId="1076"/>
          <ac:picMkLst>
            <pc:docMk/>
            <pc:sldMk cId="3082607762" sldId="829"/>
            <ac:picMk id="5" creationId="{D2E9EB9B-CE47-A66F-0E00-C06F5CFCBAD6}"/>
          </ac:picMkLst>
        </pc:picChg>
      </pc:sldChg>
      <pc:sldChg chg="modSp del mod">
        <pc:chgData name="Sharma Computer Academy" userId="08476b32c11f4418" providerId="LiveId" clId="{3035313E-B2D3-44E5-8A70-AFCBD16177E3}" dt="2023-05-15T05:04:44.906" v="4129" actId="47"/>
        <pc:sldMkLst>
          <pc:docMk/>
          <pc:sldMk cId="755090910" sldId="830"/>
        </pc:sldMkLst>
        <pc:spChg chg="mod">
          <ac:chgData name="Sharma Computer Academy" userId="08476b32c11f4418" providerId="LiveId" clId="{3035313E-B2D3-44E5-8A70-AFCBD16177E3}" dt="2023-05-15T05:02:02.717" v="4085" actId="20577"/>
          <ac:spMkLst>
            <pc:docMk/>
            <pc:sldMk cId="755090910" sldId="830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5:02:36.914" v="4115" actId="20577"/>
          <ac:spMkLst>
            <pc:docMk/>
            <pc:sldMk cId="755090910" sldId="830"/>
            <ac:spMk id="3" creationId="{00000000-0000-0000-0000-000000000000}"/>
          </ac:spMkLst>
        </pc:spChg>
        <pc:picChg chg="mod">
          <ac:chgData name="Sharma Computer Academy" userId="08476b32c11f4418" providerId="LiveId" clId="{3035313E-B2D3-44E5-8A70-AFCBD16177E3}" dt="2023-05-15T05:03:36.570" v="4119" actId="14100"/>
          <ac:picMkLst>
            <pc:docMk/>
            <pc:sldMk cId="755090910" sldId="830"/>
            <ac:picMk id="5" creationId="{D2E9EB9B-CE47-A66F-0E00-C06F5CFCBAD6}"/>
          </ac:picMkLst>
        </pc:picChg>
      </pc:sldChg>
      <pc:sldChg chg="add del">
        <pc:chgData name="Sharma Computer Academy" userId="08476b32c11f4418" providerId="LiveId" clId="{3035313E-B2D3-44E5-8A70-AFCBD16177E3}" dt="2023-05-15T08:05:42.506" v="6531" actId="47"/>
        <pc:sldMkLst>
          <pc:docMk/>
          <pc:sldMk cId="3638495185" sldId="830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3467524015" sldId="831"/>
        </pc:sldMkLst>
        <pc:spChg chg="mod">
          <ac:chgData name="Sharma Computer Academy" userId="08476b32c11f4418" providerId="LiveId" clId="{3035313E-B2D3-44E5-8A70-AFCBD16177E3}" dt="2023-05-15T05:13:58.215" v="4189" actId="20577"/>
          <ac:spMkLst>
            <pc:docMk/>
            <pc:sldMk cId="3467524015" sldId="831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5:15:43.577" v="4275" actId="113"/>
          <ac:spMkLst>
            <pc:docMk/>
            <pc:sldMk cId="3467524015" sldId="831"/>
            <ac:spMk id="3" creationId="{00000000-0000-0000-0000-000000000000}"/>
          </ac:spMkLst>
        </pc:spChg>
      </pc:sldChg>
      <pc:sldChg chg="addSp delSp 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3075401925" sldId="832"/>
        </pc:sldMkLst>
        <pc:spChg chg="del mod">
          <ac:chgData name="Sharma Computer Academy" userId="08476b32c11f4418" providerId="LiveId" clId="{3035313E-B2D3-44E5-8A70-AFCBD16177E3}" dt="2023-05-15T05:15:57.801" v="4278" actId="931"/>
          <ac:spMkLst>
            <pc:docMk/>
            <pc:sldMk cId="3075401925" sldId="832"/>
            <ac:spMk id="3" creationId="{00000000-0000-0000-0000-000000000000}"/>
          </ac:spMkLst>
        </pc:spChg>
        <pc:picChg chg="add mod">
          <ac:chgData name="Sharma Computer Academy" userId="08476b32c11f4418" providerId="LiveId" clId="{3035313E-B2D3-44E5-8A70-AFCBD16177E3}" dt="2023-05-15T05:16:04.884" v="4281" actId="14100"/>
          <ac:picMkLst>
            <pc:docMk/>
            <pc:sldMk cId="3075401925" sldId="832"/>
            <ac:picMk id="5" creationId="{731B22C3-2E52-CF20-024F-EDA5811E00AB}"/>
          </ac:picMkLst>
        </pc:picChg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869874077" sldId="833"/>
        </pc:sldMkLst>
        <pc:spChg chg="mod">
          <ac:chgData name="Sharma Computer Academy" userId="08476b32c11f4418" providerId="LiveId" clId="{3035313E-B2D3-44E5-8A70-AFCBD16177E3}" dt="2023-05-15T05:16:31.254" v="4296" actId="20577"/>
          <ac:spMkLst>
            <pc:docMk/>
            <pc:sldMk cId="2869874077" sldId="833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5:32:54.693" v="4377" actId="20577"/>
          <ac:spMkLst>
            <pc:docMk/>
            <pc:sldMk cId="2869874077" sldId="833"/>
            <ac:spMk id="3" creationId="{00000000-0000-0000-0000-000000000000}"/>
          </ac:spMkLst>
        </pc:spChg>
      </pc:sldChg>
      <pc:sldChg chg="modSp add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220507239" sldId="834"/>
        </pc:sldMkLst>
        <pc:spChg chg="mod">
          <ac:chgData name="Sharma Computer Academy" userId="08476b32c11f4418" providerId="LiveId" clId="{3035313E-B2D3-44E5-8A70-AFCBD16177E3}" dt="2023-05-15T05:30:42.721" v="4340" actId="20577"/>
          <ac:spMkLst>
            <pc:docMk/>
            <pc:sldMk cId="220507239" sldId="834"/>
            <ac:spMk id="3" creationId="{00000000-0000-0000-0000-000000000000}"/>
          </ac:spMkLst>
        </pc:spChg>
      </pc:sldChg>
      <pc:sldChg chg="addSp 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1724494848" sldId="835"/>
        </pc:sldMkLst>
        <pc:spChg chg="mod">
          <ac:chgData name="Sharma Computer Academy" userId="08476b32c11f4418" providerId="LiveId" clId="{3035313E-B2D3-44E5-8A70-AFCBD16177E3}" dt="2023-05-15T05:34:29.588" v="4402" actId="20577"/>
          <ac:spMkLst>
            <pc:docMk/>
            <pc:sldMk cId="1724494848" sldId="835"/>
            <ac:spMk id="3" creationId="{00000000-0000-0000-0000-000000000000}"/>
          </ac:spMkLst>
        </pc:spChg>
        <pc:picChg chg="add mod">
          <ac:chgData name="Sharma Computer Academy" userId="08476b32c11f4418" providerId="LiveId" clId="{3035313E-B2D3-44E5-8A70-AFCBD16177E3}" dt="2023-05-15T05:40:40.554" v="4408" actId="14100"/>
          <ac:picMkLst>
            <pc:docMk/>
            <pc:sldMk cId="1724494848" sldId="835"/>
            <ac:picMk id="5" creationId="{3B78F92D-38C4-87D6-4922-A11B62A521EE}"/>
          </ac:picMkLst>
        </pc:picChg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125278795" sldId="836"/>
        </pc:sldMkLst>
        <pc:spChg chg="mod">
          <ac:chgData name="Sharma Computer Academy" userId="08476b32c11f4418" providerId="LiveId" clId="{3035313E-B2D3-44E5-8A70-AFCBD16177E3}" dt="2023-05-15T05:45:22.930" v="4437" actId="20577"/>
          <ac:spMkLst>
            <pc:docMk/>
            <pc:sldMk cId="2125278795" sldId="836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6:10:27.601" v="4824" actId="20577"/>
          <ac:spMkLst>
            <pc:docMk/>
            <pc:sldMk cId="2125278795" sldId="836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3035313E-B2D3-44E5-8A70-AFCBD16177E3}" dt="2023-05-15T08:05:42.506" v="6531" actId="47"/>
        <pc:sldMkLst>
          <pc:docMk/>
          <pc:sldMk cId="2762716778" sldId="837"/>
        </pc:sldMkLst>
        <pc:picChg chg="mod">
          <ac:chgData name="Sharma Computer Academy" userId="08476b32c11f4418" providerId="LiveId" clId="{3035313E-B2D3-44E5-8A70-AFCBD16177E3}" dt="2023-05-15T06:14:18.958" v="4985" actId="14826"/>
          <ac:picMkLst>
            <pc:docMk/>
            <pc:sldMk cId="2762716778" sldId="837"/>
            <ac:picMk id="5" creationId="{5284689F-12E4-24E4-62AD-1049720AF235}"/>
          </ac:picMkLst>
        </pc:pic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987741501" sldId="838"/>
        </pc:sldMkLst>
        <pc:spChg chg="mod">
          <ac:chgData name="Sharma Computer Academy" userId="08476b32c11f4418" providerId="LiveId" clId="{3035313E-B2D3-44E5-8A70-AFCBD16177E3}" dt="2023-05-15T05:57:33.109" v="4533" actId="20577"/>
          <ac:spMkLst>
            <pc:docMk/>
            <pc:sldMk cId="2987741501" sldId="838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5:59:05.839" v="4572" actId="20577"/>
          <ac:spMkLst>
            <pc:docMk/>
            <pc:sldMk cId="2987741501" sldId="838"/>
            <ac:spMk id="3" creationId="{00000000-0000-0000-0000-000000000000}"/>
          </ac:spMkLst>
        </pc:spChg>
      </pc:sldChg>
      <pc:sldChg chg="modSp add del mod replId">
        <pc:chgData name="Sharma Computer Academy" userId="08476b32c11f4418" providerId="LiveId" clId="{3035313E-B2D3-44E5-8A70-AFCBD16177E3}" dt="2023-05-15T08:05:42.506" v="6531" actId="47"/>
        <pc:sldMkLst>
          <pc:docMk/>
          <pc:sldMk cId="3919566365" sldId="839"/>
        </pc:sldMkLst>
        <pc:picChg chg="mod">
          <ac:chgData name="Sharma Computer Academy" userId="08476b32c11f4418" providerId="LiveId" clId="{3035313E-B2D3-44E5-8A70-AFCBD16177E3}" dt="2023-05-15T06:24:12.661" v="5074" actId="14100"/>
          <ac:picMkLst>
            <pc:docMk/>
            <pc:sldMk cId="3919566365" sldId="839"/>
            <ac:picMk id="5" creationId="{5284689F-12E4-24E4-62AD-1049720AF235}"/>
          </ac:picMkLst>
        </pc:picChg>
      </pc:sldChg>
      <pc:sldChg chg="modSp add del modAnim">
        <pc:chgData name="Sharma Computer Academy" userId="08476b32c11f4418" providerId="LiveId" clId="{3035313E-B2D3-44E5-8A70-AFCBD16177E3}" dt="2023-05-15T08:05:42.506" v="6531" actId="47"/>
        <pc:sldMkLst>
          <pc:docMk/>
          <pc:sldMk cId="2755412881" sldId="840"/>
        </pc:sldMkLst>
        <pc:spChg chg="mod">
          <ac:chgData name="Sharma Computer Academy" userId="08476b32c11f4418" providerId="LiveId" clId="{3035313E-B2D3-44E5-8A70-AFCBD16177E3}" dt="2023-05-15T06:14:47" v="4992" actId="20577"/>
          <ac:spMkLst>
            <pc:docMk/>
            <pc:sldMk cId="2755412881" sldId="840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6:02:43.041" v="4610" actId="115"/>
          <ac:spMkLst>
            <pc:docMk/>
            <pc:sldMk cId="2755412881" sldId="840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333351810" sldId="841"/>
        </pc:sldMkLst>
        <pc:spChg chg="mod">
          <ac:chgData name="Sharma Computer Academy" userId="08476b32c11f4418" providerId="LiveId" clId="{3035313E-B2D3-44E5-8A70-AFCBD16177E3}" dt="2023-05-15T06:14:55.753" v="5000" actId="20577"/>
          <ac:spMkLst>
            <pc:docMk/>
            <pc:sldMk cId="2333351810" sldId="841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7:10:10.914" v="6342" actId="113"/>
          <ac:spMkLst>
            <pc:docMk/>
            <pc:sldMk cId="2333351810" sldId="841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3035313E-B2D3-44E5-8A70-AFCBD16177E3}" dt="2023-05-15T08:05:42.506" v="6531" actId="47"/>
        <pc:sldMkLst>
          <pc:docMk/>
          <pc:sldMk cId="918957902" sldId="842"/>
        </pc:sldMkLst>
        <pc:spChg chg="mod">
          <ac:chgData name="Sharma Computer Academy" userId="08476b32c11f4418" providerId="LiveId" clId="{3035313E-B2D3-44E5-8A70-AFCBD16177E3}" dt="2023-05-15T06:09:24.277" v="4822" actId="113"/>
          <ac:spMkLst>
            <pc:docMk/>
            <pc:sldMk cId="918957902" sldId="842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247614581" sldId="843"/>
        </pc:sldMkLst>
        <pc:spChg chg="mod">
          <ac:chgData name="Sharma Computer Academy" userId="08476b32c11f4418" providerId="LiveId" clId="{3035313E-B2D3-44E5-8A70-AFCBD16177E3}" dt="2023-05-15T06:11:07.783" v="4856" actId="20577"/>
          <ac:spMkLst>
            <pc:docMk/>
            <pc:sldMk cId="2247614581" sldId="843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6:13:34.472" v="4984" actId="20577"/>
          <ac:spMkLst>
            <pc:docMk/>
            <pc:sldMk cId="2247614581" sldId="843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309350167" sldId="844"/>
        </pc:sldMkLst>
        <pc:spChg chg="mod">
          <ac:chgData name="Sharma Computer Academy" userId="08476b32c11f4418" providerId="LiveId" clId="{3035313E-B2D3-44E5-8A70-AFCBD16177E3}" dt="2023-05-15T06:22:42.609" v="5011" actId="20577"/>
          <ac:spMkLst>
            <pc:docMk/>
            <pc:sldMk cId="2309350167" sldId="844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6:23:31.411" v="5072" actId="207"/>
          <ac:spMkLst>
            <pc:docMk/>
            <pc:sldMk cId="2309350167" sldId="844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347298570" sldId="845"/>
        </pc:sldMkLst>
        <pc:spChg chg="mod">
          <ac:chgData name="Sharma Computer Academy" userId="08476b32c11f4418" providerId="LiveId" clId="{3035313E-B2D3-44E5-8A70-AFCBD16177E3}" dt="2023-05-15T06:30:05.689" v="5105" actId="20577"/>
          <ac:spMkLst>
            <pc:docMk/>
            <pc:sldMk cId="2347298570" sldId="845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6:34:31.641" v="5238" actId="113"/>
          <ac:spMkLst>
            <pc:docMk/>
            <pc:sldMk cId="2347298570" sldId="8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035313E-B2D3-44E5-8A70-AFCBD16177E3}" dt="2023-05-15T06:34:52.326" v="5239" actId="47"/>
        <pc:sldMkLst>
          <pc:docMk/>
          <pc:sldMk cId="1559770727" sldId="846"/>
        </pc:sldMkLst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2049399814" sldId="846"/>
        </pc:sldMkLst>
        <pc:spChg chg="mod">
          <ac:chgData name="Sharma Computer Academy" userId="08476b32c11f4418" providerId="LiveId" clId="{3035313E-B2D3-44E5-8A70-AFCBD16177E3}" dt="2023-05-15T07:23:57.434" v="6362" actId="20577"/>
          <ac:spMkLst>
            <pc:docMk/>
            <pc:sldMk cId="2049399814" sldId="846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7:24:47.766" v="6434" actId="113"/>
          <ac:spMkLst>
            <pc:docMk/>
            <pc:sldMk cId="2049399814" sldId="846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949377411" sldId="847"/>
        </pc:sldMkLst>
        <pc:spChg chg="mod">
          <ac:chgData name="Sharma Computer Academy" userId="08476b32c11f4418" providerId="LiveId" clId="{3035313E-B2D3-44E5-8A70-AFCBD16177E3}" dt="2023-05-15T06:47:54.769" v="5444" actId="20577"/>
          <ac:spMkLst>
            <pc:docMk/>
            <pc:sldMk cId="949377411" sldId="847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6:46:52.591" v="5408" actId="113"/>
          <ac:spMkLst>
            <pc:docMk/>
            <pc:sldMk cId="949377411" sldId="847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3863110001" sldId="848"/>
        </pc:sldMkLst>
        <pc:spChg chg="mod">
          <ac:chgData name="Sharma Computer Academy" userId="08476b32c11f4418" providerId="LiveId" clId="{3035313E-B2D3-44E5-8A70-AFCBD16177E3}" dt="2023-05-15T06:47:27.375" v="5424" actId="20577"/>
          <ac:spMkLst>
            <pc:docMk/>
            <pc:sldMk cId="3863110001" sldId="848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6:52:51.150" v="5824" actId="113"/>
          <ac:spMkLst>
            <pc:docMk/>
            <pc:sldMk cId="3863110001" sldId="848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035313E-B2D3-44E5-8A70-AFCBD16177E3}" dt="2023-05-15T08:05:42.506" v="6531" actId="47"/>
        <pc:sldMkLst>
          <pc:docMk/>
          <pc:sldMk cId="870931646" sldId="849"/>
        </pc:sldMkLst>
        <pc:spChg chg="mod">
          <ac:chgData name="Sharma Computer Academy" userId="08476b32c11f4418" providerId="LiveId" clId="{3035313E-B2D3-44E5-8A70-AFCBD16177E3}" dt="2023-05-15T07:05:11.383" v="6180" actId="27636"/>
          <ac:spMkLst>
            <pc:docMk/>
            <pc:sldMk cId="870931646" sldId="849"/>
            <ac:spMk id="3" creationId="{00000000-0000-0000-0000-000000000000}"/>
          </ac:spMkLst>
        </pc:spChg>
      </pc:sldChg>
      <pc:sldChg chg="modSp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3378106717" sldId="850"/>
        </pc:sldMkLst>
        <pc:spChg chg="mod">
          <ac:chgData name="Sharma Computer Academy" userId="08476b32c11f4418" providerId="LiveId" clId="{3035313E-B2D3-44E5-8A70-AFCBD16177E3}" dt="2023-05-15T07:02:43.418" v="6141" actId="6549"/>
          <ac:spMkLst>
            <pc:docMk/>
            <pc:sldMk cId="3378106717" sldId="850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7:07:02.652" v="6269" actId="6549"/>
          <ac:spMkLst>
            <pc:docMk/>
            <pc:sldMk cId="3378106717" sldId="850"/>
            <ac:spMk id="3" creationId="{00000000-0000-0000-0000-000000000000}"/>
          </ac:spMkLst>
        </pc:spChg>
      </pc:sldChg>
      <pc:sldChg chg="modSp del mod ord modAnim">
        <pc:chgData name="Sharma Computer Academy" userId="08476b32c11f4418" providerId="LiveId" clId="{3035313E-B2D3-44E5-8A70-AFCBD16177E3}" dt="2023-05-15T08:05:42.506" v="6531" actId="47"/>
        <pc:sldMkLst>
          <pc:docMk/>
          <pc:sldMk cId="3342053811" sldId="851"/>
        </pc:sldMkLst>
        <pc:spChg chg="mod">
          <ac:chgData name="Sharma Computer Academy" userId="08476b32c11f4418" providerId="LiveId" clId="{3035313E-B2D3-44E5-8A70-AFCBD16177E3}" dt="2023-05-15T07:02:33.048" v="6140" actId="6549"/>
          <ac:spMkLst>
            <pc:docMk/>
            <pc:sldMk cId="3342053811" sldId="851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7:13:18.240" v="6349"/>
          <ac:spMkLst>
            <pc:docMk/>
            <pc:sldMk cId="3342053811" sldId="85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035313E-B2D3-44E5-8A70-AFCBD16177E3}" dt="2023-05-15T07:23:28.927" v="6351" actId="47"/>
        <pc:sldMkLst>
          <pc:docMk/>
          <pc:sldMk cId="644046793" sldId="852"/>
        </pc:sldMkLst>
      </pc:sldChg>
      <pc:sldChg chg="del">
        <pc:chgData name="Sharma Computer Academy" userId="08476b32c11f4418" providerId="LiveId" clId="{3035313E-B2D3-44E5-8A70-AFCBD16177E3}" dt="2023-05-15T08:05:42.506" v="6531" actId="47"/>
        <pc:sldMkLst>
          <pc:docMk/>
          <pc:sldMk cId="359057549" sldId="853"/>
        </pc:sldMkLst>
      </pc:sldChg>
      <pc:sldChg chg="modSp del">
        <pc:chgData name="Sharma Computer Academy" userId="08476b32c11f4418" providerId="LiveId" clId="{3035313E-B2D3-44E5-8A70-AFCBD16177E3}" dt="2023-05-15T08:05:42.506" v="6531" actId="47"/>
        <pc:sldMkLst>
          <pc:docMk/>
          <pc:sldMk cId="3652842539" sldId="854"/>
        </pc:sldMkLst>
        <pc:picChg chg="mod">
          <ac:chgData name="Sharma Computer Academy" userId="08476b32c11f4418" providerId="LiveId" clId="{3035313E-B2D3-44E5-8A70-AFCBD16177E3}" dt="2023-05-15T07:23:11.586" v="6350" actId="14826"/>
          <ac:picMkLst>
            <pc:docMk/>
            <pc:sldMk cId="3652842539" sldId="854"/>
            <ac:picMk id="5" creationId="{5284689F-12E4-24E4-62AD-1049720AF235}"/>
          </ac:picMkLst>
        </pc:picChg>
      </pc:sldChg>
      <pc:sldChg chg="modSp del">
        <pc:chgData name="Sharma Computer Academy" userId="08476b32c11f4418" providerId="LiveId" clId="{3035313E-B2D3-44E5-8A70-AFCBD16177E3}" dt="2023-05-15T08:05:42.506" v="6531" actId="47"/>
        <pc:sldMkLst>
          <pc:docMk/>
          <pc:sldMk cId="87067797" sldId="855"/>
        </pc:sldMkLst>
        <pc:picChg chg="mod">
          <ac:chgData name="Sharma Computer Academy" userId="08476b32c11f4418" providerId="LiveId" clId="{3035313E-B2D3-44E5-8A70-AFCBD16177E3}" dt="2023-05-15T07:32:14.541" v="6435" actId="14826"/>
          <ac:picMkLst>
            <pc:docMk/>
            <pc:sldMk cId="87067797" sldId="855"/>
            <ac:picMk id="5" creationId="{5284689F-12E4-24E4-62AD-1049720AF235}"/>
          </ac:picMkLst>
        </pc:picChg>
      </pc:sldChg>
      <pc:sldChg chg="modSp del mod">
        <pc:chgData name="Sharma Computer Academy" userId="08476b32c11f4418" providerId="LiveId" clId="{3035313E-B2D3-44E5-8A70-AFCBD16177E3}" dt="2023-05-15T08:05:42.506" v="6531" actId="47"/>
        <pc:sldMkLst>
          <pc:docMk/>
          <pc:sldMk cId="2416312272" sldId="856"/>
        </pc:sldMkLst>
        <pc:spChg chg="mod">
          <ac:chgData name="Sharma Computer Academy" userId="08476b32c11f4418" providerId="LiveId" clId="{3035313E-B2D3-44E5-8A70-AFCBD16177E3}" dt="2023-05-15T07:33:57.720" v="6438" actId="20577"/>
          <ac:spMkLst>
            <pc:docMk/>
            <pc:sldMk cId="2416312272" sldId="856"/>
            <ac:spMk id="2" creationId="{00000000-0000-0000-0000-000000000000}"/>
          </ac:spMkLst>
        </pc:spChg>
      </pc:sldChg>
      <pc:sldChg chg="modSp del">
        <pc:chgData name="Sharma Computer Academy" userId="08476b32c11f4418" providerId="LiveId" clId="{3035313E-B2D3-44E5-8A70-AFCBD16177E3}" dt="2023-05-15T08:05:42.506" v="6531" actId="47"/>
        <pc:sldMkLst>
          <pc:docMk/>
          <pc:sldMk cId="3929530413" sldId="857"/>
        </pc:sldMkLst>
        <pc:picChg chg="mod">
          <ac:chgData name="Sharma Computer Academy" userId="08476b32c11f4418" providerId="LiveId" clId="{3035313E-B2D3-44E5-8A70-AFCBD16177E3}" dt="2023-05-15T07:41:06.834" v="6439" actId="14826"/>
          <ac:picMkLst>
            <pc:docMk/>
            <pc:sldMk cId="3929530413" sldId="857"/>
            <ac:picMk id="5" creationId="{5284689F-12E4-24E4-62AD-1049720AF235}"/>
          </ac:picMkLst>
        </pc:picChg>
      </pc:sldChg>
      <pc:sldChg chg="addSp delSp modSp add mod delAnim modAnim">
        <pc:chgData name="Sharma Computer Academy" userId="08476b32c11f4418" providerId="LiveId" clId="{3035313E-B2D3-44E5-8A70-AFCBD16177E3}" dt="2023-05-15T08:04:46.554" v="6528" actId="14100"/>
        <pc:sldMkLst>
          <pc:docMk/>
          <pc:sldMk cId="4087356792" sldId="858"/>
        </pc:sldMkLst>
        <pc:spChg chg="mod">
          <ac:chgData name="Sharma Computer Academy" userId="08476b32c11f4418" providerId="LiveId" clId="{3035313E-B2D3-44E5-8A70-AFCBD16177E3}" dt="2023-05-15T08:03:27.694" v="6517"/>
          <ac:spMkLst>
            <pc:docMk/>
            <pc:sldMk cId="4087356792" sldId="858"/>
            <ac:spMk id="2" creationId="{00000000-0000-0000-0000-000000000000}"/>
          </ac:spMkLst>
        </pc:spChg>
        <pc:spChg chg="mod">
          <ac:chgData name="Sharma Computer Academy" userId="08476b32c11f4418" providerId="LiveId" clId="{3035313E-B2D3-44E5-8A70-AFCBD16177E3}" dt="2023-05-15T08:03:56.767" v="6520" actId="5793"/>
          <ac:spMkLst>
            <pc:docMk/>
            <pc:sldMk cId="4087356792" sldId="858"/>
            <ac:spMk id="3" creationId="{00000000-0000-0000-0000-000000000000}"/>
          </ac:spMkLst>
        </pc:spChg>
        <pc:picChg chg="add mod">
          <ac:chgData name="Sharma Computer Academy" userId="08476b32c11f4418" providerId="LiveId" clId="{3035313E-B2D3-44E5-8A70-AFCBD16177E3}" dt="2023-05-15T08:04:46.554" v="6528" actId="14100"/>
          <ac:picMkLst>
            <pc:docMk/>
            <pc:sldMk cId="4087356792" sldId="858"/>
            <ac:picMk id="5" creationId="{3E8B04AD-77C3-2D83-2F64-A51231F4C3B5}"/>
          </ac:picMkLst>
        </pc:picChg>
        <pc:picChg chg="del">
          <ac:chgData name="Sharma Computer Academy" userId="08476b32c11f4418" providerId="LiveId" clId="{3035313E-B2D3-44E5-8A70-AFCBD16177E3}" dt="2023-05-15T08:03:31.132" v="6518" actId="478"/>
          <ac:picMkLst>
            <pc:docMk/>
            <pc:sldMk cId="4087356792" sldId="858"/>
            <ac:picMk id="7" creationId="{FDD1FAB4-DF19-70C6-DF5C-80B8AD8163E4}"/>
          </ac:picMkLst>
        </pc:picChg>
      </pc:sldChg>
      <pc:sldChg chg="modSp add">
        <pc:chgData name="Sharma Computer Academy" userId="08476b32c11f4418" providerId="LiveId" clId="{3035313E-B2D3-44E5-8A70-AFCBD16177E3}" dt="2023-05-15T08:05:31.396" v="6530" actId="14826"/>
        <pc:sldMkLst>
          <pc:docMk/>
          <pc:sldMk cId="2966342557" sldId="859"/>
        </pc:sldMkLst>
        <pc:picChg chg="mod">
          <ac:chgData name="Sharma Computer Academy" userId="08476b32c11f4418" providerId="LiveId" clId="{3035313E-B2D3-44E5-8A70-AFCBD16177E3}" dt="2023-05-15T08:05:31.396" v="6530" actId="14826"/>
          <ac:picMkLst>
            <pc:docMk/>
            <pc:sldMk cId="2966342557" sldId="859"/>
            <ac:picMk id="5" creationId="{3E8B04AD-77C3-2D83-2F64-A51231F4C3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Can’t we use import in node.js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1" dirty="0">
                <a:solidFill>
                  <a:srgbClr val="92D050"/>
                </a:solidFill>
              </a:rPr>
              <a:t>understand</a:t>
            </a:r>
            <a:r>
              <a:rPr lang="en-US" dirty="0">
                <a:solidFill>
                  <a:srgbClr val="000000"/>
                </a:solidFill>
              </a:rPr>
              <a:t> the </a:t>
            </a:r>
            <a:r>
              <a:rPr lang="en-US" b="1" dirty="0">
                <a:solidFill>
                  <a:srgbClr val="C00000"/>
                </a:solidFill>
              </a:rPr>
              <a:t>answer</a:t>
            </a:r>
            <a:r>
              <a:rPr lang="en-US" dirty="0">
                <a:solidFill>
                  <a:srgbClr val="000000"/>
                </a:solidFill>
              </a:rPr>
              <a:t> to this </a:t>
            </a:r>
            <a:r>
              <a:rPr lang="en-US" b="1" dirty="0">
                <a:solidFill>
                  <a:schemeClr val="accent4"/>
                </a:solidFill>
              </a:rPr>
              <a:t>question</a:t>
            </a:r>
            <a:r>
              <a:rPr lang="en-US" dirty="0">
                <a:solidFill>
                  <a:srgbClr val="000000"/>
                </a:solidFill>
              </a:rPr>
              <a:t>, we must first understand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types of module system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has mainly </a:t>
            </a:r>
            <a:r>
              <a:rPr lang="en-US" b="1" dirty="0">
                <a:solidFill>
                  <a:srgbClr val="00B050"/>
                </a:solidFill>
              </a:rPr>
              <a:t>two module systems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CommonJS</a:t>
            </a:r>
            <a:r>
              <a:rPr lang="en-US" b="1" dirty="0">
                <a:solidFill>
                  <a:srgbClr val="FFC000"/>
                </a:solidFill>
              </a:rPr>
              <a:t> modules </a:t>
            </a:r>
            <a:r>
              <a:rPr lang="en-US" dirty="0">
                <a:solidFill>
                  <a:srgbClr val="000000"/>
                </a:solidFill>
              </a:rPr>
              <a:t>and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ECMAScript modules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solidFill>
                  <a:srgbClr val="FFC000"/>
                </a:solidFill>
              </a:rPr>
              <a:t>CommonJS</a:t>
            </a:r>
            <a:r>
              <a:rPr lang="en-US" dirty="0">
                <a:solidFill>
                  <a:srgbClr val="000000"/>
                </a:solidFill>
              </a:rPr>
              <a:t> is the </a:t>
            </a:r>
            <a:r>
              <a:rPr lang="en-US" b="1" dirty="0">
                <a:solidFill>
                  <a:schemeClr val="accent2"/>
                </a:solidFill>
              </a:rPr>
              <a:t>default module system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57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Can’t we use import in node.js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Now since </a:t>
            </a:r>
            <a:r>
              <a:rPr lang="en-US" b="1" dirty="0" err="1">
                <a:solidFill>
                  <a:srgbClr val="FFC000"/>
                </a:solidFill>
              </a:rPr>
              <a:t>CommonJS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is the </a:t>
            </a:r>
            <a:r>
              <a:rPr lang="en-US" b="1" dirty="0">
                <a:solidFill>
                  <a:schemeClr val="accent2"/>
                </a:solidFill>
              </a:rPr>
              <a:t>default module system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it always uses </a:t>
            </a:r>
            <a:r>
              <a:rPr lang="en-US" b="1" dirty="0">
                <a:solidFill>
                  <a:srgbClr val="00B050"/>
                </a:solidFill>
              </a:rPr>
              <a:t>require() </a:t>
            </a:r>
            <a:r>
              <a:rPr lang="en-US" dirty="0">
                <a:solidFill>
                  <a:srgbClr val="000000"/>
                </a:solidFill>
              </a:rPr>
              <a:t>function for </a:t>
            </a:r>
            <a:r>
              <a:rPr lang="en-US" b="1" dirty="0">
                <a:solidFill>
                  <a:srgbClr val="0070C0"/>
                </a:solidFill>
              </a:rPr>
              <a:t>importing modules </a:t>
            </a:r>
            <a:r>
              <a:rPr lang="en-US" dirty="0">
                <a:solidFill>
                  <a:srgbClr val="000000"/>
                </a:solidFill>
              </a:rPr>
              <a:t>while  import is used for including </a:t>
            </a:r>
            <a:r>
              <a:rPr lang="en-US" b="1" dirty="0">
                <a:solidFill>
                  <a:schemeClr val="accent1"/>
                </a:solidFill>
              </a:rPr>
              <a:t>ES6 modules 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92D050"/>
                </a:solidFill>
              </a:rPr>
              <a:t>As of now</a:t>
            </a:r>
            <a:r>
              <a:rPr lang="en-US" dirty="0">
                <a:solidFill>
                  <a:srgbClr val="000000"/>
                </a:solidFill>
              </a:rPr>
              <a:t>,  the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environment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doesn’t support </a:t>
            </a:r>
            <a:r>
              <a:rPr lang="en-US" dirty="0">
                <a:solidFill>
                  <a:srgbClr val="000000"/>
                </a:solidFill>
              </a:rPr>
              <a:t>ES6 import directly.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 if we try </a:t>
            </a:r>
            <a:r>
              <a:rPr lang="en-US" dirty="0">
                <a:solidFill>
                  <a:srgbClr val="000000"/>
                </a:solidFill>
              </a:rPr>
              <a:t>to use the </a:t>
            </a:r>
            <a:r>
              <a:rPr lang="en-US" b="1" dirty="0">
                <a:solidFill>
                  <a:srgbClr val="00B050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keyword for </a:t>
            </a:r>
            <a:r>
              <a:rPr lang="en-US" b="1" dirty="0">
                <a:solidFill>
                  <a:srgbClr val="C00000"/>
                </a:solidFill>
              </a:rPr>
              <a:t>importing modules </a:t>
            </a:r>
            <a:r>
              <a:rPr lang="en-US" dirty="0">
                <a:solidFill>
                  <a:srgbClr val="000000"/>
                </a:solidFill>
              </a:rPr>
              <a:t>directly in </a:t>
            </a:r>
            <a:r>
              <a:rPr lang="en-US" b="1" dirty="0">
                <a:solidFill>
                  <a:srgbClr val="0070C0"/>
                </a:solidFill>
              </a:rPr>
              <a:t>Node </a:t>
            </a:r>
            <a:r>
              <a:rPr lang="en-US" b="1" dirty="0" err="1">
                <a:solidFill>
                  <a:srgbClr val="0070C0"/>
                </a:solidFill>
              </a:rPr>
              <a:t>js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then it will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throw error</a:t>
            </a:r>
          </a:p>
        </p:txBody>
      </p:sp>
    </p:spTree>
    <p:extLst>
      <p:ext uri="{BB962C8B-B14F-4D97-AF65-F5344CB8AC3E}">
        <p14:creationId xmlns:p14="http://schemas.microsoft.com/office/powerpoint/2010/main" val="383706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Can’t we use import in node.js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If at all </a:t>
            </a:r>
            <a:r>
              <a:rPr lang="en-US" dirty="0">
                <a:solidFill>
                  <a:srgbClr val="000000"/>
                </a:solidFill>
              </a:rPr>
              <a:t>we want to use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for including </a:t>
            </a:r>
            <a:r>
              <a:rPr lang="en-US" b="1" dirty="0">
                <a:solidFill>
                  <a:schemeClr val="accent1"/>
                </a:solidFill>
              </a:rPr>
              <a:t>modules</a:t>
            </a:r>
            <a:r>
              <a:rPr lang="en-US" dirty="0">
                <a:solidFill>
                  <a:srgbClr val="000000"/>
                </a:solidFill>
              </a:rPr>
              <a:t> then we </a:t>
            </a:r>
            <a:r>
              <a:rPr lang="en-US" b="1" dirty="0">
                <a:solidFill>
                  <a:schemeClr val="accent1"/>
                </a:solidFill>
              </a:rPr>
              <a:t>can do so </a:t>
            </a:r>
            <a:r>
              <a:rPr lang="en-US" dirty="0">
                <a:solidFill>
                  <a:srgbClr val="000000"/>
                </a:solidFill>
              </a:rPr>
              <a:t>in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following ways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1. Using ".</a:t>
            </a:r>
            <a:r>
              <a:rPr lang="en-US" b="1" dirty="0" err="1">
                <a:solidFill>
                  <a:srgbClr val="00B050"/>
                </a:solidFill>
              </a:rPr>
              <a:t>mjs</a:t>
            </a:r>
            <a:r>
              <a:rPr lang="en-US" b="1" dirty="0">
                <a:solidFill>
                  <a:srgbClr val="00B050"/>
                </a:solidFill>
              </a:rPr>
              <a:t>" extension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way </a:t>
            </a:r>
            <a:r>
              <a:rPr lang="en-US" dirty="0">
                <a:solidFill>
                  <a:srgbClr val="000000"/>
                </a:solidFill>
              </a:rPr>
              <a:t>to use the </a:t>
            </a:r>
            <a:r>
              <a:rPr lang="en-US" b="1" dirty="0">
                <a:solidFill>
                  <a:srgbClr val="92D050"/>
                </a:solidFill>
              </a:rPr>
              <a:t>ES6 import statement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is to save the </a:t>
            </a:r>
            <a:r>
              <a:rPr lang="en-US" b="1" dirty="0">
                <a:solidFill>
                  <a:srgbClr val="FFC000"/>
                </a:solidFill>
              </a:rPr>
              <a:t>JavaScript file </a:t>
            </a:r>
            <a:r>
              <a:rPr lang="en-US" dirty="0">
                <a:solidFill>
                  <a:srgbClr val="000000"/>
                </a:solidFill>
              </a:rPr>
              <a:t>with the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".</a:t>
            </a:r>
            <a:r>
              <a:rPr lang="en-US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mjs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en-US" dirty="0">
                <a:solidFill>
                  <a:srgbClr val="000000"/>
                </a:solidFill>
              </a:rPr>
              <a:t>extension, instead of using the typical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".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js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 </a:t>
            </a:r>
            <a:r>
              <a:rPr lang="en-US" dirty="0">
                <a:solidFill>
                  <a:srgbClr val="000000"/>
                </a:solidFill>
              </a:rPr>
              <a:t>extension.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2. Making changes in  </a:t>
            </a:r>
            <a:r>
              <a:rPr lang="en-US" b="1" dirty="0" err="1">
                <a:solidFill>
                  <a:srgbClr val="00B050"/>
                </a:solidFill>
              </a:rPr>
              <a:t>package.json</a:t>
            </a:r>
            <a:r>
              <a:rPr lang="en-US" b="1" dirty="0">
                <a:solidFill>
                  <a:srgbClr val="00B050"/>
                </a:solidFill>
              </a:rPr>
              <a:t> file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chemeClr val="accent1"/>
                </a:solidFill>
              </a:rPr>
              <a:t>second way </a:t>
            </a:r>
            <a:r>
              <a:rPr lang="en-US" dirty="0">
                <a:solidFill>
                  <a:srgbClr val="000000"/>
                </a:solidFill>
              </a:rPr>
              <a:t>is to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file in </a:t>
            </a:r>
            <a:r>
              <a:rPr lang="en-US" b="1" dirty="0">
                <a:solidFill>
                  <a:srgbClr val="0070C0"/>
                </a:solidFill>
              </a:rPr>
              <a:t>our project </a:t>
            </a:r>
            <a:r>
              <a:rPr lang="en-US" dirty="0">
                <a:solidFill>
                  <a:srgbClr val="000000"/>
                </a:solidFill>
              </a:rPr>
              <a:t>and make </a:t>
            </a:r>
            <a:r>
              <a:rPr lang="en-US" b="1" dirty="0">
                <a:solidFill>
                  <a:srgbClr val="FFC000"/>
                </a:solidFill>
              </a:rPr>
              <a:t>some changes </a:t>
            </a:r>
            <a:r>
              <a:rPr lang="en-US" dirty="0">
                <a:solidFill>
                  <a:srgbClr val="000000"/>
                </a:solidFill>
              </a:rPr>
              <a:t>in it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Syntax of </a:t>
            </a:r>
            <a:r>
              <a:rPr lang="en-US" sz="2700" b="1" cap="none" dirty="0"/>
              <a:t>require</a:t>
            </a:r>
            <a:r>
              <a:rPr lang="en-US" sz="2700" b="1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Argument:</a:t>
            </a:r>
            <a:r>
              <a:rPr lang="en-US" dirty="0"/>
              <a:t>  Name of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Return value: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require() </a:t>
            </a:r>
            <a:r>
              <a:rPr lang="en-US" dirty="0"/>
              <a:t>function can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u="sng" dirty="0"/>
              <a:t>an </a:t>
            </a:r>
            <a:r>
              <a:rPr lang="en-US" b="1" u="sng" dirty="0">
                <a:solidFill>
                  <a:srgbClr val="FFC000"/>
                </a:solidFill>
              </a:rPr>
              <a:t>object</a:t>
            </a:r>
            <a:r>
              <a:rPr lang="en-US" u="sng" dirty="0"/>
              <a:t> </a:t>
            </a:r>
            <a:r>
              <a:rPr lang="en-US" dirty="0"/>
              <a:t>or </a:t>
            </a:r>
            <a:r>
              <a:rPr lang="en-US" u="sng" dirty="0"/>
              <a:t>a </a:t>
            </a:r>
            <a:r>
              <a:rPr lang="en-US" b="1" u="sng" dirty="0">
                <a:solidFill>
                  <a:srgbClr val="7030A0"/>
                </a:solidFill>
              </a:rPr>
              <a:t>function</a:t>
            </a:r>
            <a:r>
              <a:rPr lang="en-US" dirty="0"/>
              <a:t> or </a:t>
            </a:r>
            <a:r>
              <a:rPr lang="en-US" u="sng" dirty="0"/>
              <a:t>a </a:t>
            </a:r>
            <a:r>
              <a:rPr lang="en-US" b="1" u="sng" dirty="0">
                <a:solidFill>
                  <a:schemeClr val="accent1"/>
                </a:solidFill>
              </a:rPr>
              <a:t>property</a:t>
            </a:r>
            <a:r>
              <a:rPr lang="en-US" u="sng" dirty="0"/>
              <a:t> </a:t>
            </a:r>
            <a:r>
              <a:rPr lang="en-US" dirty="0"/>
              <a:t>or </a:t>
            </a:r>
            <a:r>
              <a:rPr lang="en-US" b="1" u="sng" dirty="0">
                <a:solidFill>
                  <a:srgbClr val="7030A0"/>
                </a:solidFill>
              </a:rPr>
              <a:t>any other JavaScript type</a:t>
            </a:r>
            <a:r>
              <a:rPr lang="en-US" dirty="0"/>
              <a:t>, depending on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what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specified module </a:t>
            </a:r>
            <a:r>
              <a:rPr lang="en-US" dirty="0"/>
              <a:t>returns.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D1FAB4-DF19-70C6-DF5C-80B8AD81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7902625" cy="17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5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of using </a:t>
            </a:r>
            <a:r>
              <a:rPr lang="en-US" sz="2700" b="1" cap="none" dirty="0"/>
              <a:t>util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04AD-77C3-2D83-2F64-A51231F4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7"/>
            <a:ext cx="7992888" cy="32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5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of using </a:t>
            </a:r>
            <a:r>
              <a:rPr lang="en-US" sz="2700" b="1" cap="none" dirty="0"/>
              <a:t>util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04AD-77C3-2D83-2F64-A51231F4C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170896"/>
            <a:ext cx="7992888" cy="30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5265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3"/>
                </a:solidFill>
                <a:latin typeface="Bookman Old Style" panose="02050604050505020204" pitchFamily="18" charset="0"/>
              </a:rPr>
              <a:t>Introduction To Modules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Types Of Node Modules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Using require() Function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Some examples of require()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module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In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simple terms</a:t>
            </a:r>
            <a:r>
              <a:rPr lang="en-US" dirty="0">
                <a:sym typeface="+mn-ea"/>
              </a:rPr>
              <a:t>, a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module</a:t>
            </a:r>
            <a:r>
              <a:rPr lang="en-US" dirty="0">
                <a:sym typeface="+mn-ea"/>
              </a:rPr>
              <a:t> is a </a:t>
            </a:r>
            <a:r>
              <a:rPr lang="en-US" b="1" dirty="0">
                <a:solidFill>
                  <a:schemeClr val="accent1"/>
                </a:solidFill>
                <a:sym typeface="+mn-ea"/>
              </a:rPr>
              <a:t>piece of reusable JavaScript code</a:t>
            </a:r>
            <a:r>
              <a:rPr lang="en-US" dirty="0">
                <a:sym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It </a:t>
            </a:r>
            <a:r>
              <a:rPr lang="en-US" b="1" dirty="0">
                <a:solidFill>
                  <a:srgbClr val="002060"/>
                </a:solidFill>
                <a:sym typeface="+mn-ea"/>
              </a:rPr>
              <a:t>could be </a:t>
            </a:r>
            <a:r>
              <a:rPr lang="en-US" dirty="0">
                <a:sym typeface="+mn-ea"/>
              </a:rPr>
              <a:t>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sym typeface="+mn-ea"/>
              </a:rPr>
              <a:t>js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 file </a:t>
            </a:r>
            <a:r>
              <a:rPr lang="en-US" dirty="0">
                <a:sym typeface="+mn-ea"/>
              </a:rPr>
              <a:t>or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directory</a:t>
            </a:r>
            <a:r>
              <a:rPr lang="en-US" dirty="0">
                <a:sym typeface="+mn-ea"/>
              </a:rPr>
              <a:t> containing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sym typeface="+mn-ea"/>
              </a:rPr>
              <a:t>js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 files</a:t>
            </a:r>
            <a:r>
              <a:rPr lang="en-US" dirty="0">
                <a:sym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export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content</a:t>
            </a:r>
            <a:r>
              <a:rPr lang="en-US" dirty="0">
                <a:sym typeface="+mn-ea"/>
              </a:rPr>
              <a:t> of </a:t>
            </a:r>
            <a:r>
              <a:rPr lang="en-US" b="1" dirty="0">
                <a:solidFill>
                  <a:srgbClr val="002060"/>
                </a:solidFill>
                <a:sym typeface="+mn-ea"/>
              </a:rPr>
              <a:t>these files </a:t>
            </a:r>
            <a:r>
              <a:rPr lang="en-US" dirty="0">
                <a:sym typeface="+mn-ea"/>
              </a:rPr>
              <a:t>and use them in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other files</a:t>
            </a:r>
            <a:r>
              <a:rPr lang="en-US" dirty="0">
                <a:sym typeface="+mn-ea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292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BenefitS</a:t>
            </a:r>
            <a:r>
              <a:rPr lang="en-US" sz="2700" b="1" dirty="0"/>
              <a:t> of using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Modules</a:t>
            </a:r>
            <a:r>
              <a:rPr lang="en-US" dirty="0">
                <a:sym typeface="+mn-ea"/>
              </a:rPr>
              <a:t> help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developers</a:t>
            </a:r>
            <a:r>
              <a:rPr lang="en-US" dirty="0">
                <a:sym typeface="+mn-ea"/>
              </a:rPr>
              <a:t> follow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DRY</a:t>
            </a:r>
            <a:r>
              <a:rPr lang="en-US" dirty="0">
                <a:sym typeface="+mn-ea"/>
              </a:rPr>
              <a:t> (Don't Repeat Yourself) principle in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programming</a:t>
            </a:r>
            <a:r>
              <a:rPr lang="en-US" dirty="0">
                <a:sym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They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also help us </a:t>
            </a:r>
            <a:r>
              <a:rPr lang="en-US" dirty="0">
                <a:sym typeface="+mn-ea"/>
              </a:rPr>
              <a:t>to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break down </a:t>
            </a:r>
            <a:r>
              <a:rPr lang="en-US" dirty="0">
                <a:sym typeface="+mn-ea"/>
              </a:rPr>
              <a:t>some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complex logic </a:t>
            </a:r>
            <a:r>
              <a:rPr lang="en-US" dirty="0">
                <a:sym typeface="+mn-ea"/>
              </a:rPr>
              <a:t>into </a:t>
            </a:r>
            <a:r>
              <a:rPr lang="en-US" b="1" dirty="0">
                <a:solidFill>
                  <a:schemeClr val="accent1"/>
                </a:solidFill>
                <a:sym typeface="+mn-ea"/>
              </a:rPr>
              <a:t>small</a:t>
            </a:r>
            <a:r>
              <a:rPr lang="en-US" dirty="0">
                <a:sym typeface="+mn-ea"/>
              </a:rPr>
              <a:t>,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simple</a:t>
            </a:r>
            <a:r>
              <a:rPr lang="en-US" dirty="0">
                <a:sym typeface="+mn-ea"/>
              </a:rPr>
              <a:t>, and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manageable </a:t>
            </a:r>
            <a:r>
              <a:rPr lang="en-US" dirty="0">
                <a:sym typeface="+mn-ea"/>
              </a:rPr>
              <a:t>chunks.</a:t>
            </a:r>
          </a:p>
          <a:p>
            <a:pPr>
              <a:lnSpc>
                <a:spcPct val="110000"/>
              </a:lnSpc>
            </a:pPr>
            <a:endParaRPr lang="en-US" sz="2500" u="sng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375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BenefitS</a:t>
            </a:r>
            <a:r>
              <a:rPr lang="en-US" sz="2700" b="1" dirty="0"/>
              <a:t> of using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Specifically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modules </a:t>
            </a:r>
            <a:r>
              <a:rPr lang="en-US" b="1" dirty="0">
                <a:solidFill>
                  <a:schemeClr val="accent2"/>
                </a:solidFill>
              </a:rPr>
              <a:t>allow us </a:t>
            </a:r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b="1" dirty="0">
                <a:solidFill>
                  <a:srgbClr val="7030A0"/>
                </a:solidFill>
              </a:rPr>
              <a:t>perform</a:t>
            </a:r>
            <a:r>
              <a:rPr lang="en-US" dirty="0">
                <a:solidFill>
                  <a:srgbClr val="000000"/>
                </a:solidFill>
              </a:rPr>
              <a:t> many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important tasks </a:t>
            </a:r>
            <a:r>
              <a:rPr lang="en-US" dirty="0">
                <a:solidFill>
                  <a:srgbClr val="000000"/>
                </a:solidFill>
              </a:rPr>
              <a:t>like: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read </a:t>
            </a:r>
            <a:r>
              <a:rPr lang="en-US" b="1" dirty="0">
                <a:solidFill>
                  <a:srgbClr val="00008B"/>
                </a:solidFill>
              </a:rPr>
              <a:t>or </a:t>
            </a:r>
            <a:r>
              <a:rPr lang="en-US" b="1" dirty="0">
                <a:solidFill>
                  <a:srgbClr val="8B0000"/>
                </a:solidFill>
              </a:rPr>
              <a:t>write </a:t>
            </a:r>
            <a:r>
              <a:rPr lang="en-US" dirty="0">
                <a:solidFill>
                  <a:srgbClr val="000000"/>
                </a:solidFill>
              </a:rPr>
              <a:t>from the </a:t>
            </a:r>
            <a:r>
              <a:rPr lang="en-US" b="1" dirty="0">
                <a:solidFill>
                  <a:srgbClr val="8B0000"/>
                </a:solidFill>
              </a:rPr>
              <a:t>file system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connect </a:t>
            </a:r>
            <a:r>
              <a:rPr lang="en-US" dirty="0"/>
              <a:t>to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8B0000"/>
                </a:solidFill>
              </a:rPr>
              <a:t>database </a:t>
            </a:r>
            <a:endParaRPr 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start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8B008B"/>
                </a:solidFill>
              </a:rPr>
              <a:t>up </a:t>
            </a: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8000"/>
                </a:solidFill>
              </a:rPr>
              <a:t>web </a:t>
            </a:r>
            <a:r>
              <a:rPr lang="en-US" b="1" dirty="0">
                <a:solidFill>
                  <a:srgbClr val="8B0000"/>
                </a:solidFill>
              </a:rPr>
              <a:t>server</a:t>
            </a:r>
            <a:endParaRPr lang="en-US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9292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Types of modules in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There are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three main types </a:t>
            </a:r>
            <a:r>
              <a:rPr lang="en-US" dirty="0">
                <a:solidFill>
                  <a:srgbClr val="000000"/>
                </a:solidFill>
              </a:rPr>
              <a:t>of </a:t>
            </a:r>
            <a:r>
              <a:rPr lang="en-US" b="1" dirty="0">
                <a:solidFill>
                  <a:srgbClr val="00B050"/>
                </a:solidFill>
              </a:rPr>
              <a:t>Node modules </a:t>
            </a:r>
            <a:r>
              <a:rPr lang="en-US" dirty="0">
                <a:solidFill>
                  <a:srgbClr val="000000"/>
                </a:solidFill>
              </a:rPr>
              <a:t>that you will </a:t>
            </a:r>
            <a:r>
              <a:rPr lang="en-US" b="1" dirty="0">
                <a:solidFill>
                  <a:srgbClr val="002060"/>
                </a:solidFill>
              </a:rPr>
              <a:t>work with </a:t>
            </a:r>
            <a:r>
              <a:rPr lang="en-US" dirty="0">
                <a:solidFill>
                  <a:srgbClr val="000000"/>
                </a:solidFill>
              </a:rPr>
              <a:t>as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developer.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include</a:t>
            </a:r>
            <a:r>
              <a:rPr lang="en-US" dirty="0">
                <a:solidFill>
                  <a:srgbClr val="000000"/>
                </a:solidFill>
              </a:rPr>
              <a:t> the </a:t>
            </a:r>
            <a:r>
              <a:rPr lang="en-US" b="1" dirty="0">
                <a:solidFill>
                  <a:srgbClr val="FFC000"/>
                </a:solidFill>
              </a:rPr>
              <a:t>following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Built-in Modules/ Core Modules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 Modules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Third-Party Modules</a:t>
            </a:r>
            <a:endParaRPr lang="en-US" sz="23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3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Core modules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comes with some modules </a:t>
            </a:r>
            <a:r>
              <a:rPr lang="en-US" b="1" dirty="0">
                <a:solidFill>
                  <a:srgbClr val="7030A0"/>
                </a:solidFill>
              </a:rPr>
              <a:t>pre-installed</a:t>
            </a:r>
            <a:r>
              <a:rPr lang="en-US" dirty="0">
                <a:solidFill>
                  <a:srgbClr val="000000"/>
                </a:solidFill>
              </a:rPr>
              <a:t> into it and such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dirty="0">
                <a:solidFill>
                  <a:srgbClr val="000000"/>
                </a:solidFill>
              </a:rPr>
              <a:t> are called as </a:t>
            </a:r>
            <a:r>
              <a:rPr lang="en-US" b="1" dirty="0">
                <a:solidFill>
                  <a:srgbClr val="00B050"/>
                </a:solidFill>
              </a:rPr>
              <a:t>built-in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b="1" dirty="0">
                <a:solidFill>
                  <a:srgbClr val="FFC000"/>
                </a:solidFill>
              </a:rPr>
              <a:t>core modules </a:t>
            </a:r>
            <a:r>
              <a:rPr lang="en-US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This </a:t>
            </a:r>
            <a:r>
              <a:rPr lang="en-US" b="1" dirty="0">
                <a:solidFill>
                  <a:schemeClr val="accent2"/>
                </a:solidFill>
              </a:rPr>
              <a:t>means</a:t>
            </a:r>
            <a:r>
              <a:rPr lang="en-US" dirty="0">
                <a:solidFill>
                  <a:srgbClr val="000000"/>
                </a:solidFill>
              </a:rPr>
              <a:t> that these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modules</a:t>
            </a:r>
            <a:r>
              <a:rPr lang="en-US" dirty="0">
                <a:solidFill>
                  <a:srgbClr val="000000"/>
                </a:solidFill>
              </a:rPr>
              <a:t> are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available</a:t>
            </a:r>
            <a:r>
              <a:rPr lang="en-US" dirty="0">
                <a:solidFill>
                  <a:srgbClr val="000000"/>
                </a:solidFill>
              </a:rPr>
              <a:t> for use when we install </a:t>
            </a:r>
            <a:r>
              <a:rPr lang="en-US" b="1" dirty="0">
                <a:solidFill>
                  <a:srgbClr val="0070C0"/>
                </a:solidFill>
              </a:rPr>
              <a:t>Node.js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sz="23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77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Core modules of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following table </a:t>
            </a:r>
            <a:r>
              <a:rPr lang="en-US" dirty="0">
                <a:solidFill>
                  <a:srgbClr val="000000"/>
                </a:solidFill>
              </a:rPr>
              <a:t>lists some of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important core modules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2300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654035A-5869-0B95-B394-0DAA2D5D5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325936"/>
              </p:ext>
            </p:extLst>
          </p:nvPr>
        </p:nvGraphicFramePr>
        <p:xfrm>
          <a:off x="323528" y="2708920"/>
          <a:ext cx="8496944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1346360027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814388501"/>
                    </a:ext>
                  </a:extLst>
                </a:gridCol>
              </a:tblGrid>
              <a:tr h="496201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Core Module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15766101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>
                          <a:solidFill>
                            <a:srgbClr val="C00000"/>
                          </a:solidFill>
                          <a:effectLst/>
                        </a:rPr>
                        <a:t>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fs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classes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methods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, and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events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 to work with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</a:rPr>
                        <a:t>file I/O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872750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 err="1">
                          <a:solidFill>
                            <a:srgbClr val="C00000"/>
                          </a:solidFill>
                          <a:effectLst/>
                        </a:rPr>
                        <a:t>querystring</a:t>
                      </a:r>
                      <a:endParaRPr lang="en-IN" sz="1600" b="1" u="none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solidFill>
                            <a:srgbClr val="00B050"/>
                          </a:solidFill>
                          <a:effectLst/>
                        </a:rPr>
                        <a:t>querystring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methods to deal with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</a:rPr>
                        <a:t>query string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17686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>
                          <a:solidFill>
                            <a:srgbClr val="C00000"/>
                          </a:solidFill>
                          <a:effectLst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path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methods to deal with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</a:rPr>
                        <a:t>file paths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954450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>
                          <a:solidFill>
                            <a:srgbClr val="C00000"/>
                          </a:solidFill>
                          <a:effectLst/>
                        </a:rP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http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classes,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methods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 and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events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 to create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effectLst/>
                        </a:rPr>
                        <a:t>Node.js http server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93644"/>
                  </a:ext>
                </a:extLst>
              </a:tr>
              <a:tr h="649643">
                <a:tc>
                  <a:txBody>
                    <a:bodyPr/>
                    <a:lstStyle/>
                    <a:p>
                      <a:pPr fontAlgn="t"/>
                      <a:r>
                        <a:rPr lang="en-IN" sz="1600" b="1" u="none" dirty="0">
                          <a:solidFill>
                            <a:srgbClr val="C00000"/>
                          </a:solidFill>
                          <a:effectLst/>
                        </a:rPr>
                        <a:t>util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util module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includes 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utility functions </a:t>
                      </a:r>
                      <a:r>
                        <a:rPr lang="en-US" sz="1600" b="0" dirty="0">
                          <a:solidFill>
                            <a:srgbClr val="414141"/>
                          </a:solidFill>
                          <a:effectLst/>
                        </a:rPr>
                        <a:t>useful for programmers.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93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8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Loading core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Before</a:t>
            </a:r>
            <a:r>
              <a:rPr lang="en-US" dirty="0">
                <a:solidFill>
                  <a:srgbClr val="000000"/>
                </a:solidFill>
              </a:rPr>
              <a:t> we can </a:t>
            </a:r>
            <a:r>
              <a:rPr lang="en-US" b="1" dirty="0">
                <a:solidFill>
                  <a:srgbClr val="00B050"/>
                </a:solidFill>
              </a:rPr>
              <a:t>use</a:t>
            </a:r>
            <a:r>
              <a:rPr lang="en-US" dirty="0">
                <a:solidFill>
                  <a:srgbClr val="000000"/>
                </a:solidFill>
              </a:rPr>
              <a:t> any of the </a:t>
            </a:r>
            <a:r>
              <a:rPr lang="en-US" b="1" dirty="0">
                <a:solidFill>
                  <a:srgbClr val="002060"/>
                </a:solidFill>
              </a:rPr>
              <a:t>previously mentioned core modules</a:t>
            </a:r>
            <a:r>
              <a:rPr lang="en-US" dirty="0">
                <a:solidFill>
                  <a:srgbClr val="000000"/>
                </a:solidFill>
              </a:rPr>
              <a:t> we first need 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them 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load</a:t>
            </a:r>
            <a:r>
              <a:rPr lang="en-US" dirty="0">
                <a:solidFill>
                  <a:srgbClr val="000000"/>
                </a:solidFill>
              </a:rPr>
              <a:t> them in </a:t>
            </a:r>
            <a:r>
              <a:rPr lang="en-US" b="1" dirty="0">
                <a:solidFill>
                  <a:srgbClr val="92D050"/>
                </a:solidFill>
              </a:rPr>
              <a:t>our file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To do this </a:t>
            </a:r>
            <a:r>
              <a:rPr lang="en-US" dirty="0">
                <a:solidFill>
                  <a:srgbClr val="000000"/>
                </a:solidFill>
              </a:rPr>
              <a:t>we call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function</a:t>
            </a:r>
            <a:r>
              <a:rPr lang="en-US" dirty="0">
                <a:solidFill>
                  <a:srgbClr val="000000"/>
                </a:solidFill>
              </a:rPr>
              <a:t> called </a:t>
            </a:r>
            <a:r>
              <a:rPr lang="en-US" b="1" u="sng" dirty="0">
                <a:solidFill>
                  <a:srgbClr val="00B050"/>
                </a:solidFill>
              </a:rPr>
              <a:t>require() </a:t>
            </a:r>
            <a:r>
              <a:rPr lang="en-US" dirty="0">
                <a:solidFill>
                  <a:srgbClr val="000000"/>
                </a:solidFill>
              </a:rPr>
              <a:t>which is a </a:t>
            </a:r>
            <a:r>
              <a:rPr lang="en-US" b="1" dirty="0">
                <a:solidFill>
                  <a:srgbClr val="FFC000"/>
                </a:solidFill>
              </a:rPr>
              <a:t>predefined function </a:t>
            </a:r>
            <a:r>
              <a:rPr lang="en-US" dirty="0">
                <a:solidFill>
                  <a:srgbClr val="000000"/>
                </a:solidFill>
              </a:rPr>
              <a:t>in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>
                <a:solidFill>
                  <a:srgbClr val="000000"/>
                </a:solidFill>
              </a:rPr>
              <a:t>, specifically used for </a:t>
            </a:r>
            <a:r>
              <a:rPr lang="en-US" b="1" dirty="0">
                <a:solidFill>
                  <a:schemeClr val="accent1"/>
                </a:solidFill>
              </a:rPr>
              <a:t>importing </a:t>
            </a:r>
            <a:r>
              <a:rPr lang="en-US" b="1" dirty="0">
                <a:solidFill>
                  <a:srgbClr val="7030A0"/>
                </a:solidFill>
              </a:rPr>
              <a:t>other modules </a:t>
            </a:r>
            <a:r>
              <a:rPr lang="en-US" dirty="0">
                <a:solidFill>
                  <a:srgbClr val="000000"/>
                </a:solidFill>
              </a:rPr>
              <a:t>in our JS file.</a:t>
            </a:r>
          </a:p>
        </p:txBody>
      </p:sp>
    </p:spTree>
    <p:extLst>
      <p:ext uri="{BB962C8B-B14F-4D97-AF65-F5344CB8AC3E}">
        <p14:creationId xmlns:p14="http://schemas.microsoft.com/office/powerpoint/2010/main" val="114666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1521</TotalTime>
  <Words>672</Words>
  <Application>Microsoft Office PowerPoint</Application>
  <PresentationFormat>On-screen Show (4:3)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a module ?</vt:lpstr>
      <vt:lpstr>BenefitS of using a module</vt:lpstr>
      <vt:lpstr>BenefitS of using a module</vt:lpstr>
      <vt:lpstr>Types of modules in node.js</vt:lpstr>
      <vt:lpstr>Core modules of node.js</vt:lpstr>
      <vt:lpstr>Core modules of node.js</vt:lpstr>
      <vt:lpstr>Loading core modules</vt:lpstr>
      <vt:lpstr>Can’t we use import in node.js ?</vt:lpstr>
      <vt:lpstr>Can’t we use import in node.js ?</vt:lpstr>
      <vt:lpstr>Can’t we use import in node.js ?</vt:lpstr>
      <vt:lpstr>Syntax of require()</vt:lpstr>
      <vt:lpstr>Example of using util module</vt:lpstr>
      <vt:lpstr>Example of using util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248</cp:revision>
  <dcterms:created xsi:type="dcterms:W3CDTF">2015-12-21T13:46:00Z</dcterms:created>
  <dcterms:modified xsi:type="dcterms:W3CDTF">2023-05-15T12:44:50Z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