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9"/>
  </p:notesMasterIdLst>
  <p:sldIdLst>
    <p:sldId id="256" r:id="rId2"/>
    <p:sldId id="301" r:id="rId3"/>
    <p:sldId id="1362" r:id="rId4"/>
    <p:sldId id="1466" r:id="rId5"/>
    <p:sldId id="1428" r:id="rId6"/>
    <p:sldId id="1467" r:id="rId7"/>
    <p:sldId id="1468" r:id="rId8"/>
    <p:sldId id="1469" r:id="rId9"/>
    <p:sldId id="1476" r:id="rId10"/>
    <p:sldId id="1472" r:id="rId11"/>
    <p:sldId id="1473" r:id="rId12"/>
    <p:sldId id="1475" r:id="rId13"/>
    <p:sldId id="1474" r:id="rId14"/>
    <p:sldId id="1470" r:id="rId15"/>
    <p:sldId id="1477" r:id="rId16"/>
    <p:sldId id="1479" r:id="rId17"/>
    <p:sldId id="1478" r:id="rId18"/>
    <p:sldId id="1480" r:id="rId19"/>
    <p:sldId id="1481" r:id="rId20"/>
    <p:sldId id="1482" r:id="rId21"/>
    <p:sldId id="1485" r:id="rId22"/>
    <p:sldId id="1486" r:id="rId23"/>
    <p:sldId id="1487" r:id="rId24"/>
    <p:sldId id="1488" r:id="rId25"/>
    <p:sldId id="1489" r:id="rId26"/>
    <p:sldId id="1491" r:id="rId27"/>
    <p:sldId id="1490" r:id="rId28"/>
    <p:sldId id="1492" r:id="rId29"/>
    <p:sldId id="1430" r:id="rId30"/>
    <p:sldId id="1493" r:id="rId31"/>
    <p:sldId id="1494" r:id="rId32"/>
    <p:sldId id="1495" r:id="rId33"/>
    <p:sldId id="1496" r:id="rId34"/>
    <p:sldId id="1498" r:id="rId35"/>
    <p:sldId id="1499" r:id="rId36"/>
    <p:sldId id="1500" r:id="rId37"/>
    <p:sldId id="150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F2F98FE-E9BD-4EA5-9FEE-BAB0C2A39635}"/>
    <pc:docChg chg="undo redo custSel addSld delSld modSld sldOrd">
      <pc:chgData name="Sharma Computer Academy" userId="08476b32c11f4418" providerId="LiveId" clId="{2F2F98FE-E9BD-4EA5-9FEE-BAB0C2A39635}" dt="2023-07-24T08:31:45.390" v="2828"/>
      <pc:docMkLst>
        <pc:docMk/>
      </pc:docMkLst>
      <pc:sldChg chg="modSp mod">
        <pc:chgData name="Sharma Computer Academy" userId="08476b32c11f4418" providerId="LiveId" clId="{2F2F98FE-E9BD-4EA5-9FEE-BAB0C2A39635}" dt="2023-07-17T04:46:17.114" v="0" actId="20577"/>
        <pc:sldMkLst>
          <pc:docMk/>
          <pc:sldMk cId="0" sldId="256"/>
        </pc:sldMkLst>
        <pc:spChg chg="mod">
          <ac:chgData name="Sharma Computer Academy" userId="08476b32c11f4418" providerId="LiveId" clId="{2F2F98FE-E9BD-4EA5-9FEE-BAB0C2A39635}" dt="2023-07-17T04:46:17.114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2F2F98FE-E9BD-4EA5-9FEE-BAB0C2A39635}" dt="2023-07-20T04:25:00.475" v="2793" actId="20577"/>
        <pc:sldMkLst>
          <pc:docMk/>
          <pc:sldMk cId="0" sldId="301"/>
        </pc:sldMkLst>
        <pc:spChg chg="mod">
          <ac:chgData name="Sharma Computer Academy" userId="08476b32c11f4418" providerId="LiveId" clId="{2F2F98FE-E9BD-4EA5-9FEE-BAB0C2A39635}" dt="2023-07-20T04:25:00.475" v="2793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F2F98FE-E9BD-4EA5-9FEE-BAB0C2A39635}" dt="2023-07-20T04:25:28.115" v="2824" actId="20577"/>
        <pc:sldMkLst>
          <pc:docMk/>
          <pc:sldMk cId="2740318397" sldId="1362"/>
        </pc:sldMkLst>
        <pc:spChg chg="mod">
          <ac:chgData name="Sharma Computer Academy" userId="08476b32c11f4418" providerId="LiveId" clId="{2F2F98FE-E9BD-4EA5-9FEE-BAB0C2A39635}" dt="2023-07-20T04:25:12.423" v="2813" actId="20577"/>
          <ac:spMkLst>
            <pc:docMk/>
            <pc:sldMk cId="2740318397" sldId="1362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20T04:25:28.115" v="2824" actId="20577"/>
          <ac:spMkLst>
            <pc:docMk/>
            <pc:sldMk cId="2740318397" sldId="136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3059183157" sldId="1388"/>
        </pc:sldMkLst>
      </pc:sldChg>
      <pc:sldChg chg="modSp mod modAnim">
        <pc:chgData name="Sharma Computer Academy" userId="08476b32c11f4418" providerId="LiveId" clId="{2F2F98FE-E9BD-4EA5-9FEE-BAB0C2A39635}" dt="2023-07-17T07:36:34.711" v="1842"/>
        <pc:sldMkLst>
          <pc:docMk/>
          <pc:sldMk cId="2203976909" sldId="1428"/>
        </pc:sldMkLst>
        <pc:spChg chg="mod">
          <ac:chgData name="Sharma Computer Academy" userId="08476b32c11f4418" providerId="LiveId" clId="{2F2F98FE-E9BD-4EA5-9FEE-BAB0C2A39635}" dt="2023-07-17T05:13:14.697" v="110" actId="20577"/>
          <ac:spMkLst>
            <pc:docMk/>
            <pc:sldMk cId="2203976909" sldId="1428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36:34.711" v="1842"/>
          <ac:spMkLst>
            <pc:docMk/>
            <pc:sldMk cId="2203976909" sldId="142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F2F98FE-E9BD-4EA5-9FEE-BAB0C2A39635}" dt="2023-07-17T07:34:28.779" v="1800" actId="47"/>
        <pc:sldMkLst>
          <pc:docMk/>
          <pc:sldMk cId="3334834472" sldId="1429"/>
        </pc:sldMkLst>
      </pc:sldChg>
      <pc:sldChg chg="delSp modSp mod ord delAnim modAnim">
        <pc:chgData name="Sharma Computer Academy" userId="08476b32c11f4418" providerId="LiveId" clId="{2F2F98FE-E9BD-4EA5-9FEE-BAB0C2A39635}" dt="2023-07-17T07:40:52.732" v="1950"/>
        <pc:sldMkLst>
          <pc:docMk/>
          <pc:sldMk cId="3420877306" sldId="1430"/>
        </pc:sldMkLst>
        <pc:spChg chg="mod">
          <ac:chgData name="Sharma Computer Academy" userId="08476b32c11f4418" providerId="LiveId" clId="{2F2F98FE-E9BD-4EA5-9FEE-BAB0C2A39635}" dt="2023-07-17T07:34:35.005" v="1817" actId="20577"/>
          <ac:spMkLst>
            <pc:docMk/>
            <pc:sldMk cId="3420877306" sldId="1430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39:14.524" v="1947" actId="113"/>
          <ac:spMkLst>
            <pc:docMk/>
            <pc:sldMk cId="3420877306" sldId="1430"/>
            <ac:spMk id="3" creationId="{00000000-0000-0000-0000-000000000000}"/>
          </ac:spMkLst>
        </pc:spChg>
        <pc:picChg chg="del">
          <ac:chgData name="Sharma Computer Academy" userId="08476b32c11f4418" providerId="LiveId" clId="{2F2F98FE-E9BD-4EA5-9FEE-BAB0C2A39635}" dt="2023-07-17T07:37:01.613" v="1843" actId="478"/>
          <ac:picMkLst>
            <pc:docMk/>
            <pc:sldMk cId="3420877306" sldId="1430"/>
            <ac:picMk id="5" creationId="{2FCC3D92-7572-D048-0CA4-C0123F6C5812}"/>
          </ac:picMkLst>
        </pc:picChg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120631770" sldId="1431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744789808" sldId="1432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282750512" sldId="1433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3497061664" sldId="1434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3118325608" sldId="1436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200067065" sldId="1437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817757641" sldId="1438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397188587" sldId="1439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54937146" sldId="1440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715952487" sldId="1441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3305566424" sldId="1442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671926639" sldId="1443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353068366" sldId="1444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379071059" sldId="1445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3857986575" sldId="1446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433549700" sldId="1447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3774873059" sldId="1448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966138622" sldId="1449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097740021" sldId="1450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175436335" sldId="1451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3941706565" sldId="1452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886860167" sldId="1453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3526136145" sldId="1454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137600999" sldId="1455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197304756" sldId="1456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591452208" sldId="1457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562656355" sldId="1458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356750821" sldId="1459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204810425" sldId="1460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2474825373" sldId="1461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784255379" sldId="1462"/>
        </pc:sldMkLst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1037906588" sldId="1465"/>
        </pc:sldMkLst>
      </pc:sldChg>
      <pc:sldChg chg="modSp add modAnim">
        <pc:chgData name="Sharma Computer Academy" userId="08476b32c11f4418" providerId="LiveId" clId="{2F2F98FE-E9BD-4EA5-9FEE-BAB0C2A39635}" dt="2023-07-19T07:18:28.479" v="2760" actId="20577"/>
        <pc:sldMkLst>
          <pc:docMk/>
          <pc:sldMk cId="2874602251" sldId="1466"/>
        </pc:sldMkLst>
        <pc:spChg chg="mod">
          <ac:chgData name="Sharma Computer Academy" userId="08476b32c11f4418" providerId="LiveId" clId="{2F2F98FE-E9BD-4EA5-9FEE-BAB0C2A39635}" dt="2023-07-17T08:06:10.292" v="2720" actId="20577"/>
          <ac:spMkLst>
            <pc:docMk/>
            <pc:sldMk cId="2874602251" sldId="1466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9T07:18:28.479" v="2760" actId="20577"/>
          <ac:spMkLst>
            <pc:docMk/>
            <pc:sldMk cId="2874602251" sldId="1466"/>
            <ac:spMk id="3" creationId="{00000000-0000-0000-0000-000000000000}"/>
          </ac:spMkLst>
        </pc:spChg>
      </pc:sldChg>
      <pc:sldChg chg="modSp mod ord">
        <pc:chgData name="Sharma Computer Academy" userId="08476b32c11f4418" providerId="LiveId" clId="{2F2F98FE-E9BD-4EA5-9FEE-BAB0C2A39635}" dt="2023-07-17T05:32:27.766" v="334"/>
        <pc:sldMkLst>
          <pc:docMk/>
          <pc:sldMk cId="2924922936" sldId="1467"/>
        </pc:sldMkLst>
        <pc:spChg chg="mod">
          <ac:chgData name="Sharma Computer Academy" userId="08476b32c11f4418" providerId="LiveId" clId="{2F2F98FE-E9BD-4EA5-9FEE-BAB0C2A39635}" dt="2023-07-17T05:30:00.530" v="331" actId="20577"/>
          <ac:spMkLst>
            <pc:docMk/>
            <pc:sldMk cId="2924922936" sldId="1467"/>
            <ac:spMk id="2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5:29:54.877" v="330" actId="14826"/>
          <ac:picMkLst>
            <pc:docMk/>
            <pc:sldMk cId="2924922936" sldId="1467"/>
            <ac:picMk id="5" creationId="{9FA47111-C768-53E2-1F93-6796C0B32F6B}"/>
          </ac:picMkLst>
        </pc:picChg>
      </pc:sldChg>
      <pc:sldChg chg="modSp add mod modAnim">
        <pc:chgData name="Sharma Computer Academy" userId="08476b32c11f4418" providerId="LiveId" clId="{2F2F98FE-E9BD-4EA5-9FEE-BAB0C2A39635}" dt="2023-07-17T05:36:44.105" v="543" actId="113"/>
        <pc:sldMkLst>
          <pc:docMk/>
          <pc:sldMk cId="2897945587" sldId="1468"/>
        </pc:sldMkLst>
        <pc:spChg chg="mod">
          <ac:chgData name="Sharma Computer Academy" userId="08476b32c11f4418" providerId="LiveId" clId="{2F2F98FE-E9BD-4EA5-9FEE-BAB0C2A39635}" dt="2023-07-17T05:32:38.175" v="354" actId="20577"/>
          <ac:spMkLst>
            <pc:docMk/>
            <pc:sldMk cId="2897945587" sldId="1468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5:36:44.105" v="543" actId="113"/>
          <ac:spMkLst>
            <pc:docMk/>
            <pc:sldMk cId="2897945587" sldId="14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F2F98FE-E9BD-4EA5-9FEE-BAB0C2A39635}" dt="2023-07-17T05:38:02.550" v="546" actId="1076"/>
        <pc:sldMkLst>
          <pc:docMk/>
          <pc:sldMk cId="2560534068" sldId="1469"/>
        </pc:sldMkLst>
        <pc:picChg chg="mod">
          <ac:chgData name="Sharma Computer Academy" userId="08476b32c11f4418" providerId="LiveId" clId="{2F2F98FE-E9BD-4EA5-9FEE-BAB0C2A39635}" dt="2023-07-17T05:38:02.550" v="546" actId="1076"/>
          <ac:picMkLst>
            <pc:docMk/>
            <pc:sldMk cId="2560534068" sldId="1469"/>
            <ac:picMk id="5" creationId="{9FA47111-C768-53E2-1F93-6796C0B32F6B}"/>
          </ac:picMkLst>
        </pc:picChg>
      </pc:sldChg>
      <pc:sldChg chg="addSp delSp modSp add mod delAnim modAnim">
        <pc:chgData name="Sharma Computer Academy" userId="08476b32c11f4418" providerId="LiveId" clId="{2F2F98FE-E9BD-4EA5-9FEE-BAB0C2A39635}" dt="2023-07-21T07:59:59.832" v="2826" actId="113"/>
        <pc:sldMkLst>
          <pc:docMk/>
          <pc:sldMk cId="1344000357" sldId="1470"/>
        </pc:sldMkLst>
        <pc:spChg chg="mod">
          <ac:chgData name="Sharma Computer Academy" userId="08476b32c11f4418" providerId="LiveId" clId="{2F2F98FE-E9BD-4EA5-9FEE-BAB0C2A39635}" dt="2023-07-17T06:22:44.180" v="1005" actId="20577"/>
          <ac:spMkLst>
            <pc:docMk/>
            <pc:sldMk cId="1344000357" sldId="1470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21T07:59:59.832" v="2826" actId="113"/>
          <ac:spMkLst>
            <pc:docMk/>
            <pc:sldMk cId="1344000357" sldId="1470"/>
            <ac:spMk id="3" creationId="{00000000-0000-0000-0000-000000000000}"/>
          </ac:spMkLst>
        </pc:spChg>
        <pc:picChg chg="add del mod">
          <ac:chgData name="Sharma Computer Academy" userId="08476b32c11f4418" providerId="LiveId" clId="{2F2F98FE-E9BD-4EA5-9FEE-BAB0C2A39635}" dt="2023-07-17T06:25:08.678" v="1105" actId="478"/>
          <ac:picMkLst>
            <pc:docMk/>
            <pc:sldMk cId="1344000357" sldId="1470"/>
            <ac:picMk id="5" creationId="{5B20E271-35A7-EC05-9CDF-2AE6776FA054}"/>
          </ac:picMkLst>
        </pc:picChg>
      </pc:sldChg>
      <pc:sldChg chg="add del replId">
        <pc:chgData name="Sharma Computer Academy" userId="08476b32c11f4418" providerId="LiveId" clId="{2F2F98FE-E9BD-4EA5-9FEE-BAB0C2A39635}" dt="2023-07-17T07:34:26.856" v="1799" actId="47"/>
        <pc:sldMkLst>
          <pc:docMk/>
          <pc:sldMk cId="4242329960" sldId="1471"/>
        </pc:sldMkLst>
      </pc:sldChg>
      <pc:sldChg chg="addSp delSp modSp add mod ord modAnim">
        <pc:chgData name="Sharma Computer Academy" userId="08476b32c11f4418" providerId="LiveId" clId="{2F2F98FE-E9BD-4EA5-9FEE-BAB0C2A39635}" dt="2023-07-17T06:10:51.011" v="967" actId="255"/>
        <pc:sldMkLst>
          <pc:docMk/>
          <pc:sldMk cId="112996053" sldId="1472"/>
        </pc:sldMkLst>
        <pc:spChg chg="mod">
          <ac:chgData name="Sharma Computer Academy" userId="08476b32c11f4418" providerId="LiveId" clId="{2F2F98FE-E9BD-4EA5-9FEE-BAB0C2A39635}" dt="2023-07-17T05:58:06.750" v="673" actId="20577"/>
          <ac:spMkLst>
            <pc:docMk/>
            <pc:sldMk cId="112996053" sldId="1472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6:10:51.011" v="967" actId="255"/>
          <ac:spMkLst>
            <pc:docMk/>
            <pc:sldMk cId="112996053" sldId="1472"/>
            <ac:spMk id="3" creationId="{00000000-0000-0000-0000-000000000000}"/>
          </ac:spMkLst>
        </pc:spChg>
        <pc:graphicFrameChg chg="add del mod modGraphic">
          <ac:chgData name="Sharma Computer Academy" userId="08476b32c11f4418" providerId="LiveId" clId="{2F2F98FE-E9BD-4EA5-9FEE-BAB0C2A39635}" dt="2023-07-17T06:00:12.143" v="708" actId="478"/>
          <ac:graphicFrameMkLst>
            <pc:docMk/>
            <pc:sldMk cId="112996053" sldId="1472"/>
            <ac:graphicFrameMk id="4" creationId="{6B25F086-C9ED-B565-D8EB-B0AFA6276006}"/>
          </ac:graphicFrameMkLst>
        </pc:graphicFrameChg>
      </pc:sldChg>
      <pc:sldChg chg="modSp add mod ord modAnim">
        <pc:chgData name="Sharma Computer Academy" userId="08476b32c11f4418" providerId="LiveId" clId="{2F2F98FE-E9BD-4EA5-9FEE-BAB0C2A39635}" dt="2023-07-17T06:03:54.033" v="803"/>
        <pc:sldMkLst>
          <pc:docMk/>
          <pc:sldMk cId="303623271" sldId="1473"/>
        </pc:sldMkLst>
        <pc:spChg chg="mod">
          <ac:chgData name="Sharma Computer Academy" userId="08476b32c11f4418" providerId="LiveId" clId="{2F2F98FE-E9BD-4EA5-9FEE-BAB0C2A39635}" dt="2023-07-17T06:00:16.785" v="709" actId="20577"/>
          <ac:spMkLst>
            <pc:docMk/>
            <pc:sldMk cId="303623271" sldId="1473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2F2F98FE-E9BD-4EA5-9FEE-BAB0C2A39635}" dt="2023-07-17T06:00:51.129" v="721" actId="14100"/>
          <ac:graphicFrameMkLst>
            <pc:docMk/>
            <pc:sldMk cId="303623271" sldId="1473"/>
            <ac:graphicFrameMk id="4" creationId="{6B25F086-C9ED-B565-D8EB-B0AFA6276006}"/>
          </ac:graphicFrameMkLst>
        </pc:graphicFrameChg>
      </pc:sldChg>
      <pc:sldChg chg="addSp modSp add mod modAnim">
        <pc:chgData name="Sharma Computer Academy" userId="08476b32c11f4418" providerId="LiveId" clId="{2F2F98FE-E9BD-4EA5-9FEE-BAB0C2A39635}" dt="2023-07-17T06:17:56.287" v="1002" actId="14826"/>
        <pc:sldMkLst>
          <pc:docMk/>
          <pc:sldMk cId="552262180" sldId="1474"/>
        </pc:sldMkLst>
        <pc:spChg chg="mod">
          <ac:chgData name="Sharma Computer Academy" userId="08476b32c11f4418" providerId="LiveId" clId="{2F2F98FE-E9BD-4EA5-9FEE-BAB0C2A39635}" dt="2023-07-17T06:04:04.584" v="814" actId="6549"/>
          <ac:spMkLst>
            <pc:docMk/>
            <pc:sldMk cId="552262180" sldId="1474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6:15:21.559" v="998" actId="20577"/>
          <ac:spMkLst>
            <pc:docMk/>
            <pc:sldMk cId="552262180" sldId="1474"/>
            <ac:spMk id="3" creationId="{00000000-0000-0000-0000-000000000000}"/>
          </ac:spMkLst>
        </pc:spChg>
        <pc:picChg chg="add mod">
          <ac:chgData name="Sharma Computer Academy" userId="08476b32c11f4418" providerId="LiveId" clId="{2F2F98FE-E9BD-4EA5-9FEE-BAB0C2A39635}" dt="2023-07-17T06:17:56.287" v="1002" actId="14826"/>
          <ac:picMkLst>
            <pc:docMk/>
            <pc:sldMk cId="552262180" sldId="1474"/>
            <ac:picMk id="5" creationId="{B0E610FD-1293-FFAC-1712-1FA6B9327156}"/>
          </ac:picMkLst>
        </pc:picChg>
      </pc:sldChg>
      <pc:sldChg chg="modSp add ord">
        <pc:chgData name="Sharma Computer Academy" userId="08476b32c11f4418" providerId="LiveId" clId="{2F2F98FE-E9BD-4EA5-9FEE-BAB0C2A39635}" dt="2023-07-17T06:17:05.899" v="1001" actId="14826"/>
        <pc:sldMkLst>
          <pc:docMk/>
          <pc:sldMk cId="3340139161" sldId="1475"/>
        </pc:sldMkLst>
        <pc:picChg chg="mod">
          <ac:chgData name="Sharma Computer Academy" userId="08476b32c11f4418" providerId="LiveId" clId="{2F2F98FE-E9BD-4EA5-9FEE-BAB0C2A39635}" dt="2023-07-17T06:17:05.899" v="1001" actId="14826"/>
          <ac:picMkLst>
            <pc:docMk/>
            <pc:sldMk cId="3340139161" sldId="1475"/>
            <ac:picMk id="5" creationId="{B0E610FD-1293-FFAC-1712-1FA6B9327156}"/>
          </ac:picMkLst>
        </pc:picChg>
      </pc:sldChg>
      <pc:sldChg chg="add del">
        <pc:chgData name="Sharma Computer Academy" userId="08476b32c11f4418" providerId="LiveId" clId="{2F2F98FE-E9BD-4EA5-9FEE-BAB0C2A39635}" dt="2023-07-17T06:13:36.567" v="968" actId="47"/>
        <pc:sldMkLst>
          <pc:docMk/>
          <pc:sldMk cId="3803484378" sldId="1475"/>
        </pc:sldMkLst>
      </pc:sldChg>
      <pc:sldChg chg="modSp">
        <pc:chgData name="Sharma Computer Academy" userId="08476b32c11f4418" providerId="LiveId" clId="{2F2F98FE-E9BD-4EA5-9FEE-BAB0C2A39635}" dt="2023-07-17T08:09:48.435" v="2759" actId="20577"/>
        <pc:sldMkLst>
          <pc:docMk/>
          <pc:sldMk cId="2618022716" sldId="1476"/>
        </pc:sldMkLst>
        <pc:spChg chg="mod">
          <ac:chgData name="Sharma Computer Academy" userId="08476b32c11f4418" providerId="LiveId" clId="{2F2F98FE-E9BD-4EA5-9FEE-BAB0C2A39635}" dt="2023-07-17T08:09:48.435" v="2759" actId="20577"/>
          <ac:spMkLst>
            <pc:docMk/>
            <pc:sldMk cId="2618022716" sldId="1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F2F98FE-E9BD-4EA5-9FEE-BAB0C2A39635}" dt="2023-07-17T06:27:58.444" v="1198" actId="14100"/>
        <pc:sldMkLst>
          <pc:docMk/>
          <pc:sldMk cId="2152420901" sldId="1477"/>
        </pc:sldMkLst>
        <pc:spChg chg="mod">
          <ac:chgData name="Sharma Computer Academy" userId="08476b32c11f4418" providerId="LiveId" clId="{2F2F98FE-E9BD-4EA5-9FEE-BAB0C2A39635}" dt="2023-07-17T06:25:42.195" v="1112"/>
          <ac:spMkLst>
            <pc:docMk/>
            <pc:sldMk cId="2152420901" sldId="1477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6:27:06.484" v="1196" actId="113"/>
          <ac:spMkLst>
            <pc:docMk/>
            <pc:sldMk cId="2152420901" sldId="1477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6:27:58.444" v="1198" actId="14100"/>
          <ac:picMkLst>
            <pc:docMk/>
            <pc:sldMk cId="2152420901" sldId="1477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6:35:52.243" v="1308" actId="14100"/>
        <pc:sldMkLst>
          <pc:docMk/>
          <pc:sldMk cId="3992963230" sldId="1478"/>
        </pc:sldMkLst>
        <pc:spChg chg="mod">
          <ac:chgData name="Sharma Computer Academy" userId="08476b32c11f4418" providerId="LiveId" clId="{2F2F98FE-E9BD-4EA5-9FEE-BAB0C2A39635}" dt="2023-07-17T06:31:04.081" v="1277" actId="20577"/>
          <ac:spMkLst>
            <pc:docMk/>
            <pc:sldMk cId="3992963230" sldId="1478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6:35:28.639" v="1303" actId="113"/>
          <ac:spMkLst>
            <pc:docMk/>
            <pc:sldMk cId="3992963230" sldId="1478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6:35:52.243" v="1308" actId="14100"/>
          <ac:picMkLst>
            <pc:docMk/>
            <pc:sldMk cId="3992963230" sldId="1478"/>
            <ac:picMk id="5" creationId="{B0E610FD-1293-FFAC-1712-1FA6B9327156}"/>
          </ac:picMkLst>
        </pc:picChg>
      </pc:sldChg>
      <pc:sldChg chg="modSp mod modAnim">
        <pc:chgData name="Sharma Computer Academy" userId="08476b32c11f4418" providerId="LiveId" clId="{2F2F98FE-E9BD-4EA5-9FEE-BAB0C2A39635}" dt="2023-07-17T06:30:58.107" v="1275" actId="20577"/>
        <pc:sldMkLst>
          <pc:docMk/>
          <pc:sldMk cId="2191008346" sldId="1479"/>
        </pc:sldMkLst>
        <pc:spChg chg="mod">
          <ac:chgData name="Sharma Computer Academy" userId="08476b32c11f4418" providerId="LiveId" clId="{2F2F98FE-E9BD-4EA5-9FEE-BAB0C2A39635}" dt="2023-07-17T06:28:22.321" v="1201" actId="20577"/>
          <ac:spMkLst>
            <pc:docMk/>
            <pc:sldMk cId="2191008346" sldId="1479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6:30:58.107" v="1275" actId="20577"/>
          <ac:spMkLst>
            <pc:docMk/>
            <pc:sldMk cId="2191008346" sldId="1479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2F2F98FE-E9BD-4EA5-9FEE-BAB0C2A39635}" dt="2023-07-17T06:49:56.128" v="1373" actId="20577"/>
        <pc:sldMkLst>
          <pc:docMk/>
          <pc:sldMk cId="2654309454" sldId="1480"/>
        </pc:sldMkLst>
        <pc:spChg chg="mod">
          <ac:chgData name="Sharma Computer Academy" userId="08476b32c11f4418" providerId="LiveId" clId="{2F2F98FE-E9BD-4EA5-9FEE-BAB0C2A39635}" dt="2023-07-17T06:49:56.128" v="1373" actId="20577"/>
          <ac:spMkLst>
            <pc:docMk/>
            <pc:sldMk cId="2654309454" sldId="1480"/>
            <ac:spMk id="2" creationId="{00000000-0000-0000-0000-000000000000}"/>
          </ac:spMkLst>
        </pc:spChg>
        <pc:spChg chg="del mod">
          <ac:chgData name="Sharma Computer Academy" userId="08476b32c11f4418" providerId="LiveId" clId="{2F2F98FE-E9BD-4EA5-9FEE-BAB0C2A39635}" dt="2023-07-17T06:46:05.382" v="1316" actId="931"/>
          <ac:spMkLst>
            <pc:docMk/>
            <pc:sldMk cId="2654309454" sldId="1480"/>
            <ac:spMk id="3" creationId="{00000000-0000-0000-0000-000000000000}"/>
          </ac:spMkLst>
        </pc:spChg>
        <pc:picChg chg="del">
          <ac:chgData name="Sharma Computer Academy" userId="08476b32c11f4418" providerId="LiveId" clId="{2F2F98FE-E9BD-4EA5-9FEE-BAB0C2A39635}" dt="2023-07-17T06:37:29.687" v="1310" actId="478"/>
          <ac:picMkLst>
            <pc:docMk/>
            <pc:sldMk cId="2654309454" sldId="1480"/>
            <ac:picMk id="5" creationId="{B0E610FD-1293-FFAC-1712-1FA6B9327156}"/>
          </ac:picMkLst>
        </pc:picChg>
        <pc:picChg chg="add mod">
          <ac:chgData name="Sharma Computer Academy" userId="08476b32c11f4418" providerId="LiveId" clId="{2F2F98FE-E9BD-4EA5-9FEE-BAB0C2A39635}" dt="2023-07-17T06:46:10.938" v="1318" actId="14100"/>
          <ac:picMkLst>
            <pc:docMk/>
            <pc:sldMk cId="2654309454" sldId="1480"/>
            <ac:picMk id="6" creationId="{047AAC2B-462E-1D53-528F-396450B3E5A1}"/>
          </ac:picMkLst>
        </pc:picChg>
      </pc:sldChg>
      <pc:sldChg chg="modSp mod">
        <pc:chgData name="Sharma Computer Academy" userId="08476b32c11f4418" providerId="LiveId" clId="{2F2F98FE-E9BD-4EA5-9FEE-BAB0C2A39635}" dt="2023-07-17T06:50:30.649" v="1374" actId="14826"/>
        <pc:sldMkLst>
          <pc:docMk/>
          <pc:sldMk cId="29036766" sldId="1481"/>
        </pc:sldMkLst>
        <pc:spChg chg="mod">
          <ac:chgData name="Sharma Computer Academy" userId="08476b32c11f4418" providerId="LiveId" clId="{2F2F98FE-E9BD-4EA5-9FEE-BAB0C2A39635}" dt="2023-07-17T06:47:01.740" v="1329" actId="20577"/>
          <ac:spMkLst>
            <pc:docMk/>
            <pc:sldMk cId="29036766" sldId="1481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6:47:23.271" v="1345" actId="113"/>
          <ac:spMkLst>
            <pc:docMk/>
            <pc:sldMk cId="29036766" sldId="1481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6:50:30.649" v="1374" actId="14826"/>
          <ac:picMkLst>
            <pc:docMk/>
            <pc:sldMk cId="29036766" sldId="1481"/>
            <ac:picMk id="5" creationId="{B0E610FD-1293-FFAC-1712-1FA6B9327156}"/>
          </ac:picMkLst>
        </pc:picChg>
      </pc:sldChg>
      <pc:sldChg chg="modSp add">
        <pc:chgData name="Sharma Computer Academy" userId="08476b32c11f4418" providerId="LiveId" clId="{2F2F98FE-E9BD-4EA5-9FEE-BAB0C2A39635}" dt="2023-07-17T06:50:38.671" v="1375" actId="20577"/>
        <pc:sldMkLst>
          <pc:docMk/>
          <pc:sldMk cId="766203880" sldId="1482"/>
        </pc:sldMkLst>
        <pc:spChg chg="mod">
          <ac:chgData name="Sharma Computer Academy" userId="08476b32c11f4418" providerId="LiveId" clId="{2F2F98FE-E9BD-4EA5-9FEE-BAB0C2A39635}" dt="2023-07-17T06:50:38.671" v="1375" actId="20577"/>
          <ac:spMkLst>
            <pc:docMk/>
            <pc:sldMk cId="766203880" sldId="1482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6:48:58.437" v="1354" actId="113"/>
          <ac:spMkLst>
            <pc:docMk/>
            <pc:sldMk cId="766203880" sldId="1482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6:49:37.437" v="1355" actId="14826"/>
          <ac:picMkLst>
            <pc:docMk/>
            <pc:sldMk cId="766203880" sldId="1482"/>
            <ac:picMk id="5" creationId="{B0E610FD-1293-FFAC-1712-1FA6B9327156}"/>
          </ac:picMkLst>
        </pc:picChg>
      </pc:sldChg>
      <pc:sldChg chg="modSp add del mod">
        <pc:chgData name="Sharma Computer Academy" userId="08476b32c11f4418" providerId="LiveId" clId="{2F2F98FE-E9BD-4EA5-9FEE-BAB0C2A39635}" dt="2023-07-19T07:19:48.398" v="2761" actId="47"/>
        <pc:sldMkLst>
          <pc:docMk/>
          <pc:sldMk cId="881597260" sldId="1483"/>
        </pc:sldMkLst>
        <pc:spChg chg="mod">
          <ac:chgData name="Sharma Computer Academy" userId="08476b32c11f4418" providerId="LiveId" clId="{2F2F98FE-E9BD-4EA5-9FEE-BAB0C2A39635}" dt="2023-07-17T06:50:44.587" v="1377" actId="20577"/>
          <ac:spMkLst>
            <pc:docMk/>
            <pc:sldMk cId="881597260" sldId="1483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6:51:40.405" v="1387" actId="113"/>
          <ac:spMkLst>
            <pc:docMk/>
            <pc:sldMk cId="881597260" sldId="1483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6:52:14.232" v="1388" actId="14826"/>
          <ac:picMkLst>
            <pc:docMk/>
            <pc:sldMk cId="881597260" sldId="1483"/>
            <ac:picMk id="5" creationId="{B0E610FD-1293-FFAC-1712-1FA6B9327156}"/>
          </ac:picMkLst>
        </pc:picChg>
      </pc:sldChg>
      <pc:sldChg chg="modSp add del mod">
        <pc:chgData name="Sharma Computer Academy" userId="08476b32c11f4418" providerId="LiveId" clId="{2F2F98FE-E9BD-4EA5-9FEE-BAB0C2A39635}" dt="2023-07-19T07:19:48.398" v="2761" actId="47"/>
        <pc:sldMkLst>
          <pc:docMk/>
          <pc:sldMk cId="941494254" sldId="1484"/>
        </pc:sldMkLst>
        <pc:spChg chg="mod">
          <ac:chgData name="Sharma Computer Academy" userId="08476b32c11f4418" providerId="LiveId" clId="{2F2F98FE-E9BD-4EA5-9FEE-BAB0C2A39635}" dt="2023-07-17T06:52:25.108" v="1390" actId="20577"/>
          <ac:spMkLst>
            <pc:docMk/>
            <pc:sldMk cId="941494254" sldId="1484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6:53:19.285" v="1400" actId="113"/>
          <ac:spMkLst>
            <pc:docMk/>
            <pc:sldMk cId="941494254" sldId="1484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6:54:06.443" v="1405" actId="14100"/>
          <ac:picMkLst>
            <pc:docMk/>
            <pc:sldMk cId="941494254" sldId="1484"/>
            <ac:picMk id="5" creationId="{B0E610FD-1293-FFAC-1712-1FA6B9327156}"/>
          </ac:picMkLst>
        </pc:picChg>
      </pc:sldChg>
      <pc:sldChg chg="modSp">
        <pc:chgData name="Sharma Computer Academy" userId="08476b32c11f4418" providerId="LiveId" clId="{2F2F98FE-E9BD-4EA5-9FEE-BAB0C2A39635}" dt="2023-07-17T07:05:43.440" v="1406" actId="14826"/>
        <pc:sldMkLst>
          <pc:docMk/>
          <pc:sldMk cId="1514154570" sldId="1485"/>
        </pc:sldMkLst>
        <pc:picChg chg="mod">
          <ac:chgData name="Sharma Computer Academy" userId="08476b32c11f4418" providerId="LiveId" clId="{2F2F98FE-E9BD-4EA5-9FEE-BAB0C2A39635}" dt="2023-07-17T07:05:43.440" v="1406" actId="14826"/>
          <ac:picMkLst>
            <pc:docMk/>
            <pc:sldMk cId="1514154570" sldId="1485"/>
            <ac:picMk id="6" creationId="{047AAC2B-462E-1D53-528F-396450B3E5A1}"/>
          </ac:picMkLst>
        </pc:picChg>
      </pc:sldChg>
      <pc:sldChg chg="modSp mod">
        <pc:chgData name="Sharma Computer Academy" userId="08476b32c11f4418" providerId="LiveId" clId="{2F2F98FE-E9BD-4EA5-9FEE-BAB0C2A39635}" dt="2023-07-17T07:08:46.774" v="1454" actId="113"/>
        <pc:sldMkLst>
          <pc:docMk/>
          <pc:sldMk cId="2109068009" sldId="1486"/>
        </pc:sldMkLst>
        <pc:spChg chg="mod">
          <ac:chgData name="Sharma Computer Academy" userId="08476b32c11f4418" providerId="LiveId" clId="{2F2F98FE-E9BD-4EA5-9FEE-BAB0C2A39635}" dt="2023-07-17T07:08:46.774" v="1454" actId="113"/>
          <ac:spMkLst>
            <pc:docMk/>
            <pc:sldMk cId="2109068009" sldId="1486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08:27.035" v="1448" actId="14100"/>
          <ac:picMkLst>
            <pc:docMk/>
            <pc:sldMk cId="2109068009" sldId="1486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7:09:53.762" v="1474" actId="14100"/>
        <pc:sldMkLst>
          <pc:docMk/>
          <pc:sldMk cId="1256991000" sldId="1487"/>
        </pc:sldMkLst>
        <pc:spChg chg="mod">
          <ac:chgData name="Sharma Computer Academy" userId="08476b32c11f4418" providerId="LiveId" clId="{2F2F98FE-E9BD-4EA5-9FEE-BAB0C2A39635}" dt="2023-07-17T07:08:34.545" v="1450" actId="20577"/>
          <ac:spMkLst>
            <pc:docMk/>
            <pc:sldMk cId="1256991000" sldId="1487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09:02.571" v="1471" actId="113"/>
          <ac:spMkLst>
            <pc:docMk/>
            <pc:sldMk cId="1256991000" sldId="1487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09:53.762" v="1474" actId="14100"/>
          <ac:picMkLst>
            <pc:docMk/>
            <pc:sldMk cId="1256991000" sldId="1487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7:17:30.776" v="1508" actId="20577"/>
        <pc:sldMkLst>
          <pc:docMk/>
          <pc:sldMk cId="23887777" sldId="1488"/>
        </pc:sldMkLst>
        <pc:spChg chg="mod">
          <ac:chgData name="Sharma Computer Academy" userId="08476b32c11f4418" providerId="LiveId" clId="{2F2F98FE-E9BD-4EA5-9FEE-BAB0C2A39635}" dt="2023-07-17T07:17:30.776" v="1508" actId="20577"/>
          <ac:spMkLst>
            <pc:docMk/>
            <pc:sldMk cId="23887777" sldId="1488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11:31.932" v="1502" actId="113"/>
          <ac:spMkLst>
            <pc:docMk/>
            <pc:sldMk cId="23887777" sldId="1488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13:30.665" v="1505" actId="14100"/>
          <ac:picMkLst>
            <pc:docMk/>
            <pc:sldMk cId="23887777" sldId="1488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7:18:22.930" v="1575" actId="14100"/>
        <pc:sldMkLst>
          <pc:docMk/>
          <pc:sldMk cId="2271838508" sldId="1489"/>
        </pc:sldMkLst>
        <pc:spChg chg="mod">
          <ac:chgData name="Sharma Computer Academy" userId="08476b32c11f4418" providerId="LiveId" clId="{2F2F98FE-E9BD-4EA5-9FEE-BAB0C2A39635}" dt="2023-07-17T07:17:24.892" v="1507" actId="20577"/>
          <ac:spMkLst>
            <pc:docMk/>
            <pc:sldMk cId="2271838508" sldId="1489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18:02.964" v="1572" actId="113"/>
          <ac:spMkLst>
            <pc:docMk/>
            <pc:sldMk cId="2271838508" sldId="1489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18:22.930" v="1575" actId="14100"/>
          <ac:picMkLst>
            <pc:docMk/>
            <pc:sldMk cId="2271838508" sldId="1489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7:28:31.049" v="1757" actId="20577"/>
        <pc:sldMkLst>
          <pc:docMk/>
          <pc:sldMk cId="457334762" sldId="1490"/>
        </pc:sldMkLst>
        <pc:spChg chg="mod">
          <ac:chgData name="Sharma Computer Academy" userId="08476b32c11f4418" providerId="LiveId" clId="{2F2F98FE-E9BD-4EA5-9FEE-BAB0C2A39635}" dt="2023-07-17T07:28:31.049" v="1757" actId="20577"/>
          <ac:spMkLst>
            <pc:docMk/>
            <pc:sldMk cId="457334762" sldId="1490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21:28.291" v="1665" actId="113"/>
          <ac:spMkLst>
            <pc:docMk/>
            <pc:sldMk cId="457334762" sldId="1490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21:40.562" v="1668" actId="14100"/>
          <ac:picMkLst>
            <pc:docMk/>
            <pc:sldMk cId="457334762" sldId="1490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7:28:16.946" v="1756" actId="14100"/>
        <pc:sldMkLst>
          <pc:docMk/>
          <pc:sldMk cId="2770222239" sldId="1491"/>
        </pc:sldMkLst>
        <pc:spChg chg="mod">
          <ac:chgData name="Sharma Computer Academy" userId="08476b32c11f4418" providerId="LiveId" clId="{2F2F98FE-E9BD-4EA5-9FEE-BAB0C2A39635}" dt="2023-07-17T07:21:51.215" v="1670" actId="20577"/>
          <ac:spMkLst>
            <pc:docMk/>
            <pc:sldMk cId="2770222239" sldId="1491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25:17.011" v="1753" actId="207"/>
          <ac:spMkLst>
            <pc:docMk/>
            <pc:sldMk cId="2770222239" sldId="1491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28:16.946" v="1756" actId="14100"/>
          <ac:picMkLst>
            <pc:docMk/>
            <pc:sldMk cId="2770222239" sldId="1491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7:30:59.450" v="1798" actId="14100"/>
        <pc:sldMkLst>
          <pc:docMk/>
          <pc:sldMk cId="2183084697" sldId="1492"/>
        </pc:sldMkLst>
        <pc:spChg chg="mod">
          <ac:chgData name="Sharma Computer Academy" userId="08476b32c11f4418" providerId="LiveId" clId="{2F2F98FE-E9BD-4EA5-9FEE-BAB0C2A39635}" dt="2023-07-17T07:28:37.062" v="1759" actId="20577"/>
          <ac:spMkLst>
            <pc:docMk/>
            <pc:sldMk cId="2183084697" sldId="1492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30:43.643" v="1795" actId="113"/>
          <ac:spMkLst>
            <pc:docMk/>
            <pc:sldMk cId="2183084697" sldId="1492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30:59.450" v="1798" actId="14100"/>
          <ac:picMkLst>
            <pc:docMk/>
            <pc:sldMk cId="2183084697" sldId="1492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7:42:03.843" v="1990" actId="14100"/>
        <pc:sldMkLst>
          <pc:docMk/>
          <pc:sldMk cId="2583829150" sldId="1493"/>
        </pc:sldMkLst>
        <pc:spChg chg="mod">
          <ac:chgData name="Sharma Computer Academy" userId="08476b32c11f4418" providerId="LiveId" clId="{2F2F98FE-E9BD-4EA5-9FEE-BAB0C2A39635}" dt="2023-07-17T07:40:58.938" v="1951" actId="20577"/>
          <ac:spMkLst>
            <pc:docMk/>
            <pc:sldMk cId="2583829150" sldId="1493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41:23.853" v="1988" actId="113"/>
          <ac:spMkLst>
            <pc:docMk/>
            <pc:sldMk cId="2583829150" sldId="1493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42:03.843" v="1990" actId="14100"/>
          <ac:picMkLst>
            <pc:docMk/>
            <pc:sldMk cId="2583829150" sldId="1493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7:46:01.374" v="2076" actId="20577"/>
        <pc:sldMkLst>
          <pc:docMk/>
          <pc:sldMk cId="231747960" sldId="1494"/>
        </pc:sldMkLst>
        <pc:spChg chg="mod">
          <ac:chgData name="Sharma Computer Academy" userId="08476b32c11f4418" providerId="LiveId" clId="{2F2F98FE-E9BD-4EA5-9FEE-BAB0C2A39635}" dt="2023-07-17T07:46:01.374" v="2076" actId="20577"/>
          <ac:spMkLst>
            <pc:docMk/>
            <pc:sldMk cId="231747960" sldId="1494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43:15.099" v="2066" actId="113"/>
          <ac:spMkLst>
            <pc:docMk/>
            <pc:sldMk cId="231747960" sldId="1494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44:35.955" v="2070" actId="14100"/>
          <ac:picMkLst>
            <pc:docMk/>
            <pc:sldMk cId="231747960" sldId="1494"/>
            <ac:picMk id="5" creationId="{B0E610FD-1293-FFAC-1712-1FA6B9327156}"/>
          </ac:picMkLst>
        </pc:picChg>
      </pc:sldChg>
      <pc:sldChg chg="modSp add del mod">
        <pc:chgData name="Sharma Computer Academy" userId="08476b32c11f4418" providerId="LiveId" clId="{2F2F98FE-E9BD-4EA5-9FEE-BAB0C2A39635}" dt="2023-07-17T07:47:49.097" v="2161" actId="14100"/>
        <pc:sldMkLst>
          <pc:docMk/>
          <pc:sldMk cId="4009121198" sldId="1495"/>
        </pc:sldMkLst>
        <pc:spChg chg="mod">
          <ac:chgData name="Sharma Computer Academy" userId="08476b32c11f4418" providerId="LiveId" clId="{2F2F98FE-E9BD-4EA5-9FEE-BAB0C2A39635}" dt="2023-07-17T07:46:07.961" v="2078" actId="20577"/>
          <ac:spMkLst>
            <pc:docMk/>
            <pc:sldMk cId="4009121198" sldId="1495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47:08.325" v="2158" actId="113"/>
          <ac:spMkLst>
            <pc:docMk/>
            <pc:sldMk cId="4009121198" sldId="1495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47:49.097" v="2161" actId="14100"/>
          <ac:picMkLst>
            <pc:docMk/>
            <pc:sldMk cId="4009121198" sldId="1495"/>
            <ac:picMk id="5" creationId="{B0E610FD-1293-FFAC-1712-1FA6B9327156}"/>
          </ac:picMkLst>
        </pc:picChg>
      </pc:sldChg>
      <pc:sldChg chg="modSp mod modAnim">
        <pc:chgData name="Sharma Computer Academy" userId="08476b32c11f4418" providerId="LiveId" clId="{2F2F98FE-E9BD-4EA5-9FEE-BAB0C2A39635}" dt="2023-07-24T08:31:45.390" v="2828"/>
        <pc:sldMkLst>
          <pc:docMk/>
          <pc:sldMk cId="121790879" sldId="1496"/>
        </pc:sldMkLst>
        <pc:spChg chg="mod">
          <ac:chgData name="Sharma Computer Academy" userId="08476b32c11f4418" providerId="LiveId" clId="{2F2F98FE-E9BD-4EA5-9FEE-BAB0C2A39635}" dt="2023-07-17T07:50:02.793" v="2164" actId="20577"/>
          <ac:spMkLst>
            <pc:docMk/>
            <pc:sldMk cId="121790879" sldId="1496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55:48.132" v="2437" actId="113"/>
          <ac:spMkLst>
            <pc:docMk/>
            <pc:sldMk cId="121790879" sldId="149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F2F98FE-E9BD-4EA5-9FEE-BAB0C2A39635}" dt="2023-07-17T08:03:13.299" v="2622" actId="47"/>
        <pc:sldMkLst>
          <pc:docMk/>
          <pc:sldMk cId="4273627762" sldId="1497"/>
        </pc:sldMkLst>
      </pc:sldChg>
      <pc:sldChg chg="modSp mod">
        <pc:chgData name="Sharma Computer Academy" userId="08476b32c11f4418" providerId="LiveId" clId="{2F2F98FE-E9BD-4EA5-9FEE-BAB0C2A39635}" dt="2023-07-17T07:56:58.925" v="2488" actId="113"/>
        <pc:sldMkLst>
          <pc:docMk/>
          <pc:sldMk cId="3011278361" sldId="1498"/>
        </pc:sldMkLst>
        <pc:spChg chg="mod">
          <ac:chgData name="Sharma Computer Academy" userId="08476b32c11f4418" providerId="LiveId" clId="{2F2F98FE-E9BD-4EA5-9FEE-BAB0C2A39635}" dt="2023-07-17T07:56:07.280" v="2439" actId="20577"/>
          <ac:spMkLst>
            <pc:docMk/>
            <pc:sldMk cId="3011278361" sldId="1498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56:58.925" v="2488" actId="113"/>
          <ac:spMkLst>
            <pc:docMk/>
            <pc:sldMk cId="3011278361" sldId="1498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56:49.844" v="2486" actId="14826"/>
          <ac:picMkLst>
            <pc:docMk/>
            <pc:sldMk cId="3011278361" sldId="1498"/>
            <ac:picMk id="5" creationId="{B0E610FD-1293-FFAC-1712-1FA6B9327156}"/>
          </ac:picMkLst>
        </pc:picChg>
      </pc:sldChg>
      <pc:sldChg chg="modSp add">
        <pc:chgData name="Sharma Computer Academy" userId="08476b32c11f4418" providerId="LiveId" clId="{2F2F98FE-E9BD-4EA5-9FEE-BAB0C2A39635}" dt="2023-07-17T07:58:52.577" v="2539" actId="20577"/>
        <pc:sldMkLst>
          <pc:docMk/>
          <pc:sldMk cId="3522286746" sldId="1499"/>
        </pc:sldMkLst>
        <pc:spChg chg="mod">
          <ac:chgData name="Sharma Computer Academy" userId="08476b32c11f4418" providerId="LiveId" clId="{2F2F98FE-E9BD-4EA5-9FEE-BAB0C2A39635}" dt="2023-07-17T07:58:52.577" v="2539" actId="20577"/>
          <ac:spMkLst>
            <pc:docMk/>
            <pc:sldMk cId="3522286746" sldId="1499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57:45.788" v="2536" actId="113"/>
          <ac:spMkLst>
            <pc:docMk/>
            <pc:sldMk cId="3522286746" sldId="1499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58:45.904" v="2537" actId="14826"/>
          <ac:picMkLst>
            <pc:docMk/>
            <pc:sldMk cId="3522286746" sldId="1499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7:59:41.627" v="2545" actId="14100"/>
        <pc:sldMkLst>
          <pc:docMk/>
          <pc:sldMk cId="4227856596" sldId="1500"/>
        </pc:sldMkLst>
        <pc:spChg chg="mod">
          <ac:chgData name="Sharma Computer Academy" userId="08476b32c11f4418" providerId="LiveId" clId="{2F2F98FE-E9BD-4EA5-9FEE-BAB0C2A39635}" dt="2023-07-17T07:59:00.159" v="2542" actId="20577"/>
          <ac:spMkLst>
            <pc:docMk/>
            <pc:sldMk cId="4227856596" sldId="1500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7:59:03.349" v="2543" actId="20577"/>
          <ac:spMkLst>
            <pc:docMk/>
            <pc:sldMk cId="4227856596" sldId="1500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7:59:41.627" v="2545" actId="14100"/>
          <ac:picMkLst>
            <pc:docMk/>
            <pc:sldMk cId="4227856596" sldId="1500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2F2F98FE-E9BD-4EA5-9FEE-BAB0C2A39635}" dt="2023-07-17T08:03:05.042" v="2621" actId="1076"/>
        <pc:sldMkLst>
          <pc:docMk/>
          <pc:sldMk cId="3223409608" sldId="1501"/>
        </pc:sldMkLst>
        <pc:spChg chg="mod">
          <ac:chgData name="Sharma Computer Academy" userId="08476b32c11f4418" providerId="LiveId" clId="{2F2F98FE-E9BD-4EA5-9FEE-BAB0C2A39635}" dt="2023-07-17T08:00:48.429" v="2549" actId="20577"/>
          <ac:spMkLst>
            <pc:docMk/>
            <pc:sldMk cId="3223409608" sldId="1501"/>
            <ac:spMk id="2" creationId="{00000000-0000-0000-0000-000000000000}"/>
          </ac:spMkLst>
        </pc:spChg>
        <pc:spChg chg="mod">
          <ac:chgData name="Sharma Computer Academy" userId="08476b32c11f4418" providerId="LiveId" clId="{2F2F98FE-E9BD-4EA5-9FEE-BAB0C2A39635}" dt="2023-07-17T08:01:29.309" v="2614" actId="113"/>
          <ac:spMkLst>
            <pc:docMk/>
            <pc:sldMk cId="3223409608" sldId="1501"/>
            <ac:spMk id="3" creationId="{00000000-0000-0000-0000-000000000000}"/>
          </ac:spMkLst>
        </pc:spChg>
        <pc:picChg chg="mod">
          <ac:chgData name="Sharma Computer Academy" userId="08476b32c11f4418" providerId="LiveId" clId="{2F2F98FE-E9BD-4EA5-9FEE-BAB0C2A39635}" dt="2023-07-17T08:03:05.042" v="2621" actId="1076"/>
          <ac:picMkLst>
            <pc:docMk/>
            <pc:sldMk cId="3223409608" sldId="1501"/>
            <ac:picMk id="5" creationId="{B0E610FD-1293-FFAC-1712-1FA6B9327156}"/>
          </ac:picMkLst>
        </pc:picChg>
      </pc:sldChg>
      <pc:sldChg chg="add del">
        <pc:chgData name="Sharma Computer Academy" userId="08476b32c11f4418" providerId="LiveId" clId="{2F2F98FE-E9BD-4EA5-9FEE-BAB0C2A39635}" dt="2023-07-17T08:00:34.882" v="2547" actId="2890"/>
        <pc:sldMkLst>
          <pc:docMk/>
          <pc:sldMk cId="4154553945" sldId="15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Mongodb</a:t>
            </a:r>
            <a:r>
              <a:rPr lang="en-US" sz="2700" b="1" dirty="0"/>
              <a:t>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Query operators </a:t>
            </a:r>
            <a:r>
              <a:rPr lang="en-US" sz="2200" dirty="0"/>
              <a:t>provide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ways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92D050"/>
                </a:solidFill>
              </a:rPr>
              <a:t>locate data </a:t>
            </a:r>
            <a:r>
              <a:rPr lang="en-US" sz="2200" dirty="0"/>
              <a:t>within the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They are </a:t>
            </a:r>
            <a:r>
              <a:rPr lang="en-US" sz="2200" b="1" dirty="0">
                <a:solidFill>
                  <a:srgbClr val="C00000"/>
                </a:solidFill>
              </a:rPr>
              <a:t>alternates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3"/>
                </a:solidFill>
              </a:rPr>
              <a:t>WHERE</a:t>
            </a:r>
            <a:r>
              <a:rPr lang="en-US" sz="2200" dirty="0"/>
              <a:t> clause of </a:t>
            </a:r>
            <a:r>
              <a:rPr lang="en-US" sz="2200" b="1" dirty="0">
                <a:solidFill>
                  <a:srgbClr val="00B050"/>
                </a:solidFill>
              </a:rPr>
              <a:t>RDBMS</a:t>
            </a:r>
            <a:r>
              <a:rPr lang="en-US" sz="2200" dirty="0"/>
              <a:t> like </a:t>
            </a:r>
            <a:r>
              <a:rPr lang="en-US" sz="2200" b="1" dirty="0">
                <a:solidFill>
                  <a:srgbClr val="C00000"/>
                </a:solidFill>
              </a:rPr>
              <a:t>Oracle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C00000"/>
                </a:solidFill>
              </a:rPr>
              <a:t>MySQL</a:t>
            </a:r>
            <a:r>
              <a:rPr lang="en-US" sz="2200" dirty="0"/>
              <a:t> and have the following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general syntax</a:t>
            </a:r>
          </a:p>
          <a:p>
            <a:pPr lvl="1">
              <a:lnSpc>
                <a:spcPct val="150000"/>
              </a:lnSpc>
            </a:pP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db.&lt;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collection_name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&gt;.find({ &lt;field1&gt;: { &lt;operator1&gt;: &lt;value1&gt; }, ... })</a:t>
            </a: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Mongodb</a:t>
            </a:r>
            <a:r>
              <a:rPr lang="en-US" sz="2700" b="1" dirty="0"/>
              <a:t> query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25F086-C9ED-B565-D8EB-B0AFA627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8111"/>
              </p:ext>
            </p:extLst>
          </p:nvPr>
        </p:nvGraphicFramePr>
        <p:xfrm>
          <a:off x="180340" y="1550799"/>
          <a:ext cx="8783320" cy="521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660">
                  <a:extLst>
                    <a:ext uri="{9D8B030D-6E8A-4147-A177-3AD203B41FA5}">
                      <a16:colId xmlns:a16="http://schemas.microsoft.com/office/drawing/2014/main" val="3230673966"/>
                    </a:ext>
                  </a:extLst>
                </a:gridCol>
                <a:gridCol w="4391660">
                  <a:extLst>
                    <a:ext uri="{9D8B030D-6E8A-4147-A177-3AD203B41FA5}">
                      <a16:colId xmlns:a16="http://schemas.microsoft.com/office/drawing/2014/main" val="2219650279"/>
                    </a:ext>
                  </a:extLst>
                </a:gridCol>
              </a:tblGrid>
              <a:tr h="406598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12707"/>
                  </a:ext>
                </a:extLst>
              </a:tr>
              <a:tr h="601542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solidFill>
                            <a:srgbClr val="016BF8"/>
                          </a:solidFill>
                          <a:effectLst/>
                        </a:rPr>
                        <a:t>$</a:t>
                      </a:r>
                      <a:r>
                        <a:rPr lang="en-IN" b="1" u="none" strike="noStrike" dirty="0" err="1">
                          <a:solidFill>
                            <a:srgbClr val="016BF8"/>
                          </a:solidFill>
                          <a:effectLst/>
                        </a:rPr>
                        <a:t>eq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values that are equal to a specified value.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0039911"/>
                  </a:ext>
                </a:extLst>
              </a:tr>
              <a:tr h="601542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solidFill>
                            <a:srgbClr val="016BF8"/>
                          </a:solidFill>
                          <a:effectLst/>
                        </a:rPr>
                        <a:t>$</a:t>
                      </a:r>
                      <a:r>
                        <a:rPr lang="en-IN" b="1" u="none" strike="noStrike" dirty="0" err="1">
                          <a:solidFill>
                            <a:srgbClr val="016BF8"/>
                          </a:solidFill>
                          <a:effectLst/>
                        </a:rPr>
                        <a:t>gt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Matches values that are greater than a specified value.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65031143"/>
                  </a:ext>
                </a:extLst>
              </a:tr>
              <a:tr h="601542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solidFill>
                            <a:srgbClr val="016BF8"/>
                          </a:solidFill>
                          <a:effectLst/>
                        </a:rPr>
                        <a:t>$</a:t>
                      </a:r>
                      <a:r>
                        <a:rPr lang="en-IN" b="1" u="none" strike="noStrike" dirty="0" err="1">
                          <a:solidFill>
                            <a:srgbClr val="016BF8"/>
                          </a:solidFill>
                          <a:effectLst/>
                        </a:rPr>
                        <a:t>gte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values that are greater than or equal to a specified value.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12852786"/>
                  </a:ext>
                </a:extLst>
              </a:tr>
              <a:tr h="601542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solidFill>
                            <a:srgbClr val="016BF8"/>
                          </a:solidFill>
                          <a:effectLst/>
                        </a:rPr>
                        <a:t>$in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any of the values specified in an array.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6471341"/>
                  </a:ext>
                </a:extLst>
              </a:tr>
              <a:tr h="601542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solidFill>
                            <a:srgbClr val="016BF8"/>
                          </a:solidFill>
                          <a:effectLst/>
                        </a:rPr>
                        <a:t>$</a:t>
                      </a:r>
                      <a:r>
                        <a:rPr lang="en-IN" b="1" u="none" strike="noStrike" dirty="0" err="1">
                          <a:solidFill>
                            <a:srgbClr val="016BF8"/>
                          </a:solidFill>
                          <a:effectLst/>
                        </a:rPr>
                        <a:t>lt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values that are less than a specified value.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38571886"/>
                  </a:ext>
                </a:extLst>
              </a:tr>
              <a:tr h="601542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solidFill>
                            <a:srgbClr val="016BF8"/>
                          </a:solidFill>
                          <a:effectLst/>
                        </a:rPr>
                        <a:t>$</a:t>
                      </a:r>
                      <a:r>
                        <a:rPr lang="en-IN" b="1" u="none" strike="noStrike" dirty="0" err="1">
                          <a:solidFill>
                            <a:srgbClr val="016BF8"/>
                          </a:solidFill>
                          <a:effectLst/>
                        </a:rPr>
                        <a:t>lte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values that are less than or equal to a specified value.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3568928"/>
                  </a:ext>
                </a:extLst>
              </a:tr>
              <a:tr h="601542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solidFill>
                            <a:srgbClr val="016BF8"/>
                          </a:solidFill>
                          <a:effectLst/>
                        </a:rPr>
                        <a:t>$ne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Matches all values that are not equal to a specified value.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6451605"/>
                  </a:ext>
                </a:extLst>
              </a:tr>
              <a:tr h="601542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solidFill>
                            <a:srgbClr val="016BF8"/>
                          </a:solidFill>
                          <a:effectLst/>
                        </a:rPr>
                        <a:t>$</a:t>
                      </a:r>
                      <a:r>
                        <a:rPr lang="en-IN" b="1" u="none" strike="noStrike" dirty="0" err="1">
                          <a:solidFill>
                            <a:srgbClr val="016BF8"/>
                          </a:solidFill>
                          <a:effectLst/>
                        </a:rPr>
                        <a:t>nin</a:t>
                      </a:r>
                      <a:endParaRPr lang="en-IN" b="1" dirty="0">
                        <a:effectLst/>
                      </a:endParaRPr>
                    </a:p>
                  </a:txBody>
                  <a:tcPr marL="6096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Matches none of the values specified in an array.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353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query operator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Fetching</a:t>
            </a:r>
            <a:r>
              <a:rPr lang="en-US" sz="2200" dirty="0"/>
              <a:t> records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employees </a:t>
            </a:r>
            <a:r>
              <a:rPr lang="en-US" sz="2200" dirty="0"/>
              <a:t>who earn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more than 44000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003" y="3703528"/>
            <a:ext cx="634801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query operator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Fetching</a:t>
            </a:r>
            <a:r>
              <a:rPr lang="en-US" sz="2200" dirty="0"/>
              <a:t> records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employees </a:t>
            </a:r>
            <a:r>
              <a:rPr lang="en-US" sz="2200" dirty="0"/>
              <a:t>who earn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25000,65000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23000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860240"/>
            <a:ext cx="7632848" cy="13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Specifying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If we supply </a:t>
            </a:r>
            <a:r>
              <a:rPr lang="en-US" sz="2200" dirty="0"/>
              <a:t>criteria for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than one field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collection's documents </a:t>
            </a:r>
            <a:r>
              <a:rPr lang="en-US" sz="2200" dirty="0"/>
              <a:t>it </a:t>
            </a:r>
            <a:r>
              <a:rPr lang="en-US" sz="2200" b="1" dirty="0">
                <a:solidFill>
                  <a:srgbClr val="FFC000"/>
                </a:solidFill>
              </a:rPr>
              <a:t>implicitly</a:t>
            </a:r>
            <a:r>
              <a:rPr lang="en-US" sz="2200" dirty="0"/>
              <a:t> becomes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logical AND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Thus</a:t>
            </a:r>
            <a:r>
              <a:rPr lang="en-US" sz="2200" dirty="0"/>
              <a:t> the query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selects</a:t>
            </a:r>
            <a:r>
              <a:rPr lang="en-US" sz="2200" dirty="0"/>
              <a:t> the documents in the </a:t>
            </a:r>
            <a:r>
              <a:rPr lang="en-US" sz="2200" b="1" dirty="0">
                <a:solidFill>
                  <a:schemeClr val="accent1"/>
                </a:solidFill>
              </a:rPr>
              <a:t>collection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rgbClr val="00B050"/>
                </a:solidFill>
              </a:rPr>
              <a:t>match all the conditions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0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Specifying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Fetching</a:t>
            </a:r>
            <a:r>
              <a:rPr lang="en-US" sz="2200" dirty="0"/>
              <a:t> records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employees </a:t>
            </a:r>
            <a:r>
              <a:rPr lang="en-US" sz="2200" dirty="0"/>
              <a:t>whose </a:t>
            </a:r>
            <a:r>
              <a:rPr lang="en-US" sz="2200" b="1" dirty="0">
                <a:solidFill>
                  <a:srgbClr val="0070C0"/>
                </a:solidFill>
              </a:rPr>
              <a:t>_id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00B050"/>
                </a:solidFill>
              </a:rPr>
              <a:t>less than 5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1"/>
                </a:solidFill>
              </a:rPr>
              <a:t>have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salary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00B050"/>
                </a:solidFill>
              </a:rPr>
              <a:t>more than 50000</a:t>
            </a:r>
            <a:r>
              <a:rPr lang="en-US" sz="2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959933"/>
            <a:ext cx="7632848" cy="17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Specifying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We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$or </a:t>
            </a:r>
            <a:r>
              <a:rPr lang="en-US" sz="2200" dirty="0"/>
              <a:t>operator to </a:t>
            </a:r>
            <a:r>
              <a:rPr lang="en-US" sz="2200" b="1" dirty="0">
                <a:solidFill>
                  <a:schemeClr val="accent1"/>
                </a:solidFill>
              </a:rPr>
              <a:t>specify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92D050"/>
                </a:solidFill>
              </a:rPr>
              <a:t>query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joins</a:t>
            </a:r>
            <a:r>
              <a:rPr lang="en-US" sz="2200" dirty="0"/>
              <a:t> each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clause</a:t>
            </a:r>
            <a:r>
              <a:rPr lang="en-US" sz="2200" dirty="0"/>
              <a:t> with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logical OR conjunction 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Thus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92D050"/>
                </a:solidFill>
              </a:rPr>
              <a:t>query selects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documents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rgbClr val="7030A0"/>
                </a:solidFill>
              </a:rPr>
              <a:t>collection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chemeClr val="accent2"/>
                </a:solidFill>
              </a:rPr>
              <a:t>match</a:t>
            </a:r>
            <a:r>
              <a:rPr lang="en-US" sz="2200" dirty="0"/>
              <a:t> at least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one condition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0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Specifying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Fetching</a:t>
            </a:r>
            <a:r>
              <a:rPr lang="en-US" sz="2200" dirty="0"/>
              <a:t> records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employees , </a:t>
            </a:r>
            <a:r>
              <a:rPr lang="en-US" sz="2200" dirty="0"/>
              <a:t>whose </a:t>
            </a:r>
            <a:r>
              <a:rPr lang="en-US" sz="2200" b="1" dirty="0">
                <a:solidFill>
                  <a:srgbClr val="0070C0"/>
                </a:solidFill>
              </a:rPr>
              <a:t>_id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00B050"/>
                </a:solidFill>
              </a:rPr>
              <a:t>less than 5 </a:t>
            </a:r>
            <a:r>
              <a:rPr lang="en-US" sz="2200" b="1" dirty="0">
                <a:solidFill>
                  <a:srgbClr val="FFC000"/>
                </a:solidFill>
              </a:rPr>
              <a:t>OR</a:t>
            </a:r>
            <a:r>
              <a:rPr lang="en-US" sz="2200" dirty="0"/>
              <a:t> they </a:t>
            </a:r>
            <a:r>
              <a:rPr lang="en-US" sz="2200" b="1" dirty="0">
                <a:solidFill>
                  <a:schemeClr val="accent1"/>
                </a:solidFill>
              </a:rPr>
              <a:t>have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salary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00B050"/>
                </a:solidFill>
              </a:rPr>
              <a:t>more than 50000</a:t>
            </a:r>
            <a:r>
              <a:rPr lang="en-US" sz="2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3140968"/>
            <a:ext cx="825014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6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Sample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7AAC2B-462E-1D53-528F-396450B3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6319"/>
            <a:ext cx="8322156" cy="5182049"/>
          </a:xfrm>
        </p:spPr>
      </p:pic>
    </p:spTree>
    <p:extLst>
      <p:ext uri="{BB962C8B-B14F-4D97-AF65-F5344CB8AC3E}">
        <p14:creationId xmlns:p14="http://schemas.microsoft.com/office/powerpoint/2010/main" val="265430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movies </a:t>
            </a:r>
            <a:r>
              <a:rPr lang="en-US" sz="2200" dirty="0"/>
              <a:t>where the </a:t>
            </a:r>
            <a:r>
              <a:rPr lang="en-US" sz="2200" b="1" dirty="0">
                <a:solidFill>
                  <a:srgbClr val="00B050"/>
                </a:solidFill>
              </a:rPr>
              <a:t>title</a:t>
            </a:r>
            <a:r>
              <a:rPr lang="en-US" sz="2200" dirty="0"/>
              <a:t> equals </a:t>
            </a:r>
            <a:r>
              <a:rPr lang="en-US" sz="2200" b="1" dirty="0">
                <a:solidFill>
                  <a:srgbClr val="C00000"/>
                </a:solidFill>
              </a:rPr>
              <a:t>Titanic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357604"/>
            <a:ext cx="8250148" cy="6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The Mongo Query Language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Using find() Method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FFC000"/>
                </a:solidFill>
                <a:latin typeface="Bookman Old Style" panose="02050604050505020204" pitchFamily="18" charset="0"/>
                <a:sym typeface="+mn-ea"/>
              </a:rPr>
              <a:t>Applying Criteria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Applying Projection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sz="1800" b="1" dirty="0" err="1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findOne</a:t>
            </a: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() Method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movies </a:t>
            </a:r>
            <a:r>
              <a:rPr lang="en-US" sz="2200" dirty="0"/>
              <a:t>which are either rated </a:t>
            </a:r>
            <a:r>
              <a:rPr lang="en-US" sz="2200" b="1" dirty="0">
                <a:solidFill>
                  <a:srgbClr val="C00000"/>
                </a:solidFill>
              </a:rPr>
              <a:t>PG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C00000"/>
                </a:solidFill>
              </a:rPr>
              <a:t>PG-13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260447"/>
            <a:ext cx="8250148" cy="7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Sample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7AAC2B-462E-1D53-528F-396450B3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1556319"/>
            <a:ext cx="8322156" cy="5182049"/>
          </a:xfrm>
        </p:spPr>
      </p:pic>
    </p:spTree>
    <p:extLst>
      <p:ext uri="{BB962C8B-B14F-4D97-AF65-F5344CB8AC3E}">
        <p14:creationId xmlns:p14="http://schemas.microsoft.com/office/powerpoint/2010/main" val="15141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employees </a:t>
            </a:r>
            <a:r>
              <a:rPr lang="en-US" sz="2200" dirty="0"/>
              <a:t>where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C00000"/>
                </a:solidFill>
              </a:rPr>
              <a:t>7000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2348880"/>
            <a:ext cx="7272808" cy="38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6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employees </a:t>
            </a:r>
            <a:r>
              <a:rPr lang="en-US" sz="2200" dirty="0"/>
              <a:t>where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is greater than </a:t>
            </a:r>
            <a:r>
              <a:rPr lang="en-US" sz="2200" b="1" dirty="0">
                <a:solidFill>
                  <a:srgbClr val="C00000"/>
                </a:solidFill>
              </a:rPr>
              <a:t>7000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2348880"/>
            <a:ext cx="7344816" cy="38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employees </a:t>
            </a:r>
            <a:r>
              <a:rPr lang="en-US" sz="2200" dirty="0"/>
              <a:t>where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is between </a:t>
            </a:r>
            <a:r>
              <a:rPr lang="en-US" sz="2200" b="1" dirty="0">
                <a:solidFill>
                  <a:srgbClr val="C00000"/>
                </a:solidFill>
              </a:rPr>
              <a:t>7000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C00000"/>
                </a:solidFill>
              </a:rPr>
              <a:t>8000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726333"/>
            <a:ext cx="7776864" cy="38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employees </a:t>
            </a:r>
            <a:r>
              <a:rPr lang="en-US" sz="2200" dirty="0"/>
              <a:t>who have </a:t>
            </a:r>
            <a:r>
              <a:rPr lang="en-US" sz="2200" b="1" dirty="0">
                <a:solidFill>
                  <a:srgbClr val="C00000"/>
                </a:solidFill>
              </a:rPr>
              <a:t>Tax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C00000"/>
                </a:solidFill>
              </a:rPr>
              <a:t>Marketing</a:t>
            </a:r>
            <a:r>
              <a:rPr lang="en-US" sz="2200" dirty="0"/>
              <a:t> skills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726333"/>
            <a:ext cx="7632848" cy="38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employees </a:t>
            </a:r>
            <a:r>
              <a:rPr lang="en-US" sz="2200" dirty="0"/>
              <a:t>who either know </a:t>
            </a:r>
            <a:r>
              <a:rPr lang="en-US" sz="2200" b="1" dirty="0">
                <a:solidFill>
                  <a:srgbClr val="C00000"/>
                </a:solidFill>
              </a:rPr>
              <a:t>React</a:t>
            </a:r>
            <a:r>
              <a:rPr lang="en-US" sz="2200" dirty="0"/>
              <a:t> or have a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greater than </a:t>
            </a:r>
            <a:r>
              <a:rPr lang="en-US" sz="2200" b="1" dirty="0">
                <a:solidFill>
                  <a:srgbClr val="C00000"/>
                </a:solidFill>
              </a:rPr>
              <a:t>7000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726333"/>
            <a:ext cx="7488832" cy="38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2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employees </a:t>
            </a:r>
            <a:r>
              <a:rPr lang="en-US" sz="2200" dirty="0"/>
              <a:t>whose </a:t>
            </a:r>
            <a:r>
              <a:rPr lang="en-US" sz="2200" b="1" dirty="0">
                <a:solidFill>
                  <a:srgbClr val="00B050"/>
                </a:solidFill>
              </a:rPr>
              <a:t>department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C00000"/>
                </a:solidFill>
              </a:rPr>
              <a:t>Finance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726333"/>
            <a:ext cx="7344816" cy="38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employees </a:t>
            </a:r>
            <a:r>
              <a:rPr lang="en-US" sz="2200" dirty="0"/>
              <a:t>whose </a:t>
            </a:r>
            <a:r>
              <a:rPr lang="en-US" sz="2200" b="1" dirty="0">
                <a:solidFill>
                  <a:srgbClr val="00B050"/>
                </a:solidFill>
              </a:rPr>
              <a:t>department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C00000"/>
                </a:solidFill>
              </a:rPr>
              <a:t>Finance </a:t>
            </a:r>
            <a:r>
              <a:rPr lang="en-US" sz="2200" dirty="0"/>
              <a:t>and they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>
                <a:solidFill>
                  <a:srgbClr val="00B050"/>
                </a:solidFill>
              </a:rPr>
              <a:t>earn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more than </a:t>
            </a:r>
            <a:r>
              <a:rPr lang="en-US" sz="2200" b="1" dirty="0">
                <a:solidFill>
                  <a:srgbClr val="C00000"/>
                </a:solidFill>
              </a:rPr>
              <a:t>5000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924944"/>
            <a:ext cx="7344816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projection</a:t>
            </a:r>
            <a:r>
              <a:rPr lang="en-US" sz="2200" dirty="0"/>
              <a:t> parameter to </a:t>
            </a:r>
            <a:r>
              <a:rPr lang="en-US" sz="2200" b="1" dirty="0">
                <a:solidFill>
                  <a:schemeClr val="accent2"/>
                </a:solidFill>
              </a:rPr>
              <a:t>specify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fields </a:t>
            </a:r>
            <a:r>
              <a:rPr lang="en-US" sz="2200" dirty="0"/>
              <a:t>to be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included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rgbClr val="C00000"/>
                </a:solidFill>
              </a:rPr>
              <a:t>result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projection</a:t>
            </a:r>
            <a:r>
              <a:rPr lang="en-US" sz="2200" dirty="0"/>
              <a:t> parameter format is :                             </a:t>
            </a:r>
            <a:r>
              <a:rPr lang="en-US" sz="2200" b="1" dirty="0">
                <a:solidFill>
                  <a:srgbClr val="002060"/>
                </a:solidFill>
              </a:rPr>
              <a:t>{&lt;field&gt;: &lt;1 or true&gt;, &lt;field&gt;: &lt;1 or true&gt;...}                     </a:t>
            </a:r>
            <a:r>
              <a:rPr lang="en-US" sz="2200" dirty="0"/>
              <a:t>where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C00000"/>
                </a:solidFill>
              </a:rPr>
              <a:t>true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FFC000"/>
                </a:solidFill>
              </a:rPr>
              <a:t>include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field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C00000"/>
                </a:solidFill>
              </a:rPr>
              <a:t>o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C00000"/>
                </a:solidFill>
              </a:rPr>
              <a:t>false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FFC000"/>
                </a:solidFill>
              </a:rPr>
              <a:t>exclude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field</a:t>
            </a:r>
            <a:r>
              <a:rPr lang="en-US" sz="2200" dirty="0"/>
              <a:t> in the result.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08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Mongo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92D050"/>
                </a:solidFill>
              </a:rPr>
              <a:t>MongoDB </a:t>
            </a:r>
            <a:r>
              <a:rPr lang="en-US" sz="2200" b="1">
                <a:solidFill>
                  <a:srgbClr val="92D050"/>
                </a:solidFill>
              </a:rPr>
              <a:t>Query Language </a:t>
            </a:r>
            <a:r>
              <a:rPr lang="en-US" sz="2200" dirty="0"/>
              <a:t>is a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way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B050"/>
                </a:solidFill>
              </a:rPr>
              <a:t>get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rgbClr val="C00000"/>
                </a:solidFill>
              </a:rPr>
              <a:t>MongoDB database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While performing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query operation</a:t>
            </a:r>
            <a:r>
              <a:rPr lang="en-US" sz="2200" dirty="0"/>
              <a:t>, one can also use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criteria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conditions</a:t>
            </a:r>
            <a:r>
              <a:rPr lang="en-US" sz="2200" dirty="0"/>
              <a:t> which can be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used</a:t>
            </a:r>
            <a:r>
              <a:rPr lang="en-US" sz="2200" dirty="0"/>
              <a:t> to retrieve </a:t>
            </a:r>
            <a:r>
              <a:rPr lang="en-US" sz="2200" b="1" dirty="0">
                <a:solidFill>
                  <a:schemeClr val="accent3"/>
                </a:solidFill>
              </a:rPr>
              <a:t>specific data </a:t>
            </a:r>
            <a:r>
              <a:rPr lang="en-US" sz="2200" dirty="0"/>
              <a:t>from the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It’s similar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queries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002060"/>
                </a:solidFill>
              </a:rPr>
              <a:t>SQL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03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 err="1">
                <a:solidFill>
                  <a:srgbClr val="00B050"/>
                </a:solidFill>
              </a:rPr>
              <a:t>firstName</a:t>
            </a:r>
            <a:r>
              <a:rPr lang="en-US" sz="2200" dirty="0"/>
              <a:t> and </a:t>
            </a:r>
            <a:r>
              <a:rPr lang="en-US" sz="2200" b="1" dirty="0" err="1">
                <a:solidFill>
                  <a:srgbClr val="00B050"/>
                </a:solidFill>
              </a:rPr>
              <a:t>lastName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only for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all employees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924944"/>
            <a:ext cx="7344816" cy="28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Return </a:t>
            </a:r>
            <a:r>
              <a:rPr lang="en-US" sz="2200" b="1" dirty="0" err="1">
                <a:solidFill>
                  <a:srgbClr val="00B050"/>
                </a:solidFill>
              </a:rPr>
              <a:t>firstName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salary </a:t>
            </a:r>
            <a:r>
              <a:rPr lang="en-US" sz="2200" dirty="0"/>
              <a:t>of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only those employees </a:t>
            </a:r>
            <a:r>
              <a:rPr lang="en-US" sz="2200" dirty="0"/>
              <a:t>who </a:t>
            </a:r>
            <a:r>
              <a:rPr lang="en-US" sz="2200" b="1" dirty="0">
                <a:solidFill>
                  <a:srgbClr val="00B050"/>
                </a:solidFill>
              </a:rPr>
              <a:t>earn</a:t>
            </a:r>
            <a:r>
              <a:rPr lang="en-US" sz="2200" dirty="0"/>
              <a:t> more than </a:t>
            </a:r>
            <a:r>
              <a:rPr lang="en-US" sz="2200" b="1" dirty="0">
                <a:solidFill>
                  <a:srgbClr val="C00000"/>
                </a:solidFill>
              </a:rPr>
              <a:t>7000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068960"/>
            <a:ext cx="763284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previous query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exclude</a:t>
            </a:r>
            <a:r>
              <a:rPr lang="en-US" sz="2200" dirty="0"/>
              <a:t> the field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_id </a:t>
            </a:r>
            <a:r>
              <a:rPr lang="en-US" sz="2200" dirty="0"/>
              <a:t>from the </a:t>
            </a:r>
            <a:r>
              <a:rPr lang="en-US" sz="2200" b="1" dirty="0">
                <a:solidFill>
                  <a:srgbClr val="C00000"/>
                </a:solidFill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068960"/>
            <a:ext cx="763284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the “</a:t>
            </a:r>
            <a:r>
              <a:rPr lang="en-US" sz="2700" b="1" cap="none" dirty="0" err="1"/>
              <a:t>findOne</a:t>
            </a:r>
            <a:r>
              <a:rPr lang="en-US" sz="2700" b="1" cap="none" dirty="0"/>
              <a:t>()</a:t>
            </a:r>
            <a:r>
              <a:rPr lang="en-US" sz="2700" b="1" dirty="0"/>
              <a:t>”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rgbClr val="C00000"/>
                </a:solidFill>
              </a:rPr>
              <a:t>findOne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method returns the </a:t>
            </a:r>
            <a:r>
              <a:rPr lang="en-US" sz="2200" b="1" dirty="0">
                <a:solidFill>
                  <a:srgbClr val="0070C0"/>
                </a:solidFill>
              </a:rPr>
              <a:t>first document </a:t>
            </a:r>
            <a:r>
              <a:rPr lang="en-US" sz="2200" dirty="0"/>
              <a:t>that is </a:t>
            </a:r>
            <a:r>
              <a:rPr lang="en-US" sz="2200" b="1" dirty="0">
                <a:solidFill>
                  <a:srgbClr val="FFC000"/>
                </a:solidFill>
              </a:rPr>
              <a:t>matched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92D050"/>
                </a:solidFill>
              </a:rPr>
              <a:t>specified criteria</a:t>
            </a:r>
            <a:r>
              <a:rPr lang="en-US" sz="2200" dirty="0"/>
              <a:t>.</a:t>
            </a: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db.&lt;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collection_name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&gt;.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findOne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query,projection,options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</a:t>
            </a:r>
            <a:r>
              <a:rPr lang="en-US" sz="2200" b="1" dirty="0">
                <a:solidFill>
                  <a:srgbClr val="92D050"/>
                </a:solidFill>
              </a:rPr>
              <a:t>no criteria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0070C0"/>
                </a:solidFill>
              </a:rPr>
              <a:t>given</a:t>
            </a:r>
            <a:r>
              <a:rPr lang="en-US" sz="2200" dirty="0"/>
              <a:t> it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first record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</a:t>
            </a:r>
            <a:r>
              <a:rPr lang="en-US" sz="2200" b="1" dirty="0">
                <a:solidFill>
                  <a:srgbClr val="002060"/>
                </a:solidFill>
              </a:rPr>
              <a:t>no record </a:t>
            </a:r>
            <a:r>
              <a:rPr lang="en-US" sz="2200" dirty="0"/>
              <a:t>matches with the </a:t>
            </a:r>
            <a:r>
              <a:rPr lang="en-US" sz="2200" b="1" dirty="0">
                <a:solidFill>
                  <a:srgbClr val="92D050"/>
                </a:solidFill>
              </a:rPr>
              <a:t>criteria</a:t>
            </a:r>
            <a:r>
              <a:rPr lang="en-US" sz="2200" dirty="0"/>
              <a:t> then it returns </a:t>
            </a:r>
            <a:r>
              <a:rPr lang="en-US" sz="2200" b="1" dirty="0">
                <a:solidFill>
                  <a:srgbClr val="002060"/>
                </a:solidFill>
              </a:rPr>
              <a:t>null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7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first document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7030A0"/>
                </a:solidFill>
              </a:rPr>
              <a:t>employees</a:t>
            </a:r>
            <a:r>
              <a:rPr lang="en-US" sz="2200" dirty="0"/>
              <a:t> collection.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107" y="3068960"/>
            <a:ext cx="756780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7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first document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7030A0"/>
                </a:solidFill>
              </a:rPr>
              <a:t>employees</a:t>
            </a:r>
            <a:r>
              <a:rPr lang="en-US" sz="2200" dirty="0"/>
              <a:t> collection with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C00000"/>
                </a:solidFill>
              </a:rPr>
              <a:t>7000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837" y="3068960"/>
            <a:ext cx="753434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first document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7030A0"/>
                </a:solidFill>
              </a:rPr>
              <a:t>employees</a:t>
            </a:r>
            <a:r>
              <a:rPr lang="en-US" sz="2200" dirty="0"/>
              <a:t> collection with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C00000"/>
                </a:solidFill>
              </a:rPr>
              <a:t>9000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837" y="3429000"/>
            <a:ext cx="7534340" cy="14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 err="1">
                <a:solidFill>
                  <a:srgbClr val="00B050"/>
                </a:solidFill>
              </a:rPr>
              <a:t>firstName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0070C0"/>
                </a:solidFill>
              </a:rPr>
              <a:t>first employee </a:t>
            </a:r>
            <a:r>
              <a:rPr lang="en-US" sz="2200" dirty="0"/>
              <a:t>working in </a:t>
            </a:r>
            <a:r>
              <a:rPr lang="en-US" sz="2200" b="1" dirty="0">
                <a:solidFill>
                  <a:srgbClr val="C00000"/>
                </a:solidFill>
              </a:rPr>
              <a:t>Finance</a:t>
            </a:r>
            <a:r>
              <a:rPr lang="en-US" sz="2200" dirty="0"/>
              <a:t> department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987" y="3427909"/>
            <a:ext cx="8106132" cy="10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Methods for Querying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provides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two methods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C00000"/>
                </a:solidFill>
              </a:rPr>
              <a:t>finding</a:t>
            </a:r>
            <a:r>
              <a:rPr lang="en-US" sz="2200" dirty="0"/>
              <a:t> documents from a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find() </a:t>
            </a:r>
            <a:r>
              <a:rPr lang="en-US" sz="2000" dirty="0"/>
              <a:t>- returns a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cursor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rgbClr val="00B050"/>
                </a:solidFill>
              </a:rPr>
              <a:t>selected documents </a:t>
            </a:r>
            <a:r>
              <a:rPr lang="en-US" sz="2000" dirty="0"/>
              <a:t>that matched with the </a:t>
            </a:r>
            <a:r>
              <a:rPr lang="en-US" sz="2000" b="1" dirty="0">
                <a:solidFill>
                  <a:srgbClr val="C00000"/>
                </a:solidFill>
              </a:rPr>
              <a:t>specified criteria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002060"/>
                </a:solidFill>
              </a:rPr>
              <a:t>findOne</a:t>
            </a:r>
            <a:r>
              <a:rPr lang="en-US" sz="2000" b="1" dirty="0">
                <a:solidFill>
                  <a:srgbClr val="002060"/>
                </a:solidFill>
              </a:rPr>
              <a:t>() </a:t>
            </a:r>
            <a:r>
              <a:rPr lang="en-US" sz="2000" dirty="0"/>
              <a:t>- returns a the </a:t>
            </a:r>
            <a:r>
              <a:rPr lang="en-US" sz="2000" b="1" dirty="0">
                <a:solidFill>
                  <a:srgbClr val="00B050"/>
                </a:solidFill>
              </a:rPr>
              <a:t>first document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matched</a:t>
            </a:r>
            <a:r>
              <a:rPr lang="en-US" sz="2000" dirty="0"/>
              <a:t> with the </a:t>
            </a:r>
            <a:r>
              <a:rPr lang="en-US" sz="2000" b="1" dirty="0">
                <a:solidFill>
                  <a:srgbClr val="C00000"/>
                </a:solidFill>
              </a:rPr>
              <a:t>specified criteria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746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the “</a:t>
            </a:r>
            <a:r>
              <a:rPr lang="en-US" sz="2700" b="1" cap="none" dirty="0"/>
              <a:t>find()</a:t>
            </a:r>
            <a:r>
              <a:rPr lang="en-US" sz="2700" b="1" dirty="0"/>
              <a:t>”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3"/>
                </a:solidFill>
              </a:rPr>
              <a:t>query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data</a:t>
            </a:r>
            <a:r>
              <a:rPr lang="en-US" sz="2200" dirty="0"/>
              <a:t> from </a:t>
            </a:r>
            <a:r>
              <a:rPr lang="en-US" sz="2200" b="1" dirty="0">
                <a:solidFill>
                  <a:srgbClr val="002060"/>
                </a:solidFill>
              </a:rPr>
              <a:t>MongoDB collection</a:t>
            </a:r>
            <a:r>
              <a:rPr lang="en-US" sz="2200" dirty="0"/>
              <a:t>, we </a:t>
            </a:r>
            <a:r>
              <a:rPr lang="en-US" sz="2200" b="1" dirty="0">
                <a:solidFill>
                  <a:srgbClr val="FFC000"/>
                </a:solidFill>
              </a:rPr>
              <a:t>need</a:t>
            </a:r>
            <a:r>
              <a:rPr lang="en-US" sz="2200" dirty="0"/>
              <a:t> to use MongoDB's </a:t>
            </a:r>
            <a:r>
              <a:rPr lang="en-US" sz="2200" b="1" dirty="0">
                <a:solidFill>
                  <a:srgbClr val="00B050"/>
                </a:solidFill>
              </a:rPr>
              <a:t>find() </a:t>
            </a:r>
            <a:r>
              <a:rPr lang="en-US" sz="2200" dirty="0"/>
              <a:t>method.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db.&lt;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collection_name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&gt;.find(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query,projection,options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db.&lt;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collection_name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&gt;.find(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query,projection,options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).pretty()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method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find()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chemeClr val="accent2"/>
                </a:solidFill>
              </a:rPr>
              <a:t>display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rgbClr val="7030A0"/>
                </a:solidFill>
              </a:rPr>
              <a:t>documents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rgbClr val="C00000"/>
                </a:solidFill>
              </a:rPr>
              <a:t>given collection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92D050"/>
                </a:solidFill>
              </a:rPr>
              <a:t>unformatted</a:t>
            </a:r>
            <a:r>
              <a:rPr lang="en-US" sz="2200" dirty="0"/>
              <a:t> way while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pretty()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rgbClr val="FFC000"/>
                </a:solidFill>
              </a:rPr>
              <a:t>display them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rgbClr val="92D050"/>
                </a:solidFill>
              </a:rPr>
              <a:t>formatted</a:t>
            </a:r>
            <a:r>
              <a:rPr lang="en-US" sz="2200" dirty="0"/>
              <a:t> way.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397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292492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Specifying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specify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criteria</a:t>
            </a:r>
            <a:r>
              <a:rPr lang="en-US" sz="2200" dirty="0"/>
              <a:t> as                                                  	</a:t>
            </a:r>
            <a:r>
              <a:rPr lang="en-US" sz="2200" b="1" dirty="0">
                <a:solidFill>
                  <a:srgbClr val="002060"/>
                </a:solidFill>
              </a:rPr>
              <a:t>{ field: "value", </a:t>
            </a:r>
            <a:r>
              <a:rPr lang="en-US" sz="2200" b="1" dirty="0" err="1">
                <a:solidFill>
                  <a:srgbClr val="002060"/>
                </a:solidFill>
              </a:rPr>
              <a:t>field:"value</a:t>
            </a:r>
            <a:r>
              <a:rPr lang="en-US" sz="2200" b="1" dirty="0">
                <a:solidFill>
                  <a:srgbClr val="002060"/>
                </a:solidFill>
              </a:rPr>
              <a:t>",..}</a:t>
            </a:r>
            <a:r>
              <a:rPr lang="en-US" sz="2200" dirty="0"/>
              <a:t>                                                on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which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want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92D050"/>
                </a:solidFill>
              </a:rPr>
              <a:t>find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2060"/>
                </a:solidFill>
              </a:rPr>
              <a:t>document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For example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chemeClr val="accent2"/>
                </a:solidFill>
              </a:rPr>
              <a:t>code</a:t>
            </a:r>
            <a:r>
              <a:rPr lang="en-US" sz="2200" dirty="0"/>
              <a:t> shown on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next slide </a:t>
            </a:r>
            <a:r>
              <a:rPr lang="en-US" sz="2200" dirty="0"/>
              <a:t>returns </a:t>
            </a:r>
            <a:r>
              <a:rPr lang="en-US" sz="2200" b="1" dirty="0">
                <a:solidFill>
                  <a:srgbClr val="7030A0"/>
                </a:solidFill>
              </a:rPr>
              <a:t>all the documents</a:t>
            </a:r>
            <a:r>
              <a:rPr lang="en-US" sz="2200" dirty="0"/>
              <a:t> where </a:t>
            </a:r>
            <a:r>
              <a:rPr lang="en-US" sz="2200" b="1" dirty="0">
                <a:solidFill>
                  <a:srgbClr val="FFC000"/>
                </a:solidFill>
              </a:rPr>
              <a:t>salary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23000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79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988840"/>
            <a:ext cx="8064896" cy="1008112"/>
          </a:xfrm>
        </p:spPr>
      </p:pic>
    </p:spTree>
    <p:extLst>
      <p:ext uri="{BB962C8B-B14F-4D97-AF65-F5344CB8AC3E}">
        <p14:creationId xmlns:p14="http://schemas.microsoft.com/office/powerpoint/2010/main" val="256053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Specifying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In case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criteria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doesn’t match </a:t>
            </a:r>
            <a:r>
              <a:rPr lang="en-US" sz="2200" dirty="0"/>
              <a:t>we will get an </a:t>
            </a:r>
            <a:r>
              <a:rPr lang="en-US" sz="2200" b="1">
                <a:solidFill>
                  <a:srgbClr val="0070C0"/>
                </a:solidFill>
              </a:rPr>
              <a:t>empty cursor </a:t>
            </a:r>
            <a:r>
              <a:rPr lang="en-US" sz="2200" dirty="0"/>
              <a:t>as the </a:t>
            </a:r>
            <a:r>
              <a:rPr lang="en-US" sz="2200" b="1" dirty="0">
                <a:solidFill>
                  <a:schemeClr val="accent2"/>
                </a:solidFill>
              </a:rPr>
              <a:t>return value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0E271-35A7-EC05-9CDF-2AE6776F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4"/>
            <a:ext cx="777686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9363</TotalTime>
  <Words>912</Words>
  <Application>Microsoft Office PowerPoint</Application>
  <PresentationFormat>On-screen Show (4:3)</PresentationFormat>
  <Paragraphs>145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Mongo query Language</vt:lpstr>
      <vt:lpstr>Methods for Querying documents</vt:lpstr>
      <vt:lpstr>Using the “find()” method</vt:lpstr>
      <vt:lpstr>Example</vt:lpstr>
      <vt:lpstr>Specifying criteria</vt:lpstr>
      <vt:lpstr>Example</vt:lpstr>
      <vt:lpstr>Specifying criteria</vt:lpstr>
      <vt:lpstr>Mongodb query operators</vt:lpstr>
      <vt:lpstr>Mongodb query operators</vt:lpstr>
      <vt:lpstr>query operator Examples</vt:lpstr>
      <vt:lpstr>query operator Examples</vt:lpstr>
      <vt:lpstr>Specifying and</vt:lpstr>
      <vt:lpstr>Specifying and</vt:lpstr>
      <vt:lpstr>Specifying or</vt:lpstr>
      <vt:lpstr>Specifying or</vt:lpstr>
      <vt:lpstr>Sample database</vt:lpstr>
      <vt:lpstr>Exercise 1</vt:lpstr>
      <vt:lpstr>Exercise 2</vt:lpstr>
      <vt:lpstr>Sample database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Using projection</vt:lpstr>
      <vt:lpstr>Exercise 8</vt:lpstr>
      <vt:lpstr>Exercise 9</vt:lpstr>
      <vt:lpstr>Exercise 10</vt:lpstr>
      <vt:lpstr>Using the “findOne()” method</vt:lpstr>
      <vt:lpstr>Exercise 11</vt:lpstr>
      <vt:lpstr>Exercise 12</vt:lpstr>
      <vt:lpstr>Exercise 13</vt:lpstr>
      <vt:lpstr>Exercise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292</cp:revision>
  <dcterms:created xsi:type="dcterms:W3CDTF">2015-12-21T13:46:00Z</dcterms:created>
  <dcterms:modified xsi:type="dcterms:W3CDTF">2023-07-24T08:32:04Z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