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5"/>
  </p:notesMasterIdLst>
  <p:sldIdLst>
    <p:sldId id="256" r:id="rId2"/>
    <p:sldId id="301" r:id="rId3"/>
    <p:sldId id="1502" r:id="rId4"/>
    <p:sldId id="1362" r:id="rId5"/>
    <p:sldId id="1520" r:id="rId6"/>
    <p:sldId id="1503" r:id="rId7"/>
    <p:sldId id="1510" r:id="rId8"/>
    <p:sldId id="1511" r:id="rId9"/>
    <p:sldId id="1466" r:id="rId10"/>
    <p:sldId id="1504" r:id="rId11"/>
    <p:sldId id="1505" r:id="rId12"/>
    <p:sldId id="1506" r:id="rId13"/>
    <p:sldId id="1507" r:id="rId14"/>
    <p:sldId id="1508" r:id="rId15"/>
    <p:sldId id="1509" r:id="rId16"/>
    <p:sldId id="1512" r:id="rId17"/>
    <p:sldId id="1513" r:id="rId18"/>
    <p:sldId id="1515" r:id="rId19"/>
    <p:sldId id="1514" r:id="rId20"/>
    <p:sldId id="1517" r:id="rId21"/>
    <p:sldId id="1516" r:id="rId22"/>
    <p:sldId id="1518" r:id="rId23"/>
    <p:sldId id="151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26A7191-FF7E-44E8-867E-292292A8CC2A}"/>
    <pc:docChg chg="undo custSel addSld delSld modSld sldOrd">
      <pc:chgData name="Sharma Computer Academy" userId="08476b32c11f4418" providerId="LiveId" clId="{626A7191-FF7E-44E8-867E-292292A8CC2A}" dt="2023-07-24T08:37:37.941" v="1828" actId="14100"/>
      <pc:docMkLst>
        <pc:docMk/>
      </pc:docMkLst>
      <pc:sldChg chg="modSp mod">
        <pc:chgData name="Sharma Computer Academy" userId="08476b32c11f4418" providerId="LiveId" clId="{626A7191-FF7E-44E8-867E-292292A8CC2A}" dt="2023-07-19T04:34:47.231" v="0" actId="20577"/>
        <pc:sldMkLst>
          <pc:docMk/>
          <pc:sldMk cId="0" sldId="256"/>
        </pc:sldMkLst>
        <pc:spChg chg="mod">
          <ac:chgData name="Sharma Computer Academy" userId="08476b32c11f4418" providerId="LiveId" clId="{626A7191-FF7E-44E8-867E-292292A8CC2A}" dt="2023-07-19T04:34:47.231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626A7191-FF7E-44E8-867E-292292A8CC2A}" dt="2023-07-19T06:53:31.538" v="1821" actId="20577"/>
        <pc:sldMkLst>
          <pc:docMk/>
          <pc:sldMk cId="0" sldId="301"/>
        </pc:sldMkLst>
        <pc:spChg chg="mod">
          <ac:chgData name="Sharma Computer Academy" userId="08476b32c11f4418" providerId="LiveId" clId="{626A7191-FF7E-44E8-867E-292292A8CC2A}" dt="2023-07-19T06:53:31.538" v="1821" actId="20577"/>
          <ac:spMkLst>
            <pc:docMk/>
            <pc:sldMk cId="0" sldId="301"/>
            <ac:spMk id="3" creationId="{00000000-0000-0000-0000-000000000000}"/>
          </ac:spMkLst>
        </pc:spChg>
      </pc:sldChg>
      <pc:sldChg chg="addSp delSp modSp mod modAnim">
        <pc:chgData name="Sharma Computer Academy" userId="08476b32c11f4418" providerId="LiveId" clId="{626A7191-FF7E-44E8-867E-292292A8CC2A}" dt="2023-07-19T04:55:24.746" v="329" actId="115"/>
        <pc:sldMkLst>
          <pc:docMk/>
          <pc:sldMk cId="2740318397" sldId="1362"/>
        </pc:sldMkLst>
        <pc:spChg chg="mod">
          <ac:chgData name="Sharma Computer Academy" userId="08476b32c11f4418" providerId="LiveId" clId="{626A7191-FF7E-44E8-867E-292292A8CC2A}" dt="2023-07-19T04:47:59.032" v="105" actId="20577"/>
          <ac:spMkLst>
            <pc:docMk/>
            <pc:sldMk cId="2740318397" sldId="1362"/>
            <ac:spMk id="2" creationId="{00000000-0000-0000-0000-000000000000}"/>
          </ac:spMkLst>
        </pc:spChg>
        <pc:spChg chg="mod">
          <ac:chgData name="Sharma Computer Academy" userId="08476b32c11f4418" providerId="LiveId" clId="{626A7191-FF7E-44E8-867E-292292A8CC2A}" dt="2023-07-19T04:55:24.746" v="329" actId="115"/>
          <ac:spMkLst>
            <pc:docMk/>
            <pc:sldMk cId="2740318397" sldId="1362"/>
            <ac:spMk id="3" creationId="{00000000-0000-0000-0000-000000000000}"/>
          </ac:spMkLst>
        </pc:spChg>
        <pc:spChg chg="add del">
          <ac:chgData name="Sharma Computer Academy" userId="08476b32c11f4418" providerId="LiveId" clId="{626A7191-FF7E-44E8-867E-292292A8CC2A}" dt="2023-07-19T04:35:37.030" v="54"/>
          <ac:spMkLst>
            <pc:docMk/>
            <pc:sldMk cId="2740318397" sldId="1362"/>
            <ac:spMk id="4" creationId="{CA3C7651-73CE-9F8C-EB7A-1816D9BB9AB3}"/>
          </ac:spMkLst>
        </pc:spChg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203976909" sldId="1428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3420877306" sldId="1430"/>
        </pc:sldMkLst>
      </pc:sldChg>
      <pc:sldChg chg="modSp mod modAnim">
        <pc:chgData name="Sharma Computer Academy" userId="08476b32c11f4418" providerId="LiveId" clId="{626A7191-FF7E-44E8-867E-292292A8CC2A}" dt="2023-07-19T05:16:09.941" v="497" actId="207"/>
        <pc:sldMkLst>
          <pc:docMk/>
          <pc:sldMk cId="2874602251" sldId="1466"/>
        </pc:sldMkLst>
        <pc:spChg chg="mod">
          <ac:chgData name="Sharma Computer Academy" userId="08476b32c11f4418" providerId="LiveId" clId="{626A7191-FF7E-44E8-867E-292292A8CC2A}" dt="2023-07-19T05:05:31.330" v="433" actId="20577"/>
          <ac:spMkLst>
            <pc:docMk/>
            <pc:sldMk cId="2874602251" sldId="1466"/>
            <ac:spMk id="2" creationId="{00000000-0000-0000-0000-000000000000}"/>
          </ac:spMkLst>
        </pc:spChg>
        <pc:spChg chg="mod">
          <ac:chgData name="Sharma Computer Academy" userId="08476b32c11f4418" providerId="LiveId" clId="{626A7191-FF7E-44E8-867E-292292A8CC2A}" dt="2023-07-19T05:16:09.941" v="497" actId="207"/>
          <ac:spMkLst>
            <pc:docMk/>
            <pc:sldMk cId="2874602251" sldId="146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924922936" sldId="1467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897945587" sldId="1468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560534068" sldId="1469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1344000357" sldId="1470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112996053" sldId="1472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303623271" sldId="1473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552262180" sldId="1474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3340139161" sldId="1475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618022716" sldId="1476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152420901" sldId="1477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3992963230" sldId="1478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191008346" sldId="1479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654309454" sldId="1480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9036766" sldId="1481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766203880" sldId="1482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881597260" sldId="1483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941494254" sldId="1484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1514154570" sldId="1485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109068009" sldId="1486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1256991000" sldId="1487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3887777" sldId="1488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271838508" sldId="1489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457334762" sldId="1490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770222239" sldId="1491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183084697" sldId="1492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583829150" sldId="1493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231747960" sldId="1494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4009121198" sldId="1495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121790879" sldId="1496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3011278361" sldId="1498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3522286746" sldId="1499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4227856596" sldId="1500"/>
        </pc:sldMkLst>
      </pc:sldChg>
      <pc:sldChg chg="del">
        <pc:chgData name="Sharma Computer Academy" userId="08476b32c11f4418" providerId="LiveId" clId="{626A7191-FF7E-44E8-867E-292292A8CC2A}" dt="2023-07-19T06:53:52.342" v="1822" actId="47"/>
        <pc:sldMkLst>
          <pc:docMk/>
          <pc:sldMk cId="3223409608" sldId="1501"/>
        </pc:sldMkLst>
      </pc:sldChg>
      <pc:sldChg chg="modSp add mod ord modAnim">
        <pc:chgData name="Sharma Computer Academy" userId="08476b32c11f4418" providerId="LiveId" clId="{626A7191-FF7E-44E8-867E-292292A8CC2A}" dt="2023-07-19T04:49:54.585" v="180"/>
        <pc:sldMkLst>
          <pc:docMk/>
          <pc:sldMk cId="1713387292" sldId="1502"/>
        </pc:sldMkLst>
        <pc:spChg chg="mod">
          <ac:chgData name="Sharma Computer Academy" userId="08476b32c11f4418" providerId="LiveId" clId="{626A7191-FF7E-44E8-867E-292292A8CC2A}" dt="2023-07-19T04:49:50.056" v="178" actId="20577"/>
          <ac:spMkLst>
            <pc:docMk/>
            <pc:sldMk cId="1713387292" sldId="150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626A7191-FF7E-44E8-867E-292292A8CC2A}" dt="2023-07-19T05:03:38.257" v="405" actId="6549"/>
        <pc:sldMkLst>
          <pc:docMk/>
          <pc:sldMk cId="1523283389" sldId="1503"/>
        </pc:sldMkLst>
        <pc:spChg chg="mod">
          <ac:chgData name="Sharma Computer Academy" userId="08476b32c11f4418" providerId="LiveId" clId="{626A7191-FF7E-44E8-867E-292292A8CC2A}" dt="2023-07-19T05:01:29.284" v="338" actId="20577"/>
          <ac:spMkLst>
            <pc:docMk/>
            <pc:sldMk cId="1523283389" sldId="1503"/>
            <ac:spMk id="2" creationId="{00000000-0000-0000-0000-000000000000}"/>
          </ac:spMkLst>
        </pc:spChg>
        <pc:spChg chg="mod">
          <ac:chgData name="Sharma Computer Academy" userId="08476b32c11f4418" providerId="LiveId" clId="{626A7191-FF7E-44E8-867E-292292A8CC2A}" dt="2023-07-19T05:03:38.257" v="405" actId="6549"/>
          <ac:spMkLst>
            <pc:docMk/>
            <pc:sldMk cId="1523283389" sldId="1503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626A7191-FF7E-44E8-867E-292292A8CC2A}" dt="2023-07-19T05:23:26.630" v="675"/>
        <pc:sldMkLst>
          <pc:docMk/>
          <pc:sldMk cId="1690990874" sldId="1504"/>
        </pc:sldMkLst>
        <pc:spChg chg="mod">
          <ac:chgData name="Sharma Computer Academy" userId="08476b32c11f4418" providerId="LiveId" clId="{626A7191-FF7E-44E8-867E-292292A8CC2A}" dt="2023-07-19T05:17:21.957" v="520" actId="113"/>
          <ac:spMkLst>
            <pc:docMk/>
            <pc:sldMk cId="1690990874" sldId="150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626A7191-FF7E-44E8-867E-292292A8CC2A}" dt="2023-07-19T05:23:12.409" v="673"/>
        <pc:sldMkLst>
          <pc:docMk/>
          <pc:sldMk cId="623604907" sldId="1505"/>
        </pc:sldMkLst>
        <pc:spChg chg="mod">
          <ac:chgData name="Sharma Computer Academy" userId="08476b32c11f4418" providerId="LiveId" clId="{626A7191-FF7E-44E8-867E-292292A8CC2A}" dt="2023-07-19T05:22:55.797" v="669" actId="27636"/>
          <ac:spMkLst>
            <pc:docMk/>
            <pc:sldMk cId="623604907" sldId="1505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626A7191-FF7E-44E8-867E-292292A8CC2A}" dt="2023-07-19T05:33:20.269" v="738" actId="20577"/>
        <pc:sldMkLst>
          <pc:docMk/>
          <pc:sldMk cId="957341419" sldId="1506"/>
        </pc:sldMkLst>
        <pc:spChg chg="mod">
          <ac:chgData name="Sharma Computer Academy" userId="08476b32c11f4418" providerId="LiveId" clId="{626A7191-FF7E-44E8-867E-292292A8CC2A}" dt="2023-07-19T05:33:20.269" v="738" actId="20577"/>
          <ac:spMkLst>
            <pc:docMk/>
            <pc:sldMk cId="957341419" sldId="150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626A7191-FF7E-44E8-867E-292292A8CC2A}" dt="2023-07-19T05:37:49.854" v="792" actId="20577"/>
        <pc:sldMkLst>
          <pc:docMk/>
          <pc:sldMk cId="761857007" sldId="1507"/>
        </pc:sldMkLst>
        <pc:spChg chg="mod">
          <ac:chgData name="Sharma Computer Academy" userId="08476b32c11f4418" providerId="LiveId" clId="{626A7191-FF7E-44E8-867E-292292A8CC2A}" dt="2023-07-19T05:37:49.854" v="792" actId="20577"/>
          <ac:spMkLst>
            <pc:docMk/>
            <pc:sldMk cId="761857007" sldId="150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626A7191-FF7E-44E8-867E-292292A8CC2A}" dt="2023-07-19T06:02:29.741" v="1390" actId="20577"/>
        <pc:sldMkLst>
          <pc:docMk/>
          <pc:sldMk cId="3067905547" sldId="1509"/>
        </pc:sldMkLst>
        <pc:spChg chg="mod">
          <ac:chgData name="Sharma Computer Academy" userId="08476b32c11f4418" providerId="LiveId" clId="{626A7191-FF7E-44E8-867E-292292A8CC2A}" dt="2023-07-19T05:41:31.641" v="793" actId="20577"/>
          <ac:spMkLst>
            <pc:docMk/>
            <pc:sldMk cId="3067905547" sldId="1509"/>
            <ac:spMk id="2" creationId="{00000000-0000-0000-0000-000000000000}"/>
          </ac:spMkLst>
        </pc:spChg>
        <pc:spChg chg="mod">
          <ac:chgData name="Sharma Computer Academy" userId="08476b32c11f4418" providerId="LiveId" clId="{626A7191-FF7E-44E8-867E-292292A8CC2A}" dt="2023-07-19T06:02:29.741" v="1390" actId="20577"/>
          <ac:spMkLst>
            <pc:docMk/>
            <pc:sldMk cId="3067905547" sldId="1509"/>
            <ac:spMk id="3" creationId="{00000000-0000-0000-0000-000000000000}"/>
          </ac:spMkLst>
        </pc:spChg>
        <pc:picChg chg="mod">
          <ac:chgData name="Sharma Computer Academy" userId="08476b32c11f4418" providerId="LiveId" clId="{626A7191-FF7E-44E8-867E-292292A8CC2A}" dt="2023-07-19T06:00:05.972" v="1280" actId="14100"/>
          <ac:picMkLst>
            <pc:docMk/>
            <pc:sldMk cId="3067905547" sldId="1509"/>
            <ac:picMk id="5" creationId="{B0E610FD-1293-FFAC-1712-1FA6B9327156}"/>
          </ac:picMkLst>
        </pc:picChg>
      </pc:sldChg>
      <pc:sldChg chg="addSp modSp add mod modAnim">
        <pc:chgData name="Sharma Computer Academy" userId="08476b32c11f4418" providerId="LiveId" clId="{626A7191-FF7E-44E8-867E-292292A8CC2A}" dt="2023-07-19T05:47:36.016" v="987"/>
        <pc:sldMkLst>
          <pc:docMk/>
          <pc:sldMk cId="2406062338" sldId="1510"/>
        </pc:sldMkLst>
        <pc:spChg chg="mod">
          <ac:chgData name="Sharma Computer Academy" userId="08476b32c11f4418" providerId="LiveId" clId="{626A7191-FF7E-44E8-867E-292292A8CC2A}" dt="2023-07-19T05:42:50.760" v="854" actId="20577"/>
          <ac:spMkLst>
            <pc:docMk/>
            <pc:sldMk cId="2406062338" sldId="1510"/>
            <ac:spMk id="2" creationId="{00000000-0000-0000-0000-000000000000}"/>
          </ac:spMkLst>
        </pc:spChg>
        <pc:spChg chg="mod">
          <ac:chgData name="Sharma Computer Academy" userId="08476b32c11f4418" providerId="LiveId" clId="{626A7191-FF7E-44E8-867E-292292A8CC2A}" dt="2023-07-19T05:47:09.031" v="981" actId="20577"/>
          <ac:spMkLst>
            <pc:docMk/>
            <pc:sldMk cId="2406062338" sldId="1510"/>
            <ac:spMk id="3" creationId="{00000000-0000-0000-0000-000000000000}"/>
          </ac:spMkLst>
        </pc:spChg>
        <pc:picChg chg="add mod">
          <ac:chgData name="Sharma Computer Academy" userId="08476b32c11f4418" providerId="LiveId" clId="{626A7191-FF7E-44E8-867E-292292A8CC2A}" dt="2023-07-19T05:47:25.329" v="984" actId="14100"/>
          <ac:picMkLst>
            <pc:docMk/>
            <pc:sldMk cId="2406062338" sldId="1510"/>
            <ac:picMk id="5" creationId="{054D8836-26B5-A114-2F0E-D816517F151C}"/>
          </ac:picMkLst>
        </pc:picChg>
      </pc:sldChg>
      <pc:sldChg chg="modSp add mod modAnim">
        <pc:chgData name="Sharma Computer Academy" userId="08476b32c11f4418" providerId="LiveId" clId="{626A7191-FF7E-44E8-867E-292292A8CC2A}" dt="2023-07-19T05:57:41.323" v="1265"/>
        <pc:sldMkLst>
          <pc:docMk/>
          <pc:sldMk cId="2355545470" sldId="1511"/>
        </pc:sldMkLst>
        <pc:spChg chg="mod">
          <ac:chgData name="Sharma Computer Academy" userId="08476b32c11f4418" providerId="LiveId" clId="{626A7191-FF7E-44E8-867E-292292A8CC2A}" dt="2023-07-19T05:57:13.475" v="1258" actId="113"/>
          <ac:spMkLst>
            <pc:docMk/>
            <pc:sldMk cId="2355545470" sldId="1511"/>
            <ac:spMk id="3" creationId="{00000000-0000-0000-0000-000000000000}"/>
          </ac:spMkLst>
        </pc:spChg>
        <pc:picChg chg="mod">
          <ac:chgData name="Sharma Computer Academy" userId="08476b32c11f4418" providerId="LiveId" clId="{626A7191-FF7E-44E8-867E-292292A8CC2A}" dt="2023-07-19T05:50:58.810" v="1117" actId="1076"/>
          <ac:picMkLst>
            <pc:docMk/>
            <pc:sldMk cId="2355545470" sldId="1511"/>
            <ac:picMk id="5" creationId="{054D8836-26B5-A114-2F0E-D816517F151C}"/>
          </ac:picMkLst>
        </pc:picChg>
      </pc:sldChg>
      <pc:sldChg chg="modSp add mod">
        <pc:chgData name="Sharma Computer Academy" userId="08476b32c11f4418" providerId="LiveId" clId="{626A7191-FF7E-44E8-867E-292292A8CC2A}" dt="2023-07-19T06:06:04.313" v="1396" actId="14100"/>
        <pc:sldMkLst>
          <pc:docMk/>
          <pc:sldMk cId="4155351622" sldId="1512"/>
        </pc:sldMkLst>
        <pc:spChg chg="mod">
          <ac:chgData name="Sharma Computer Academy" userId="08476b32c11f4418" providerId="LiveId" clId="{626A7191-FF7E-44E8-867E-292292A8CC2A}" dt="2023-07-19T06:00:35.079" v="1284" actId="20577"/>
          <ac:spMkLst>
            <pc:docMk/>
            <pc:sldMk cId="4155351622" sldId="1512"/>
            <ac:spMk id="2" creationId="{00000000-0000-0000-0000-000000000000}"/>
          </ac:spMkLst>
        </pc:spChg>
        <pc:spChg chg="mod">
          <ac:chgData name="Sharma Computer Academy" userId="08476b32c11f4418" providerId="LiveId" clId="{626A7191-FF7E-44E8-867E-292292A8CC2A}" dt="2023-07-19T06:02:35.735" v="1391" actId="20577"/>
          <ac:spMkLst>
            <pc:docMk/>
            <pc:sldMk cId="4155351622" sldId="1512"/>
            <ac:spMk id="3" creationId="{00000000-0000-0000-0000-000000000000}"/>
          </ac:spMkLst>
        </pc:spChg>
        <pc:picChg chg="mod">
          <ac:chgData name="Sharma Computer Academy" userId="08476b32c11f4418" providerId="LiveId" clId="{626A7191-FF7E-44E8-867E-292292A8CC2A}" dt="2023-07-19T06:06:04.313" v="1396" actId="14100"/>
          <ac:picMkLst>
            <pc:docMk/>
            <pc:sldMk cId="4155351622" sldId="1512"/>
            <ac:picMk id="5" creationId="{B0E610FD-1293-FFAC-1712-1FA6B9327156}"/>
          </ac:picMkLst>
        </pc:picChg>
      </pc:sldChg>
      <pc:sldChg chg="delSp modSp add mod ord delAnim modAnim">
        <pc:chgData name="Sharma Computer Academy" userId="08476b32c11f4418" providerId="LiveId" clId="{626A7191-FF7E-44E8-867E-292292A8CC2A}" dt="2023-07-19T06:20:07.837" v="1535" actId="20577"/>
        <pc:sldMkLst>
          <pc:docMk/>
          <pc:sldMk cId="3022634994" sldId="1513"/>
        </pc:sldMkLst>
        <pc:spChg chg="mod">
          <ac:chgData name="Sharma Computer Academy" userId="08476b32c11f4418" providerId="LiveId" clId="{626A7191-FF7E-44E8-867E-292292A8CC2A}" dt="2023-07-19T06:20:07.837" v="1535" actId="20577"/>
          <ac:spMkLst>
            <pc:docMk/>
            <pc:sldMk cId="3022634994" sldId="1513"/>
            <ac:spMk id="2" creationId="{00000000-0000-0000-0000-000000000000}"/>
          </ac:spMkLst>
        </pc:spChg>
        <pc:spChg chg="del mod">
          <ac:chgData name="Sharma Computer Academy" userId="08476b32c11f4418" providerId="LiveId" clId="{626A7191-FF7E-44E8-867E-292292A8CC2A}" dt="2023-07-19T06:09:07.740" v="1422" actId="478"/>
          <ac:spMkLst>
            <pc:docMk/>
            <pc:sldMk cId="3022634994" sldId="1513"/>
            <ac:spMk id="3" creationId="{00000000-0000-0000-0000-000000000000}"/>
          </ac:spMkLst>
        </pc:spChg>
        <pc:picChg chg="mod">
          <ac:chgData name="Sharma Computer Academy" userId="08476b32c11f4418" providerId="LiveId" clId="{626A7191-FF7E-44E8-867E-292292A8CC2A}" dt="2023-07-19T06:09:11.471" v="1423" actId="14100"/>
          <ac:picMkLst>
            <pc:docMk/>
            <pc:sldMk cId="3022634994" sldId="1513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626A7191-FF7E-44E8-867E-292292A8CC2A}" dt="2023-07-19T06:16:53.172" v="1532" actId="113"/>
        <pc:sldMkLst>
          <pc:docMk/>
          <pc:sldMk cId="4234028513" sldId="1514"/>
        </pc:sldMkLst>
        <pc:spChg chg="mod">
          <ac:chgData name="Sharma Computer Academy" userId="08476b32c11f4418" providerId="LiveId" clId="{626A7191-FF7E-44E8-867E-292292A8CC2A}" dt="2023-07-19T06:09:53.912" v="1428" actId="20577"/>
          <ac:spMkLst>
            <pc:docMk/>
            <pc:sldMk cId="4234028513" sldId="1514"/>
            <ac:spMk id="2" creationId="{00000000-0000-0000-0000-000000000000}"/>
          </ac:spMkLst>
        </pc:spChg>
        <pc:spChg chg="mod">
          <ac:chgData name="Sharma Computer Academy" userId="08476b32c11f4418" providerId="LiveId" clId="{626A7191-FF7E-44E8-867E-292292A8CC2A}" dt="2023-07-19T06:16:53.172" v="1532" actId="113"/>
          <ac:spMkLst>
            <pc:docMk/>
            <pc:sldMk cId="4234028513" sldId="1514"/>
            <ac:spMk id="3" creationId="{00000000-0000-0000-0000-000000000000}"/>
          </ac:spMkLst>
        </pc:spChg>
        <pc:picChg chg="mod">
          <ac:chgData name="Sharma Computer Academy" userId="08476b32c11f4418" providerId="LiveId" clId="{626A7191-FF7E-44E8-867E-292292A8CC2A}" dt="2023-07-19T06:16:33.512" v="1530" actId="14100"/>
          <ac:picMkLst>
            <pc:docMk/>
            <pc:sldMk cId="4234028513" sldId="1514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626A7191-FF7E-44E8-867E-292292A8CC2A}" dt="2023-07-19T06:20:32.871" v="1540" actId="1076"/>
        <pc:sldMkLst>
          <pc:docMk/>
          <pc:sldMk cId="4192193646" sldId="1515"/>
        </pc:sldMkLst>
        <pc:spChg chg="mod">
          <ac:chgData name="Sharma Computer Academy" userId="08476b32c11f4418" providerId="LiveId" clId="{626A7191-FF7E-44E8-867E-292292A8CC2A}" dt="2023-07-19T06:20:12.564" v="1537" actId="20577"/>
          <ac:spMkLst>
            <pc:docMk/>
            <pc:sldMk cId="4192193646" sldId="1515"/>
            <ac:spMk id="2" creationId="{00000000-0000-0000-0000-000000000000}"/>
          </ac:spMkLst>
        </pc:spChg>
        <pc:picChg chg="mod">
          <ac:chgData name="Sharma Computer Academy" userId="08476b32c11f4418" providerId="LiveId" clId="{626A7191-FF7E-44E8-867E-292292A8CC2A}" dt="2023-07-19T06:20:32.871" v="1540" actId="1076"/>
          <ac:picMkLst>
            <pc:docMk/>
            <pc:sldMk cId="4192193646" sldId="1515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626A7191-FF7E-44E8-867E-292292A8CC2A}" dt="2023-07-19T06:29:49.816" v="1631" actId="14100"/>
        <pc:sldMkLst>
          <pc:docMk/>
          <pc:sldMk cId="1374422449" sldId="1516"/>
        </pc:sldMkLst>
        <pc:spChg chg="mod">
          <ac:chgData name="Sharma Computer Academy" userId="08476b32c11f4418" providerId="LiveId" clId="{626A7191-FF7E-44E8-867E-292292A8CC2A}" dt="2023-07-19T06:25:38.144" v="1587" actId="20577"/>
          <ac:spMkLst>
            <pc:docMk/>
            <pc:sldMk cId="1374422449" sldId="1516"/>
            <ac:spMk id="2" creationId="{00000000-0000-0000-0000-000000000000}"/>
          </ac:spMkLst>
        </pc:spChg>
        <pc:spChg chg="mod">
          <ac:chgData name="Sharma Computer Academy" userId="08476b32c11f4418" providerId="LiveId" clId="{626A7191-FF7E-44E8-867E-292292A8CC2A}" dt="2023-07-19T06:28:02.400" v="1628" actId="20577"/>
          <ac:spMkLst>
            <pc:docMk/>
            <pc:sldMk cId="1374422449" sldId="1516"/>
            <ac:spMk id="3" creationId="{00000000-0000-0000-0000-000000000000}"/>
          </ac:spMkLst>
        </pc:spChg>
        <pc:picChg chg="mod">
          <ac:chgData name="Sharma Computer Academy" userId="08476b32c11f4418" providerId="LiveId" clId="{626A7191-FF7E-44E8-867E-292292A8CC2A}" dt="2023-07-19T06:29:49.816" v="1631" actId="14100"/>
          <ac:picMkLst>
            <pc:docMk/>
            <pc:sldMk cId="1374422449" sldId="1516"/>
            <ac:picMk id="5" creationId="{B0E610FD-1293-FFAC-1712-1FA6B9327156}"/>
          </ac:picMkLst>
        </pc:picChg>
      </pc:sldChg>
      <pc:sldChg chg="modSp add mod ord">
        <pc:chgData name="Sharma Computer Academy" userId="08476b32c11f4418" providerId="LiveId" clId="{626A7191-FF7E-44E8-867E-292292A8CC2A}" dt="2023-07-19T06:25:23.117" v="1585"/>
        <pc:sldMkLst>
          <pc:docMk/>
          <pc:sldMk cId="3601954164" sldId="1517"/>
        </pc:sldMkLst>
        <pc:picChg chg="mod">
          <ac:chgData name="Sharma Computer Academy" userId="08476b32c11f4418" providerId="LiveId" clId="{626A7191-FF7E-44E8-867E-292292A8CC2A}" dt="2023-07-19T06:25:18.120" v="1583" actId="14100"/>
          <ac:picMkLst>
            <pc:docMk/>
            <pc:sldMk cId="3601954164" sldId="1517"/>
            <ac:picMk id="5" creationId="{B0E610FD-1293-FFAC-1712-1FA6B9327156}"/>
          </ac:picMkLst>
        </pc:picChg>
      </pc:sldChg>
      <pc:sldChg chg="modSp mod">
        <pc:chgData name="Sharma Computer Academy" userId="08476b32c11f4418" providerId="LiveId" clId="{626A7191-FF7E-44E8-867E-292292A8CC2A}" dt="2023-07-19T06:45:55.993" v="1682" actId="113"/>
        <pc:sldMkLst>
          <pc:docMk/>
          <pc:sldMk cId="3432794941" sldId="1518"/>
        </pc:sldMkLst>
        <pc:spChg chg="mod">
          <ac:chgData name="Sharma Computer Academy" userId="08476b32c11f4418" providerId="LiveId" clId="{626A7191-FF7E-44E8-867E-292292A8CC2A}" dt="2023-07-19T06:30:44.927" v="1633" actId="20577"/>
          <ac:spMkLst>
            <pc:docMk/>
            <pc:sldMk cId="3432794941" sldId="1518"/>
            <ac:spMk id="2" creationId="{00000000-0000-0000-0000-000000000000}"/>
          </ac:spMkLst>
        </pc:spChg>
        <pc:spChg chg="mod">
          <ac:chgData name="Sharma Computer Academy" userId="08476b32c11f4418" providerId="LiveId" clId="{626A7191-FF7E-44E8-867E-292292A8CC2A}" dt="2023-07-19T06:45:55.993" v="1682" actId="113"/>
          <ac:spMkLst>
            <pc:docMk/>
            <pc:sldMk cId="3432794941" sldId="1518"/>
            <ac:spMk id="3" creationId="{00000000-0000-0000-0000-000000000000}"/>
          </ac:spMkLst>
        </pc:spChg>
        <pc:picChg chg="mod">
          <ac:chgData name="Sharma Computer Academy" userId="08476b32c11f4418" providerId="LiveId" clId="{626A7191-FF7E-44E8-867E-292292A8CC2A}" dt="2023-07-19T06:43:46.864" v="1680" actId="14826"/>
          <ac:picMkLst>
            <pc:docMk/>
            <pc:sldMk cId="3432794941" sldId="1518"/>
            <ac:picMk id="5" creationId="{B0E610FD-1293-FFAC-1712-1FA6B9327156}"/>
          </ac:picMkLst>
        </pc:picChg>
      </pc:sldChg>
      <pc:sldChg chg="modSp add mod">
        <pc:chgData name="Sharma Computer Academy" userId="08476b32c11f4418" providerId="LiveId" clId="{626A7191-FF7E-44E8-867E-292292A8CC2A}" dt="2023-07-19T06:52:29.417" v="1722" actId="14100"/>
        <pc:sldMkLst>
          <pc:docMk/>
          <pc:sldMk cId="1520703266" sldId="1519"/>
        </pc:sldMkLst>
        <pc:spChg chg="mod">
          <ac:chgData name="Sharma Computer Academy" userId="08476b32c11f4418" providerId="LiveId" clId="{626A7191-FF7E-44E8-867E-292292A8CC2A}" dt="2023-07-19T06:52:16.166" v="1720" actId="20577"/>
          <ac:spMkLst>
            <pc:docMk/>
            <pc:sldMk cId="1520703266" sldId="1519"/>
            <ac:spMk id="2" creationId="{00000000-0000-0000-0000-000000000000}"/>
          </ac:spMkLst>
        </pc:spChg>
        <pc:spChg chg="mod">
          <ac:chgData name="Sharma Computer Academy" userId="08476b32c11f4418" providerId="LiveId" clId="{626A7191-FF7E-44E8-867E-292292A8CC2A}" dt="2023-07-19T06:51:43.623" v="1719" actId="113"/>
          <ac:spMkLst>
            <pc:docMk/>
            <pc:sldMk cId="1520703266" sldId="1519"/>
            <ac:spMk id="3" creationId="{00000000-0000-0000-0000-000000000000}"/>
          </ac:spMkLst>
        </pc:spChg>
        <pc:picChg chg="mod">
          <ac:chgData name="Sharma Computer Academy" userId="08476b32c11f4418" providerId="LiveId" clId="{626A7191-FF7E-44E8-867E-292292A8CC2A}" dt="2023-07-19T06:52:29.417" v="1722" actId="14100"/>
          <ac:picMkLst>
            <pc:docMk/>
            <pc:sldMk cId="1520703266" sldId="1519"/>
            <ac:picMk id="5" creationId="{B0E610FD-1293-FFAC-1712-1FA6B9327156}"/>
          </ac:picMkLst>
        </pc:picChg>
      </pc:sldChg>
      <pc:sldChg chg="addSp delSp modSp add mod modAnim">
        <pc:chgData name="Sharma Computer Academy" userId="08476b32c11f4418" providerId="LiveId" clId="{626A7191-FF7E-44E8-867E-292292A8CC2A}" dt="2023-07-24T08:37:37.941" v="1828" actId="14100"/>
        <pc:sldMkLst>
          <pc:docMk/>
          <pc:sldMk cId="4282370482" sldId="1520"/>
        </pc:sldMkLst>
        <pc:spChg chg="del mod">
          <ac:chgData name="Sharma Computer Academy" userId="08476b32c11f4418" providerId="LiveId" clId="{626A7191-FF7E-44E8-867E-292292A8CC2A}" dt="2023-07-24T08:37:32.164" v="1826" actId="931"/>
          <ac:spMkLst>
            <pc:docMk/>
            <pc:sldMk cId="4282370482" sldId="1520"/>
            <ac:spMk id="3" creationId="{00000000-0000-0000-0000-000000000000}"/>
          </ac:spMkLst>
        </pc:spChg>
        <pc:picChg chg="add mod">
          <ac:chgData name="Sharma Computer Academy" userId="08476b32c11f4418" providerId="LiveId" clId="{626A7191-FF7E-44E8-867E-292292A8CC2A}" dt="2023-07-24T08:37:37.941" v="1828" actId="14100"/>
          <ac:picMkLst>
            <pc:docMk/>
            <pc:sldMk cId="4282370482" sldId="1520"/>
            <ac:picMk id="5" creationId="{D2CEF90E-0460-153E-72E6-342D6D72643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32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methods of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 err="1">
                <a:solidFill>
                  <a:srgbClr val="C00000"/>
                </a:solidFill>
              </a:rPr>
              <a:t>forEach</a:t>
            </a:r>
            <a:r>
              <a:rPr lang="en-US" b="1" dirty="0">
                <a:solidFill>
                  <a:srgbClr val="C00000"/>
                </a:solidFill>
              </a:rPr>
              <a:t>():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Applies</a:t>
            </a:r>
            <a:r>
              <a:rPr lang="en-US" dirty="0"/>
              <a:t> a </a:t>
            </a:r>
            <a:r>
              <a:rPr lang="en-US" b="1" dirty="0">
                <a:solidFill>
                  <a:schemeClr val="accent3"/>
                </a:solidFill>
              </a:rPr>
              <a:t>function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each document </a:t>
            </a:r>
            <a:r>
              <a:rPr lang="en-US" dirty="0"/>
              <a:t>in the </a:t>
            </a:r>
            <a:r>
              <a:rPr lang="en-US" b="1" dirty="0">
                <a:solidFill>
                  <a:srgbClr val="002060"/>
                </a:solidFill>
              </a:rPr>
              <a:t>cursor</a:t>
            </a:r>
            <a:r>
              <a:rPr lang="en-US" dirty="0"/>
              <a:t>.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b="1" dirty="0"/>
              <a:t>: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Callback function</a:t>
            </a:r>
            <a:r>
              <a:rPr lang="en-US" b="1" dirty="0"/>
              <a:t>:</a:t>
            </a:r>
            <a:r>
              <a:rPr lang="en-US" dirty="0"/>
              <a:t> A </a:t>
            </a:r>
            <a:r>
              <a:rPr lang="en-US" b="1" dirty="0">
                <a:solidFill>
                  <a:srgbClr val="7030A0"/>
                </a:solidFill>
              </a:rPr>
              <a:t>function</a:t>
            </a:r>
            <a:r>
              <a:rPr lang="en-US" dirty="0"/>
              <a:t> to be </a:t>
            </a:r>
            <a:r>
              <a:rPr lang="en-US" b="1" dirty="0">
                <a:solidFill>
                  <a:srgbClr val="FFC000"/>
                </a:solidFill>
              </a:rPr>
              <a:t>executed</a:t>
            </a:r>
            <a:r>
              <a:rPr lang="en-US" dirty="0"/>
              <a:t> for </a:t>
            </a:r>
            <a:r>
              <a:rPr lang="en-US" b="1" dirty="0">
                <a:solidFill>
                  <a:schemeClr val="accent2"/>
                </a:solidFill>
              </a:rPr>
              <a:t>each document </a:t>
            </a:r>
            <a:r>
              <a:rPr lang="en-US" dirty="0"/>
              <a:t>in the </a:t>
            </a:r>
            <a:r>
              <a:rPr lang="en-US" b="1" dirty="0">
                <a:solidFill>
                  <a:srgbClr val="002060"/>
                </a:solidFill>
              </a:rPr>
              <a:t>cursor</a:t>
            </a:r>
            <a:r>
              <a:rPr lang="en-US" dirty="0"/>
              <a:t>.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None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099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methods of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count():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b="1" i="0" dirty="0">
                <a:solidFill>
                  <a:schemeClr val="accent1"/>
                </a:solidFill>
                <a:effectLst/>
                <a:latin typeface="+mj-lt"/>
              </a:rPr>
              <a:t>eturns </a:t>
            </a:r>
            <a:r>
              <a:rPr lang="en-US" b="0" i="0" dirty="0">
                <a:effectLst/>
                <a:latin typeface="+mj-lt"/>
              </a:rPr>
              <a:t>the </a:t>
            </a: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rPr>
              <a:t>number</a:t>
            </a:r>
            <a:r>
              <a:rPr lang="en-US" b="0" i="0" dirty="0">
                <a:effectLst/>
                <a:latin typeface="+mj-lt"/>
              </a:rPr>
              <a:t> of </a:t>
            </a:r>
            <a:r>
              <a:rPr lang="en-US" b="1" i="0" dirty="0">
                <a:solidFill>
                  <a:schemeClr val="accent2"/>
                </a:solidFill>
                <a:effectLst/>
                <a:latin typeface="+mj-lt"/>
              </a:rPr>
              <a:t>documents</a:t>
            </a:r>
            <a:r>
              <a:rPr lang="en-US" b="0" i="0" dirty="0">
                <a:effectLst/>
                <a:latin typeface="+mj-lt"/>
              </a:rPr>
              <a:t> in the </a:t>
            </a:r>
            <a:r>
              <a:rPr lang="en-US" b="1" i="0" dirty="0">
                <a:solidFill>
                  <a:srgbClr val="002060"/>
                </a:solidFill>
                <a:effectLst/>
                <a:latin typeface="+mj-lt"/>
              </a:rPr>
              <a:t>cursor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without fetching </a:t>
            </a:r>
            <a:r>
              <a:rPr lang="en-US" b="0" i="0" dirty="0">
                <a:effectLst/>
                <a:latin typeface="+mj-lt"/>
              </a:rPr>
              <a:t>them.</a:t>
            </a:r>
            <a:endParaRPr lang="en-US" dirty="0">
              <a:latin typeface="+mj-lt"/>
            </a:endParaRP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Integer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limit():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Limits</a:t>
            </a:r>
            <a:r>
              <a:rPr lang="en-US" b="1" i="0" dirty="0">
                <a:solidFill>
                  <a:schemeClr val="accent1"/>
                </a:solidFill>
                <a:effectLst/>
                <a:latin typeface="+mj-lt"/>
              </a:rPr>
              <a:t> </a:t>
            </a:r>
            <a:r>
              <a:rPr lang="en-US" b="0" i="0" dirty="0">
                <a:effectLst/>
                <a:latin typeface="+mj-lt"/>
              </a:rPr>
              <a:t>the </a:t>
            </a: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rPr>
              <a:t>number</a:t>
            </a:r>
            <a:r>
              <a:rPr lang="en-US" b="0" i="0" dirty="0">
                <a:effectLst/>
                <a:latin typeface="+mj-lt"/>
              </a:rPr>
              <a:t> of </a:t>
            </a:r>
            <a:r>
              <a:rPr lang="en-US" b="1" i="0" dirty="0">
                <a:solidFill>
                  <a:schemeClr val="accent2"/>
                </a:solidFill>
                <a:effectLst/>
                <a:latin typeface="+mj-lt"/>
              </a:rPr>
              <a:t>documents</a:t>
            </a:r>
            <a:r>
              <a:rPr lang="en-US" b="0" i="0" dirty="0">
                <a:effectLst/>
                <a:latin typeface="+mj-lt"/>
              </a:rPr>
              <a:t> returned by the </a:t>
            </a:r>
            <a:r>
              <a:rPr lang="en-US" b="1" i="0" dirty="0">
                <a:solidFill>
                  <a:srgbClr val="002060"/>
                </a:solidFill>
                <a:effectLst/>
                <a:latin typeface="+mj-lt"/>
              </a:rPr>
              <a:t>cursor</a:t>
            </a:r>
            <a:r>
              <a:rPr lang="en-US" b="0" i="0" dirty="0">
                <a:effectLst/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b="1" dirty="0"/>
              <a:t>: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Integer</a:t>
            </a:r>
            <a:r>
              <a:rPr lang="en-US" b="1" dirty="0"/>
              <a:t>:</a:t>
            </a:r>
            <a:r>
              <a:rPr lang="en-US" dirty="0"/>
              <a:t> Indicating </a:t>
            </a:r>
            <a:r>
              <a:rPr lang="en-US" b="1" dirty="0">
                <a:solidFill>
                  <a:srgbClr val="0070C0"/>
                </a:solidFill>
              </a:rPr>
              <a:t>maximum documents </a:t>
            </a:r>
            <a:r>
              <a:rPr lang="en-US" dirty="0"/>
              <a:t>to be </a:t>
            </a:r>
            <a:r>
              <a:rPr lang="en-US" b="1" dirty="0">
                <a:solidFill>
                  <a:srgbClr val="C00000"/>
                </a:solidFill>
              </a:rPr>
              <a:t>returned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US" b="1" dirty="0"/>
              <a:t>: </a:t>
            </a:r>
            <a:r>
              <a:rPr lang="en-US" b="1" i="0" dirty="0">
                <a:solidFill>
                  <a:schemeClr val="accent1"/>
                </a:solidFill>
                <a:effectLst/>
                <a:latin typeface="__Source_Sans_Pro_fea366"/>
              </a:rPr>
              <a:t>Cursor</a:t>
            </a:r>
            <a:r>
              <a:rPr lang="en-US" b="0" i="0" dirty="0">
                <a:effectLst/>
                <a:latin typeface="__Source_Sans_Pro_fea366"/>
              </a:rPr>
              <a:t> (a </a:t>
            </a:r>
            <a:r>
              <a:rPr lang="en-US" b="1" i="0" dirty="0">
                <a:solidFill>
                  <a:srgbClr val="002060"/>
                </a:solidFill>
                <a:effectLst/>
                <a:latin typeface="__Source_Sans_Pro_fea366"/>
              </a:rPr>
              <a:t>new cursor </a:t>
            </a:r>
            <a:r>
              <a:rPr lang="en-US" b="0" i="0" dirty="0">
                <a:effectLst/>
                <a:latin typeface="__Source_Sans_Pro_fea366"/>
              </a:rPr>
              <a:t>with the </a:t>
            </a:r>
            <a:r>
              <a:rPr lang="en-US" b="1" i="0" dirty="0">
                <a:solidFill>
                  <a:srgbClr val="FFC000"/>
                </a:solidFill>
                <a:effectLst/>
                <a:latin typeface="__Source_Sans_Pro_fea366"/>
              </a:rPr>
              <a:t>specified limit</a:t>
            </a:r>
            <a:r>
              <a:rPr lang="en-US" b="0" i="0" dirty="0">
                <a:effectLst/>
                <a:latin typeface="__Source_Sans_Pro_fea366"/>
              </a:rPr>
              <a:t>)</a:t>
            </a:r>
            <a:endParaRPr lang="en-US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23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methods of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size():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b="1" i="0" dirty="0">
                <a:solidFill>
                  <a:schemeClr val="accent1"/>
                </a:solidFill>
                <a:effectLst/>
                <a:latin typeface="+mj-lt"/>
              </a:rPr>
              <a:t>eturns </a:t>
            </a:r>
            <a:r>
              <a:rPr lang="en-US" b="0" i="0" dirty="0">
                <a:effectLst/>
                <a:latin typeface="+mj-lt"/>
              </a:rPr>
              <a:t>the </a:t>
            </a:r>
            <a:r>
              <a:rPr lang="en-US" b="1" i="0" dirty="0">
                <a:solidFill>
                  <a:schemeClr val="accent3">
                    <a:lumMod val="75000"/>
                  </a:schemeClr>
                </a:solidFill>
                <a:effectLst/>
                <a:latin typeface="+mj-lt"/>
              </a:rPr>
              <a:t>number</a:t>
            </a:r>
            <a:r>
              <a:rPr lang="en-US" b="0" i="0" dirty="0">
                <a:effectLst/>
                <a:latin typeface="+mj-lt"/>
              </a:rPr>
              <a:t> of </a:t>
            </a:r>
            <a:r>
              <a:rPr lang="en-US" b="1" i="0" dirty="0">
                <a:solidFill>
                  <a:schemeClr val="accent2"/>
                </a:solidFill>
                <a:effectLst/>
                <a:latin typeface="+mj-lt"/>
              </a:rPr>
              <a:t>documents</a:t>
            </a:r>
            <a:r>
              <a:rPr lang="en-US" b="0" i="0" dirty="0">
                <a:effectLst/>
                <a:latin typeface="+mj-lt"/>
              </a:rPr>
              <a:t> in the </a:t>
            </a:r>
            <a:r>
              <a:rPr lang="en-US" b="1" i="0" dirty="0">
                <a:solidFill>
                  <a:srgbClr val="002060"/>
                </a:solidFill>
                <a:effectLst/>
                <a:latin typeface="+mj-lt"/>
              </a:rPr>
              <a:t>cursor</a:t>
            </a:r>
            <a:r>
              <a:rPr lang="en-US" b="0" i="0" dirty="0">
                <a:effectLst/>
                <a:latin typeface="+mj-lt"/>
              </a:rPr>
              <a:t> </a:t>
            </a:r>
            <a:r>
              <a:rPr lang="en-US" i="0" dirty="0">
                <a:effectLst/>
                <a:latin typeface="+mj-lt"/>
              </a:rPr>
              <a:t>by </a:t>
            </a:r>
            <a:r>
              <a:rPr lang="en-US" b="1" i="0" dirty="0">
                <a:solidFill>
                  <a:srgbClr val="92D050"/>
                </a:solidFill>
                <a:effectLst/>
                <a:latin typeface="+mj-lt"/>
              </a:rPr>
              <a:t>fetching </a:t>
            </a:r>
            <a:r>
              <a:rPr lang="en-US" b="0" i="0" dirty="0">
                <a:effectLst/>
                <a:latin typeface="+mj-lt"/>
              </a:rPr>
              <a:t>them.</a:t>
            </a:r>
            <a:endParaRPr lang="en-US" dirty="0">
              <a:latin typeface="+mj-lt"/>
            </a:endParaRP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Integer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sort():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Sorts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documents</a:t>
            </a:r>
            <a:r>
              <a:rPr lang="en-US" dirty="0"/>
              <a:t> in the </a:t>
            </a:r>
            <a:r>
              <a:rPr lang="en-US" b="1" dirty="0">
                <a:solidFill>
                  <a:srgbClr val="002060"/>
                </a:solidFill>
              </a:rPr>
              <a:t>cursor</a:t>
            </a:r>
            <a:r>
              <a:rPr lang="en-US" dirty="0"/>
              <a:t> based on the </a:t>
            </a:r>
            <a:r>
              <a:rPr lang="en-US" b="1" dirty="0">
                <a:solidFill>
                  <a:srgbClr val="7030A0"/>
                </a:solidFill>
              </a:rPr>
              <a:t>specified field</a:t>
            </a:r>
            <a:r>
              <a:rPr lang="en-US" dirty="0"/>
              <a:t>(s) and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</a:t>
            </a:r>
            <a:r>
              <a:rPr lang="en-US" dirty="0"/>
              <a:t>.</a:t>
            </a:r>
            <a:endParaRPr lang="en-US" dirty="0">
              <a:latin typeface="+mj-lt"/>
            </a:endParaRP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b="1" dirty="0"/>
              <a:t>:</a:t>
            </a:r>
            <a:endParaRPr lang="en-US" dirty="0"/>
          </a:p>
          <a:p>
            <a:pPr lvl="2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Sort Fields</a:t>
            </a:r>
            <a:r>
              <a:rPr lang="en-US" b="1" dirty="0"/>
              <a:t>:</a:t>
            </a:r>
            <a:r>
              <a:rPr lang="en-US" dirty="0"/>
              <a:t> 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dirty="0"/>
              <a:t> (</a:t>
            </a:r>
            <a:r>
              <a:rPr lang="en-US" b="1" dirty="0">
                <a:solidFill>
                  <a:srgbClr val="00B050"/>
                </a:solidFill>
              </a:rPr>
              <a:t>fields</a:t>
            </a:r>
            <a:r>
              <a:rPr lang="en-US" dirty="0"/>
              <a:t> to </a:t>
            </a:r>
            <a:r>
              <a:rPr lang="en-US" b="1" dirty="0">
                <a:solidFill>
                  <a:srgbClr val="002060"/>
                </a:solidFill>
              </a:rPr>
              <a:t>sort by</a:t>
            </a:r>
            <a:r>
              <a:rPr lang="en-US" dirty="0"/>
              <a:t>, with the </a:t>
            </a:r>
            <a:r>
              <a:rPr lang="en-US" b="1" dirty="0">
                <a:solidFill>
                  <a:srgbClr val="FFC000"/>
                </a:solidFill>
              </a:rPr>
              <a:t>order</a:t>
            </a:r>
            <a:r>
              <a:rPr lang="en-US" dirty="0"/>
              <a:t> as </a:t>
            </a:r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 for </a:t>
            </a:r>
            <a:r>
              <a:rPr lang="en-US" b="1" dirty="0">
                <a:solidFill>
                  <a:srgbClr val="00B050"/>
                </a:solidFill>
              </a:rPr>
              <a:t>ascending</a:t>
            </a:r>
            <a:r>
              <a:rPr lang="en-US" dirty="0"/>
              <a:t> and </a:t>
            </a:r>
            <a:r>
              <a:rPr lang="en-US" b="1" dirty="0">
                <a:solidFill>
                  <a:srgbClr val="FF0000"/>
                </a:solidFill>
              </a:rPr>
              <a:t>-1</a:t>
            </a:r>
            <a:r>
              <a:rPr lang="en-US" dirty="0"/>
              <a:t> for </a:t>
            </a:r>
            <a:r>
              <a:rPr lang="en-US" b="1" dirty="0">
                <a:solidFill>
                  <a:srgbClr val="00B050"/>
                </a:solidFill>
              </a:rPr>
              <a:t>descending</a:t>
            </a:r>
            <a:r>
              <a:rPr lang="en-US" dirty="0"/>
              <a:t>).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US" b="1" dirty="0"/>
              <a:t>: </a:t>
            </a:r>
            <a:r>
              <a:rPr lang="en-US" b="1" i="0" dirty="0">
                <a:solidFill>
                  <a:schemeClr val="accent1"/>
                </a:solidFill>
                <a:effectLst/>
                <a:latin typeface="__Source_Sans_Pro_fea366"/>
              </a:rPr>
              <a:t>Cursor</a:t>
            </a:r>
            <a:r>
              <a:rPr lang="en-US" b="0" i="0" dirty="0">
                <a:effectLst/>
                <a:latin typeface="__Source_Sans_Pro_fea366"/>
              </a:rPr>
              <a:t> (a </a:t>
            </a:r>
            <a:r>
              <a:rPr lang="en-US" b="1" i="0" dirty="0">
                <a:solidFill>
                  <a:srgbClr val="002060"/>
                </a:solidFill>
                <a:effectLst/>
                <a:latin typeface="__Source_Sans_Pro_fea366"/>
              </a:rPr>
              <a:t>new cursor </a:t>
            </a:r>
            <a:r>
              <a:rPr lang="en-US" b="0" i="0" dirty="0">
                <a:effectLst/>
                <a:latin typeface="__Source_Sans_Pro_fea366"/>
              </a:rPr>
              <a:t>with the </a:t>
            </a:r>
            <a:r>
              <a:rPr lang="en-US" b="1" i="0" dirty="0">
                <a:solidFill>
                  <a:srgbClr val="FFC000"/>
                </a:solidFill>
                <a:effectLst/>
                <a:latin typeface="__Source_Sans_Pro_fea366"/>
              </a:rPr>
              <a:t>specified sorting</a:t>
            </a:r>
            <a:r>
              <a:rPr lang="en-US" b="0" i="0" dirty="0">
                <a:effectLst/>
                <a:latin typeface="__Source_Sans_Pro_fea366"/>
              </a:rPr>
              <a:t>)</a:t>
            </a:r>
            <a:endParaRPr lang="en-US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734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methods of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 err="1">
                <a:solidFill>
                  <a:srgbClr val="C00000"/>
                </a:solidFill>
              </a:rPr>
              <a:t>toArray</a:t>
            </a:r>
            <a:r>
              <a:rPr lang="en-US" b="1" dirty="0">
                <a:solidFill>
                  <a:srgbClr val="C00000"/>
                </a:solidFill>
              </a:rPr>
              <a:t>():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en-US" b="1" dirty="0"/>
              <a:t>:</a:t>
            </a:r>
            <a:r>
              <a:rPr lang="en-US" dirty="0"/>
              <a:t>  </a:t>
            </a:r>
            <a:r>
              <a:rPr lang="en-US" b="1" dirty="0">
                <a:solidFill>
                  <a:schemeClr val="accent1"/>
                </a:solidFill>
              </a:rPr>
              <a:t>Converts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cursor</a:t>
            </a:r>
            <a:r>
              <a:rPr lang="en-US" dirty="0"/>
              <a:t> into an </a:t>
            </a:r>
            <a:r>
              <a:rPr lang="en-US" b="1" dirty="0">
                <a:solidFill>
                  <a:srgbClr val="C00000"/>
                </a:solidFill>
              </a:rPr>
              <a:t>array</a:t>
            </a:r>
            <a:r>
              <a:rPr lang="en-US" dirty="0"/>
              <a:t> of </a:t>
            </a:r>
            <a:r>
              <a:rPr lang="en-US" b="1" dirty="0">
                <a:solidFill>
                  <a:schemeClr val="accent2"/>
                </a:solidFill>
              </a:rPr>
              <a:t>documents</a:t>
            </a:r>
            <a:r>
              <a:rPr lang="en-US" dirty="0"/>
              <a:t>.</a:t>
            </a:r>
            <a:endParaRPr lang="en-US" dirty="0">
              <a:latin typeface="+mj-lt"/>
            </a:endParaRP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Array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close():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Closes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cursor</a:t>
            </a:r>
            <a:r>
              <a:rPr lang="en-US" dirty="0"/>
              <a:t>, releasing </a:t>
            </a:r>
            <a:r>
              <a:rPr lang="en-US" b="1" dirty="0">
                <a:solidFill>
                  <a:srgbClr val="00B050"/>
                </a:solidFill>
              </a:rPr>
              <a:t>resources</a:t>
            </a:r>
            <a:r>
              <a:rPr lang="en-US" dirty="0"/>
              <a:t> on the </a:t>
            </a:r>
            <a:r>
              <a:rPr lang="en-US" b="1" dirty="0">
                <a:solidFill>
                  <a:schemeClr val="accent3"/>
                </a:solidFill>
              </a:rPr>
              <a:t>server</a:t>
            </a:r>
            <a:r>
              <a:rPr lang="en-US" dirty="0"/>
              <a:t>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US" b="1" dirty="0"/>
              <a:t>: </a:t>
            </a:r>
            <a:r>
              <a:rPr lang="en-US" b="1" i="0" dirty="0">
                <a:solidFill>
                  <a:schemeClr val="accent1"/>
                </a:solidFill>
                <a:effectLst/>
                <a:latin typeface="__Source_Sans_Pro_fea366"/>
              </a:rPr>
              <a:t>Nothing</a:t>
            </a: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18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Sample 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7AAC2B-462E-1D53-528F-396450B3E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1556319"/>
            <a:ext cx="8322156" cy="5182049"/>
          </a:xfrm>
        </p:spPr>
      </p:pic>
    </p:spTree>
    <p:extLst>
      <p:ext uri="{BB962C8B-B14F-4D97-AF65-F5344CB8AC3E}">
        <p14:creationId xmlns:p14="http://schemas.microsoft.com/office/powerpoint/2010/main" val="403183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Display</a:t>
            </a:r>
            <a:r>
              <a:rPr lang="en-US" sz="2200" dirty="0"/>
              <a:t> total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number of employees </a:t>
            </a:r>
            <a:r>
              <a:rPr lang="en-US" sz="2200" dirty="0"/>
              <a:t>who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earn</a:t>
            </a:r>
            <a:r>
              <a:rPr lang="en-US" sz="2200" dirty="0"/>
              <a:t> more than </a:t>
            </a:r>
            <a:r>
              <a:rPr lang="en-US" sz="2200" b="1" dirty="0">
                <a:solidFill>
                  <a:srgbClr val="C00000"/>
                </a:solidFill>
              </a:rPr>
              <a:t>7000.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00" y="3429000"/>
            <a:ext cx="7272808" cy="15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0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Display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names all the employees </a:t>
            </a:r>
            <a:r>
              <a:rPr lang="en-US" sz="2200" dirty="0"/>
              <a:t>along with their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 who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earn</a:t>
            </a:r>
            <a:r>
              <a:rPr lang="en-US" sz="2200" dirty="0"/>
              <a:t> more than </a:t>
            </a:r>
            <a:r>
              <a:rPr lang="en-US" sz="2200" b="1" dirty="0">
                <a:solidFill>
                  <a:srgbClr val="C00000"/>
                </a:solidFill>
              </a:rPr>
              <a:t>7000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1" y="3429000"/>
            <a:ext cx="799288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5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Alternate solution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659" y="2900186"/>
            <a:ext cx="8537352" cy="26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Alternate solution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2852936"/>
            <a:ext cx="8537352" cy="250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9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total salary </a:t>
            </a:r>
            <a:r>
              <a:rPr lang="en-US" sz="2200" dirty="0"/>
              <a:t>and the 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average salary </a:t>
            </a:r>
            <a:r>
              <a:rPr lang="en-US" sz="2200" dirty="0"/>
              <a:t>given by the </a:t>
            </a:r>
            <a:r>
              <a:rPr lang="en-US" sz="2200" b="1" dirty="0">
                <a:solidFill>
                  <a:schemeClr val="accent1"/>
                </a:solidFill>
              </a:rPr>
              <a:t>company</a:t>
            </a:r>
            <a:r>
              <a:rPr lang="en-US" sz="2200" dirty="0"/>
              <a:t>.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818932"/>
            <a:ext cx="8204599" cy="34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MongoDB Cursor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Benefits Of Cursor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FFC000"/>
                </a:solidFill>
                <a:latin typeface="Bookman Old Style" panose="02050604050505020204" pitchFamily="18" charset="0"/>
                <a:sym typeface="+mn-ea"/>
              </a:rPr>
              <a:t>How To Receive A Cursor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Important Methods Of Cursor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Exercises</a:t>
            </a:r>
            <a:endParaRPr lang="en-US" sz="1800" b="1" dirty="0">
              <a:solidFill>
                <a:schemeClr val="accent6">
                  <a:lumMod val="5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4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record of </a:t>
            </a:r>
            <a:r>
              <a:rPr lang="en-US" sz="2200" dirty="0"/>
              <a:t>only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employee</a:t>
            </a:r>
            <a:r>
              <a:rPr lang="en-US" sz="2200" dirty="0"/>
              <a:t>.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2818932"/>
            <a:ext cx="7128792" cy="349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Display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name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50"/>
                </a:solidFill>
              </a:rPr>
              <a:t>skills</a:t>
            </a:r>
            <a:r>
              <a:rPr lang="en-US" sz="2200" dirty="0"/>
              <a:t> of only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first 3 employees</a:t>
            </a:r>
            <a:r>
              <a:rPr lang="en-US" sz="2200" dirty="0"/>
              <a:t>.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3068960"/>
            <a:ext cx="8204599" cy="316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2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Display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names all the employees </a:t>
            </a:r>
            <a:r>
              <a:rPr lang="en-US" sz="2200" dirty="0"/>
              <a:t>along with their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chemeClr val="accent1"/>
                </a:solidFill>
              </a:rPr>
              <a:t>ascending order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.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021" y="3429000"/>
            <a:ext cx="787796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Display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names all the employees </a:t>
            </a:r>
            <a:r>
              <a:rPr lang="en-US" sz="2200" dirty="0"/>
              <a:t>along with their </a:t>
            </a:r>
            <a:r>
              <a:rPr lang="en-US" sz="2200" b="1" dirty="0">
                <a:solidFill>
                  <a:srgbClr val="00B050"/>
                </a:solidFill>
              </a:rPr>
              <a:t>salary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top 3 </a:t>
            </a:r>
            <a:r>
              <a:rPr lang="en-US" sz="2200" dirty="0"/>
              <a:t>highest paid </a:t>
            </a:r>
            <a:r>
              <a:rPr lang="en-US" sz="2200" b="1" dirty="0">
                <a:solidFill>
                  <a:srgbClr val="002060"/>
                </a:solidFill>
              </a:rPr>
              <a:t>employees</a:t>
            </a:r>
            <a:r>
              <a:rPr lang="en-US" sz="2200" dirty="0"/>
              <a:t>.</a:t>
            </a:r>
            <a:endParaRPr lang="en-US" sz="22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610FD-1293-FFAC-1712-1FA6B9327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9021" y="3284984"/>
            <a:ext cx="7877968" cy="269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0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cursor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 collection can store </a:t>
            </a:r>
            <a:r>
              <a:rPr lang="en-US" sz="2200" b="1" dirty="0">
                <a:solidFill>
                  <a:srgbClr val="0070C0"/>
                </a:solidFill>
              </a:rPr>
              <a:t>millions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2"/>
                </a:solidFill>
              </a:rPr>
              <a:t>documents</a:t>
            </a:r>
            <a:r>
              <a:rPr lang="en-US" sz="2200" dirty="0"/>
              <a:t>(records) 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To fetch </a:t>
            </a:r>
            <a:r>
              <a:rPr lang="en-US" sz="2200" dirty="0"/>
              <a:t>these </a:t>
            </a:r>
            <a:r>
              <a:rPr lang="en-US" sz="2200" b="1" dirty="0">
                <a:solidFill>
                  <a:schemeClr val="accent2"/>
                </a:solidFill>
              </a:rPr>
              <a:t>documents</a:t>
            </a:r>
            <a:r>
              <a:rPr lang="en-US" sz="2200" dirty="0"/>
              <a:t> from a </a:t>
            </a:r>
            <a:r>
              <a:rPr lang="en-US" sz="2200" b="1" dirty="0">
                <a:solidFill>
                  <a:srgbClr val="7030A0"/>
                </a:solidFill>
              </a:rPr>
              <a:t>collection</a:t>
            </a:r>
            <a:r>
              <a:rPr lang="en-US" sz="2200" dirty="0"/>
              <a:t> we call the method </a:t>
            </a:r>
            <a:r>
              <a:rPr lang="en-US" sz="2200" b="1" dirty="0" err="1">
                <a:solidFill>
                  <a:srgbClr val="C00000"/>
                </a:solidFill>
              </a:rPr>
              <a:t>collection.find</a:t>
            </a:r>
            <a:r>
              <a:rPr lang="en-US" sz="2200" b="1" dirty="0">
                <a:solidFill>
                  <a:srgbClr val="C00000"/>
                </a:solidFill>
              </a:rPr>
              <a:t>()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33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cursor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But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C00000"/>
                </a:solidFill>
              </a:rPr>
              <a:t>find()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rgbClr val="0070C0"/>
                </a:solidFill>
              </a:rPr>
              <a:t>does not immediately </a:t>
            </a:r>
            <a:r>
              <a:rPr lang="en-US" sz="2200" dirty="0"/>
              <a:t>return all values </a:t>
            </a:r>
            <a:r>
              <a:rPr lang="en-US" sz="2200" b="1" dirty="0">
                <a:solidFill>
                  <a:srgbClr val="00B050"/>
                </a:solidFill>
              </a:rPr>
              <a:t>matching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7030A0"/>
                </a:solidFill>
              </a:rPr>
              <a:t>query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92D050"/>
                </a:solidFill>
              </a:rPr>
              <a:t>This is because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7030A0"/>
                </a:solidFill>
              </a:rPr>
              <a:t>query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potentially match </a:t>
            </a:r>
            <a:r>
              <a:rPr lang="en-US" sz="2200" dirty="0"/>
              <a:t>very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large sets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accent2"/>
                </a:solidFill>
              </a:rPr>
              <a:t>documents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So </a:t>
            </a:r>
            <a:r>
              <a:rPr lang="en-US" sz="2200" b="1" dirty="0">
                <a:solidFill>
                  <a:srgbClr val="C00000"/>
                </a:solidFill>
              </a:rPr>
              <a:t>find() </a:t>
            </a:r>
            <a:r>
              <a:rPr lang="en-US" sz="2200" dirty="0"/>
              <a:t>returns a </a:t>
            </a:r>
            <a:r>
              <a:rPr lang="en-US" sz="2200" b="1" dirty="0">
                <a:solidFill>
                  <a:schemeClr val="accent3"/>
                </a:solidFill>
              </a:rPr>
              <a:t>pointer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rgbClr val="0070C0"/>
                </a:solidFill>
              </a:rPr>
              <a:t>collection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2"/>
                </a:solidFill>
              </a:rPr>
              <a:t>documents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FFC000"/>
                </a:solidFill>
              </a:rPr>
              <a:t>this pointer </a:t>
            </a:r>
            <a:r>
              <a:rPr lang="en-US" sz="2200" dirty="0"/>
              <a:t>is called </a:t>
            </a:r>
            <a:r>
              <a:rPr lang="en-US" sz="2200" b="1" u="sng" dirty="0">
                <a:solidFill>
                  <a:srgbClr val="002060"/>
                </a:solidFill>
              </a:rPr>
              <a:t>cursor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031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cursor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CEF90E-0460-153E-72E6-342D6D726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025783"/>
            <a:ext cx="6552728" cy="3621561"/>
          </a:xfrm>
        </p:spPr>
      </p:pic>
    </p:spTree>
    <p:extLst>
      <p:ext uri="{BB962C8B-B14F-4D97-AF65-F5344CB8AC3E}">
        <p14:creationId xmlns:p14="http://schemas.microsoft.com/office/powerpoint/2010/main" val="4282370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A </a:t>
            </a:r>
            <a:r>
              <a:rPr lang="en-US" sz="2200" b="1" dirty="0">
                <a:solidFill>
                  <a:srgbClr val="002060"/>
                </a:solidFill>
              </a:rPr>
              <a:t>cursor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chemeClr val="accent1"/>
                </a:solidFill>
              </a:rPr>
              <a:t>fetch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/>
                </a:solidFill>
              </a:rPr>
              <a:t>documents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batches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B050"/>
                </a:solidFill>
              </a:rPr>
              <a:t>reduce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memory consumption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70C0"/>
                </a:solidFill>
              </a:rPr>
              <a:t>network bandwidth</a:t>
            </a:r>
            <a:r>
              <a:rPr lang="en-US" sz="22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200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It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also allows us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FFC000"/>
                </a:solidFill>
              </a:rPr>
              <a:t>retrieve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3"/>
                </a:solidFill>
              </a:rPr>
              <a:t>manipulate data </a:t>
            </a:r>
            <a:r>
              <a:rPr lang="en-US" sz="2200" dirty="0"/>
              <a:t>in 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controlled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efficient</a:t>
            </a:r>
            <a:r>
              <a:rPr lang="en-US" sz="2200" dirty="0"/>
              <a:t> manner.</a:t>
            </a:r>
          </a:p>
        </p:txBody>
      </p:sp>
    </p:spTree>
    <p:extLst>
      <p:ext uri="{BB962C8B-B14F-4D97-AF65-F5344CB8AC3E}">
        <p14:creationId xmlns:p14="http://schemas.microsoft.com/office/powerpoint/2010/main" val="152328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receive a cursor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We know </a:t>
            </a:r>
            <a:r>
              <a:rPr lang="en-US" sz="2200" dirty="0"/>
              <a:t>that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Mongo Shell </a:t>
            </a:r>
            <a:r>
              <a:rPr lang="en-US" sz="2200" dirty="0"/>
              <a:t>is an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interactive JavaScript interface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B050"/>
                </a:solidFill>
              </a:rPr>
              <a:t>MongoDB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It means </a:t>
            </a:r>
            <a:r>
              <a:rPr lang="en-US" sz="2200" dirty="0"/>
              <a:t>we can execute </a:t>
            </a:r>
            <a:r>
              <a:rPr lang="en-US" sz="2200" b="1" dirty="0">
                <a:solidFill>
                  <a:srgbClr val="FFC000"/>
                </a:solidFill>
              </a:rPr>
              <a:t>JS statements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Mongo Shell</a:t>
            </a:r>
            <a:r>
              <a:rPr lang="en-US" sz="2200" dirty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D8836-26B5-A114-2F0E-D816517F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941168"/>
            <a:ext cx="7416824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receive a cursor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Similarly </a:t>
            </a:r>
            <a:r>
              <a:rPr lang="en-US" sz="2200" dirty="0"/>
              <a:t>we can </a:t>
            </a:r>
            <a:r>
              <a:rPr lang="en-US" sz="2200" b="1" dirty="0">
                <a:solidFill>
                  <a:schemeClr val="accent3"/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JS variable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92D050"/>
                </a:solidFill>
              </a:rPr>
              <a:t>receive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cursor object</a:t>
            </a:r>
            <a:r>
              <a:rPr lang="en-US" sz="2200" dirty="0"/>
              <a:t> returned by the </a:t>
            </a:r>
            <a:r>
              <a:rPr lang="en-US" sz="2200" b="1" dirty="0">
                <a:solidFill>
                  <a:srgbClr val="C00000"/>
                </a:solidFill>
              </a:rPr>
              <a:t>find() </a:t>
            </a:r>
            <a:r>
              <a:rPr lang="en-US" sz="2200" dirty="0"/>
              <a:t>method.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the </a:t>
            </a:r>
            <a:r>
              <a:rPr lang="en-US" sz="2200" dirty="0"/>
              <a:t>above code </a:t>
            </a:r>
            <a:r>
              <a:rPr lang="en-US" sz="2200" b="1" dirty="0" err="1">
                <a:solidFill>
                  <a:schemeClr val="accent5">
                    <a:lumMod val="75000"/>
                  </a:schemeClr>
                </a:solidFill>
              </a:rPr>
              <a:t>empDocs</a:t>
            </a:r>
            <a:r>
              <a:rPr lang="en-US" sz="2200" dirty="0"/>
              <a:t> will be our </a:t>
            </a:r>
            <a:r>
              <a:rPr lang="en-US" sz="2200" b="1" dirty="0">
                <a:solidFill>
                  <a:srgbClr val="002060"/>
                </a:solidFill>
              </a:rPr>
              <a:t>cursor</a:t>
            </a:r>
            <a:r>
              <a:rPr lang="en-US" sz="2200" dirty="0"/>
              <a:t> object reference and </a:t>
            </a:r>
            <a:r>
              <a:rPr lang="en-US" sz="2200" b="1" dirty="0">
                <a:solidFill>
                  <a:srgbClr val="FFC000"/>
                </a:solidFill>
              </a:rPr>
              <a:t>using it </a:t>
            </a:r>
            <a:r>
              <a:rPr lang="en-US" sz="2200" dirty="0"/>
              <a:t>we can call </a:t>
            </a:r>
            <a:r>
              <a:rPr lang="en-US" sz="2200" b="1" dirty="0">
                <a:solidFill>
                  <a:srgbClr val="7030A0"/>
                </a:solidFill>
              </a:rPr>
              <a:t>various methods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002060"/>
                </a:solidFill>
              </a:rPr>
              <a:t>cursor</a:t>
            </a:r>
            <a:r>
              <a:rPr lang="en-US" sz="22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D8836-26B5-A114-2F0E-D816517F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5970" y="3284984"/>
            <a:ext cx="7416824" cy="132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methods of cursor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b="1" dirty="0" err="1">
                <a:solidFill>
                  <a:srgbClr val="C00000"/>
                </a:solidFill>
              </a:rPr>
              <a:t>hasNext</a:t>
            </a:r>
            <a:r>
              <a:rPr lang="en-US" b="1" dirty="0">
                <a:solidFill>
                  <a:srgbClr val="C00000"/>
                </a:solidFill>
              </a:rPr>
              <a:t>():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Checks</a:t>
            </a:r>
            <a:r>
              <a:rPr lang="en-US" dirty="0"/>
              <a:t> if there are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more documents </a:t>
            </a:r>
            <a:r>
              <a:rPr lang="en-US" dirty="0"/>
              <a:t>in the </a:t>
            </a:r>
            <a:r>
              <a:rPr lang="en-US" b="1" dirty="0">
                <a:solidFill>
                  <a:srgbClr val="002060"/>
                </a:solidFill>
              </a:rPr>
              <a:t>cursor</a:t>
            </a:r>
            <a:r>
              <a:rPr lang="en-US" dirty="0"/>
              <a:t>.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Boolean </a:t>
            </a:r>
            <a:r>
              <a:rPr lang="en-US" dirty="0"/>
              <a:t>(A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value if there are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more documents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1"/>
                </a:solidFill>
              </a:rPr>
              <a:t>false</a:t>
            </a:r>
            <a:r>
              <a:rPr lang="en-US" dirty="0"/>
              <a:t> otherwise).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next():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chemeClr val="accent1"/>
                </a:solidFill>
              </a:rPr>
              <a:t>Returns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next document </a:t>
            </a:r>
            <a:r>
              <a:rPr lang="en-US" dirty="0"/>
              <a:t>in the </a:t>
            </a:r>
            <a:r>
              <a:rPr lang="en-US" b="1" dirty="0">
                <a:solidFill>
                  <a:srgbClr val="002060"/>
                </a:solidFill>
              </a:rPr>
              <a:t>cursor</a:t>
            </a:r>
            <a:r>
              <a:rPr lang="en-US" dirty="0"/>
              <a:t>.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Returns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>
                <a:solidFill>
                  <a:srgbClr val="C00000"/>
                </a:solidFill>
              </a:rPr>
              <a:t>Document</a:t>
            </a:r>
            <a:r>
              <a:rPr lang="en-US" dirty="0"/>
              <a:t> (the </a:t>
            </a:r>
            <a:r>
              <a:rPr lang="en-US" b="1" dirty="0">
                <a:solidFill>
                  <a:schemeClr val="accent2"/>
                </a:solidFill>
              </a:rPr>
              <a:t>next document </a:t>
            </a:r>
            <a:r>
              <a:rPr lang="en-US" dirty="0"/>
              <a:t>in the cursor).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7460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9505</TotalTime>
  <Words>617</Words>
  <Application>Microsoft Office PowerPoint</Application>
  <PresentationFormat>On-screen Show (4:3)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__Source_Sans_Pro_fea366</vt:lpstr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is a cursor ?</vt:lpstr>
      <vt:lpstr>what is a cursor ?</vt:lpstr>
      <vt:lpstr>what is a cursor ?</vt:lpstr>
      <vt:lpstr>benefits</vt:lpstr>
      <vt:lpstr>How to receive a cursor ?</vt:lpstr>
      <vt:lpstr>How to receive a cursor ?</vt:lpstr>
      <vt:lpstr>Important methods of cursor</vt:lpstr>
      <vt:lpstr>Important methods of cursor</vt:lpstr>
      <vt:lpstr>Important methods of cursor</vt:lpstr>
      <vt:lpstr>Important methods of cursor</vt:lpstr>
      <vt:lpstr>Important methods of cursor</vt:lpstr>
      <vt:lpstr>Sample database</vt:lpstr>
      <vt:lpstr>Exercise 15</vt:lpstr>
      <vt:lpstr>Exercise 16</vt:lpstr>
      <vt:lpstr>Alternate solution 1</vt:lpstr>
      <vt:lpstr>Alternate solution 2</vt:lpstr>
      <vt:lpstr>Exercise 17</vt:lpstr>
      <vt:lpstr>Exercise 18</vt:lpstr>
      <vt:lpstr>Exercise 19</vt:lpstr>
      <vt:lpstr>Exercise 20</vt:lpstr>
      <vt:lpstr>Exercise 21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293</cp:revision>
  <dcterms:created xsi:type="dcterms:W3CDTF">2015-12-21T13:46:00Z</dcterms:created>
  <dcterms:modified xsi:type="dcterms:W3CDTF">2023-07-24T08:43:24Z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