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9"/>
  </p:notesMasterIdLst>
  <p:sldIdLst>
    <p:sldId id="256" r:id="rId2"/>
    <p:sldId id="301" r:id="rId3"/>
    <p:sldId id="1502" r:id="rId4"/>
    <p:sldId id="1362" r:id="rId5"/>
    <p:sldId id="1520" r:id="rId6"/>
    <p:sldId id="1528" r:id="rId7"/>
    <p:sldId id="1529" r:id="rId8"/>
    <p:sldId id="1530" r:id="rId9"/>
    <p:sldId id="1443" r:id="rId10"/>
    <p:sldId id="1444" r:id="rId11"/>
    <p:sldId id="1521" r:id="rId12"/>
    <p:sldId id="1522" r:id="rId13"/>
    <p:sldId id="1523" r:id="rId14"/>
    <p:sldId id="1524" r:id="rId15"/>
    <p:sldId id="1525" r:id="rId16"/>
    <p:sldId id="1531" r:id="rId17"/>
    <p:sldId id="1533" r:id="rId18"/>
    <p:sldId id="1534" r:id="rId19"/>
    <p:sldId id="1535" r:id="rId20"/>
    <p:sldId id="1526" r:id="rId21"/>
    <p:sldId id="1536" r:id="rId22"/>
    <p:sldId id="1537" r:id="rId23"/>
    <p:sldId id="1538" r:id="rId24"/>
    <p:sldId id="1539" r:id="rId25"/>
    <p:sldId id="1540" r:id="rId26"/>
    <p:sldId id="1510" r:id="rId27"/>
    <p:sldId id="154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503853F-B6E7-4A1D-9394-7E6BDA6F93BA}"/>
    <pc:docChg chg="custSel addSld delSld modSld">
      <pc:chgData name="Sharma Computer Academy" userId="08476b32c11f4418" providerId="LiveId" clId="{3503853F-B6E7-4A1D-9394-7E6BDA6F93BA}" dt="2023-07-26T11:40:16.181" v="2191" actId="20577"/>
      <pc:docMkLst>
        <pc:docMk/>
      </pc:docMkLst>
      <pc:sldChg chg="modSp mod">
        <pc:chgData name="Sharma Computer Academy" userId="08476b32c11f4418" providerId="LiveId" clId="{3503853F-B6E7-4A1D-9394-7E6BDA6F93BA}" dt="2023-07-19T07:28:59.577" v="0" actId="20577"/>
        <pc:sldMkLst>
          <pc:docMk/>
          <pc:sldMk cId="0" sldId="256"/>
        </pc:sldMkLst>
        <pc:spChg chg="mod">
          <ac:chgData name="Sharma Computer Academy" userId="08476b32c11f4418" providerId="LiveId" clId="{3503853F-B6E7-4A1D-9394-7E6BDA6F93BA}" dt="2023-07-19T07:28:59.577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3503853F-B6E7-4A1D-9394-7E6BDA6F93BA}" dt="2023-07-22T07:29:33.606" v="2182" actId="20577"/>
        <pc:sldMkLst>
          <pc:docMk/>
          <pc:sldMk cId="0" sldId="301"/>
        </pc:sldMkLst>
        <pc:spChg chg="mod">
          <ac:chgData name="Sharma Computer Academy" userId="08476b32c11f4418" providerId="LiveId" clId="{3503853F-B6E7-4A1D-9394-7E6BDA6F93BA}" dt="2023-07-22T07:29:33.606" v="2182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503853F-B6E7-4A1D-9394-7E6BDA6F93BA}" dt="2023-07-19T07:48:44.218" v="229" actId="20577"/>
        <pc:sldMkLst>
          <pc:docMk/>
          <pc:sldMk cId="2740318397" sldId="1362"/>
        </pc:sldMkLst>
        <pc:spChg chg="mod">
          <ac:chgData name="Sharma Computer Academy" userId="08476b32c11f4418" providerId="LiveId" clId="{3503853F-B6E7-4A1D-9394-7E6BDA6F93BA}" dt="2023-07-19T07:46:04.480" v="194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19T07:48:44.218" v="229" actId="20577"/>
          <ac:spMkLst>
            <pc:docMk/>
            <pc:sldMk cId="2740318397" sldId="1362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3503853F-B6E7-4A1D-9394-7E6BDA6F93BA}" dt="2023-07-22T06:13:58.208" v="1354"/>
        <pc:sldMkLst>
          <pc:docMk/>
          <pc:sldMk cId="671926639" sldId="1443"/>
        </pc:sldMkLst>
        <pc:spChg chg="mod">
          <ac:chgData name="Sharma Computer Academy" userId="08476b32c11f4418" providerId="LiveId" clId="{3503853F-B6E7-4A1D-9394-7E6BDA6F93BA}" dt="2023-07-22T06:06:09.440" v="1082" actId="20577"/>
          <ac:spMkLst>
            <pc:docMk/>
            <pc:sldMk cId="671926639" sldId="1443"/>
            <ac:spMk id="2" creationId="{00000000-0000-0000-0000-000000000000}"/>
          </ac:spMkLst>
        </pc:spChg>
        <pc:spChg chg="add mod">
          <ac:chgData name="Sharma Computer Academy" userId="08476b32c11f4418" providerId="LiveId" clId="{3503853F-B6E7-4A1D-9394-7E6BDA6F93BA}" dt="2023-07-22T06:13:48.461" v="1353" actId="255"/>
          <ac:spMkLst>
            <pc:docMk/>
            <pc:sldMk cId="671926639" sldId="1443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12:03.790" v="1255" actId="14100"/>
          <ac:picMkLst>
            <pc:docMk/>
            <pc:sldMk cId="671926639" sldId="1443"/>
            <ac:picMk id="5" creationId="{9FA47111-C768-53E2-1F93-6796C0B32F6B}"/>
          </ac:picMkLst>
        </pc:picChg>
      </pc:sldChg>
      <pc:sldChg chg="modSp mod modAnim">
        <pc:chgData name="Sharma Computer Academy" userId="08476b32c11f4418" providerId="LiveId" clId="{3503853F-B6E7-4A1D-9394-7E6BDA6F93BA}" dt="2023-07-19T08:10:24.613" v="557" actId="1036"/>
        <pc:sldMkLst>
          <pc:docMk/>
          <pc:sldMk cId="2353068366" sldId="1444"/>
        </pc:sldMkLst>
        <pc:spChg chg="mod">
          <ac:chgData name="Sharma Computer Academy" userId="08476b32c11f4418" providerId="LiveId" clId="{3503853F-B6E7-4A1D-9394-7E6BDA6F93BA}" dt="2023-07-19T08:10:19.736" v="552" actId="20577"/>
          <ac:spMkLst>
            <pc:docMk/>
            <pc:sldMk cId="2353068366" sldId="1444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19T08:10:24.613" v="557" actId="1036"/>
          <ac:spMkLst>
            <pc:docMk/>
            <pc:sldMk cId="2353068366" sldId="1444"/>
            <ac:spMk id="6" creationId="{CC91EA4B-E9A3-8BC7-B0AA-B7EF56AC2816}"/>
          </ac:spMkLst>
        </pc:spChg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2874602251" sldId="1466"/>
        </pc:sldMkLst>
      </pc:sldChg>
      <pc:sldChg chg="addSp modSp mod modAnim">
        <pc:chgData name="Sharma Computer Academy" userId="08476b32c11f4418" providerId="LiveId" clId="{3503853F-B6E7-4A1D-9394-7E6BDA6F93BA}" dt="2023-07-22T07:28:46.496" v="2128" actId="14100"/>
        <pc:sldMkLst>
          <pc:docMk/>
          <pc:sldMk cId="1713387292" sldId="1502"/>
        </pc:sldMkLst>
        <pc:spChg chg="mod">
          <ac:chgData name="Sharma Computer Academy" userId="08476b32c11f4418" providerId="LiveId" clId="{3503853F-B6E7-4A1D-9394-7E6BDA6F93BA}" dt="2023-07-19T07:42:16.792" v="54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7:28:36.004" v="2126" actId="20577"/>
          <ac:spMkLst>
            <pc:docMk/>
            <pc:sldMk cId="1713387292" sldId="1502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3503853F-B6E7-4A1D-9394-7E6BDA6F93BA}" dt="2023-07-22T07:28:46.496" v="2128" actId="14100"/>
          <ac:graphicFrameMkLst>
            <pc:docMk/>
            <pc:sldMk cId="1713387292" sldId="1502"/>
            <ac:graphicFrameMk id="4" creationId="{D68C999C-FB2E-0CAF-7E4A-53B2E39DC62F}"/>
          </ac:graphicFrameMkLst>
        </pc:graphicFrameChg>
      </pc:sldChg>
      <pc:sldChg chg="modSp del mod">
        <pc:chgData name="Sharma Computer Academy" userId="08476b32c11f4418" providerId="LiveId" clId="{3503853F-B6E7-4A1D-9394-7E6BDA6F93BA}" dt="2023-07-22T07:09:29.358" v="1895" actId="47"/>
        <pc:sldMkLst>
          <pc:docMk/>
          <pc:sldMk cId="1523283389" sldId="1503"/>
        </pc:sldMkLst>
        <pc:spChg chg="mod">
          <ac:chgData name="Sharma Computer Academy" userId="08476b32c11f4418" providerId="LiveId" clId="{3503853F-B6E7-4A1D-9394-7E6BDA6F93BA}" dt="2023-07-22T07:08:55.537" v="1894" actId="20577"/>
          <ac:spMkLst>
            <pc:docMk/>
            <pc:sldMk cId="1523283389" sldId="1503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1690990874" sldId="1504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623604907" sldId="1505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957341419" sldId="1506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761857007" sldId="1507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4031839120" sldId="1508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3067905547" sldId="1509"/>
        </pc:sldMkLst>
      </pc:sldChg>
      <pc:sldChg chg="delSp modSp mod delAnim modAnim">
        <pc:chgData name="Sharma Computer Academy" userId="08476b32c11f4418" providerId="LiveId" clId="{3503853F-B6E7-4A1D-9394-7E6BDA6F93BA}" dt="2023-07-22T07:10:35.135" v="1931" actId="20577"/>
        <pc:sldMkLst>
          <pc:docMk/>
          <pc:sldMk cId="2406062338" sldId="1510"/>
        </pc:sldMkLst>
        <pc:spChg chg="mod">
          <ac:chgData name="Sharma Computer Academy" userId="08476b32c11f4418" providerId="LiveId" clId="{3503853F-B6E7-4A1D-9394-7E6BDA6F93BA}" dt="2023-07-22T07:09:32.967" v="1901" actId="20577"/>
          <ac:spMkLst>
            <pc:docMk/>
            <pc:sldMk cId="2406062338" sldId="1510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7:10:35.135" v="1931" actId="20577"/>
          <ac:spMkLst>
            <pc:docMk/>
            <pc:sldMk cId="2406062338" sldId="1510"/>
            <ac:spMk id="3" creationId="{00000000-0000-0000-0000-000000000000}"/>
          </ac:spMkLst>
        </pc:spChg>
        <pc:picChg chg="del">
          <ac:chgData name="Sharma Computer Academy" userId="08476b32c11f4418" providerId="LiveId" clId="{3503853F-B6E7-4A1D-9394-7E6BDA6F93BA}" dt="2023-07-22T07:09:35.802" v="1902" actId="478"/>
          <ac:picMkLst>
            <pc:docMk/>
            <pc:sldMk cId="2406062338" sldId="1510"/>
            <ac:picMk id="5" creationId="{054D8836-26B5-A114-2F0E-D816517F151C}"/>
          </ac:picMkLst>
        </pc:picChg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2355545470" sldId="1511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4155351622" sldId="1512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3022634994" sldId="1513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4234028513" sldId="1514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4192193646" sldId="1515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1374422449" sldId="1516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3601954164" sldId="1517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3432794941" sldId="1518"/>
        </pc:sldMkLst>
      </pc:sldChg>
      <pc:sldChg chg="del">
        <pc:chgData name="Sharma Computer Academy" userId="08476b32c11f4418" providerId="LiveId" clId="{3503853F-B6E7-4A1D-9394-7E6BDA6F93BA}" dt="2023-07-22T07:29:01.153" v="2129" actId="47"/>
        <pc:sldMkLst>
          <pc:docMk/>
          <pc:sldMk cId="1520703266" sldId="1519"/>
        </pc:sldMkLst>
      </pc:sldChg>
      <pc:sldChg chg="addSp delSp modSp add mod modAnim">
        <pc:chgData name="Sharma Computer Academy" userId="08476b32c11f4418" providerId="LiveId" clId="{3503853F-B6E7-4A1D-9394-7E6BDA6F93BA}" dt="2023-07-22T05:53:20.785" v="841" actId="115"/>
        <pc:sldMkLst>
          <pc:docMk/>
          <pc:sldMk cId="4158261448" sldId="1520"/>
        </pc:sldMkLst>
        <pc:spChg chg="mod">
          <ac:chgData name="Sharma Computer Academy" userId="08476b32c11f4418" providerId="LiveId" clId="{3503853F-B6E7-4A1D-9394-7E6BDA6F93BA}" dt="2023-07-19T07:52:01.216" v="302" actId="20577"/>
          <ac:spMkLst>
            <pc:docMk/>
            <pc:sldMk cId="4158261448" sldId="1520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5:53:20.785" v="841" actId="115"/>
          <ac:spMkLst>
            <pc:docMk/>
            <pc:sldMk cId="4158261448" sldId="1520"/>
            <ac:spMk id="3" creationId="{00000000-0000-0000-0000-000000000000}"/>
          </ac:spMkLst>
        </pc:spChg>
        <pc:spChg chg="add del">
          <ac:chgData name="Sharma Computer Academy" userId="08476b32c11f4418" providerId="LiveId" clId="{3503853F-B6E7-4A1D-9394-7E6BDA6F93BA}" dt="2023-07-19T07:49:27.232" v="232"/>
          <ac:spMkLst>
            <pc:docMk/>
            <pc:sldMk cId="4158261448" sldId="1520"/>
            <ac:spMk id="4" creationId="{1467E82F-AC7A-C359-D7EB-C9BE54A77AC6}"/>
          </ac:spMkLst>
        </pc:spChg>
      </pc:sldChg>
      <pc:sldChg chg="modSp add mod modAnim">
        <pc:chgData name="Sharma Computer Academy" userId="08476b32c11f4418" providerId="LiveId" clId="{3503853F-B6E7-4A1D-9394-7E6BDA6F93BA}" dt="2023-07-26T11:39:27.804" v="2188" actId="113"/>
        <pc:sldMkLst>
          <pc:docMk/>
          <pc:sldMk cId="3149521514" sldId="1521"/>
        </pc:sldMkLst>
        <pc:spChg chg="mod">
          <ac:chgData name="Sharma Computer Academy" userId="08476b32c11f4418" providerId="LiveId" clId="{3503853F-B6E7-4A1D-9394-7E6BDA6F93BA}" dt="2023-07-19T08:10:39.230" v="564"/>
          <ac:spMkLst>
            <pc:docMk/>
            <pc:sldMk cId="3149521514" sldId="1521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6T11:39:27.804" v="2188" actId="113"/>
          <ac:spMkLst>
            <pc:docMk/>
            <pc:sldMk cId="3149521514" sldId="1521"/>
            <ac:spMk id="6" creationId="{CC91EA4B-E9A3-8BC7-B0AA-B7EF56AC2816}"/>
          </ac:spMkLst>
        </pc:spChg>
      </pc:sldChg>
      <pc:sldChg chg="addSp delSp modSp add mod delAnim modAnim">
        <pc:chgData name="Sharma Computer Academy" userId="08476b32c11f4418" providerId="LiveId" clId="{3503853F-B6E7-4A1D-9394-7E6BDA6F93BA}" dt="2023-07-19T08:13:57.239" v="627"/>
        <pc:sldMkLst>
          <pc:docMk/>
          <pc:sldMk cId="3077798180" sldId="1522"/>
        </pc:sldMkLst>
        <pc:spChg chg="mod">
          <ac:chgData name="Sharma Computer Academy" userId="08476b32c11f4418" providerId="LiveId" clId="{3503853F-B6E7-4A1D-9394-7E6BDA6F93BA}" dt="2023-07-19T08:11:00.009" v="587" actId="20577"/>
          <ac:spMkLst>
            <pc:docMk/>
            <pc:sldMk cId="3077798180" sldId="1522"/>
            <ac:spMk id="2" creationId="{00000000-0000-0000-0000-000000000000}"/>
          </ac:spMkLst>
        </pc:spChg>
        <pc:spChg chg="add del mod">
          <ac:chgData name="Sharma Computer Academy" userId="08476b32c11f4418" providerId="LiveId" clId="{3503853F-B6E7-4A1D-9394-7E6BDA6F93BA}" dt="2023-07-19T08:13:57.239" v="627"/>
          <ac:spMkLst>
            <pc:docMk/>
            <pc:sldMk cId="3077798180" sldId="1522"/>
            <ac:spMk id="3" creationId="{1FC7A3D4-065B-9886-379F-EE93FFB30FAD}"/>
          </ac:spMkLst>
        </pc:spChg>
        <pc:spChg chg="add mod">
          <ac:chgData name="Sharma Computer Academy" userId="08476b32c11f4418" providerId="LiveId" clId="{3503853F-B6E7-4A1D-9394-7E6BDA6F93BA}" dt="2023-07-19T08:13:53.302" v="625" actId="20577"/>
          <ac:spMkLst>
            <pc:docMk/>
            <pc:sldMk cId="3077798180" sldId="1522"/>
            <ac:spMk id="4" creationId="{DD764BA6-AC0B-C39B-9FE3-5A9F741254FE}"/>
          </ac:spMkLst>
        </pc:spChg>
        <pc:spChg chg="del">
          <ac:chgData name="Sharma Computer Academy" userId="08476b32c11f4418" providerId="LiveId" clId="{3503853F-B6E7-4A1D-9394-7E6BDA6F93BA}" dt="2023-07-19T08:11:09.278" v="588" actId="478"/>
          <ac:spMkLst>
            <pc:docMk/>
            <pc:sldMk cId="3077798180" sldId="1522"/>
            <ac:spMk id="6" creationId="{CC91EA4B-E9A3-8BC7-B0AA-B7EF56AC2816}"/>
          </ac:spMkLst>
        </pc:spChg>
      </pc:sldChg>
      <pc:sldChg chg="modSp mod">
        <pc:chgData name="Sharma Computer Academy" userId="08476b32c11f4418" providerId="LiveId" clId="{3503853F-B6E7-4A1D-9394-7E6BDA6F93BA}" dt="2023-07-19T08:16:08.100" v="639" actId="14826"/>
        <pc:sldMkLst>
          <pc:docMk/>
          <pc:sldMk cId="3783043617" sldId="1523"/>
        </pc:sldMkLst>
        <pc:spChg chg="mod">
          <ac:chgData name="Sharma Computer Academy" userId="08476b32c11f4418" providerId="LiveId" clId="{3503853F-B6E7-4A1D-9394-7E6BDA6F93BA}" dt="2023-07-19T08:14:28.422" v="638" actId="5793"/>
          <ac:spMkLst>
            <pc:docMk/>
            <pc:sldMk cId="3783043617" sldId="1523"/>
            <ac:spMk id="2" creationId="{00000000-0000-0000-0000-000000000000}"/>
          </ac:spMkLst>
        </pc:spChg>
        <pc:picChg chg="mod">
          <ac:chgData name="Sharma Computer Academy" userId="08476b32c11f4418" providerId="LiveId" clId="{3503853F-B6E7-4A1D-9394-7E6BDA6F93BA}" dt="2023-07-19T08:16:08.100" v="639" actId="14826"/>
          <ac:picMkLst>
            <pc:docMk/>
            <pc:sldMk cId="3783043617" sldId="1523"/>
            <ac:picMk id="5" creationId="{9FA47111-C768-53E2-1F93-6796C0B32F6B}"/>
          </ac:picMkLst>
        </pc:picChg>
      </pc:sldChg>
      <pc:sldChg chg="addSp modSp mod modAnim">
        <pc:chgData name="Sharma Computer Academy" userId="08476b32c11f4418" providerId="LiveId" clId="{3503853F-B6E7-4A1D-9394-7E6BDA6F93BA}" dt="2023-07-22T06:14:35.786" v="1375" actId="20577"/>
        <pc:sldMkLst>
          <pc:docMk/>
          <pc:sldMk cId="4016481304" sldId="1524"/>
        </pc:sldMkLst>
        <pc:spChg chg="mod">
          <ac:chgData name="Sharma Computer Academy" userId="08476b32c11f4418" providerId="LiveId" clId="{3503853F-B6E7-4A1D-9394-7E6BDA6F93BA}" dt="2023-07-19T08:18:05.983" v="656" actId="20577"/>
          <ac:spMkLst>
            <pc:docMk/>
            <pc:sldMk cId="4016481304" sldId="1524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6:14:35.786" v="1375" actId="20577"/>
          <ac:spMkLst>
            <pc:docMk/>
            <pc:sldMk cId="4016481304" sldId="1524"/>
            <ac:spMk id="3" creationId="{00000000-0000-0000-0000-000000000000}"/>
          </ac:spMkLst>
        </pc:spChg>
        <pc:picChg chg="add mod">
          <ac:chgData name="Sharma Computer Academy" userId="08476b32c11f4418" providerId="LiveId" clId="{3503853F-B6E7-4A1D-9394-7E6BDA6F93BA}" dt="2023-07-19T08:25:45.389" v="754" actId="14100"/>
          <ac:picMkLst>
            <pc:docMk/>
            <pc:sldMk cId="4016481304" sldId="1524"/>
            <ac:picMk id="4" creationId="{35A9550D-50F8-5396-E62F-CBF71E5D0DD3}"/>
          </ac:picMkLst>
        </pc:picChg>
      </pc:sldChg>
      <pc:sldChg chg="addSp delSp modSp add mod modAnim">
        <pc:chgData name="Sharma Computer Academy" userId="08476b32c11f4418" providerId="LiveId" clId="{3503853F-B6E7-4A1D-9394-7E6BDA6F93BA}" dt="2023-07-19T08:26:27.052" v="768" actId="14100"/>
        <pc:sldMkLst>
          <pc:docMk/>
          <pc:sldMk cId="1461408342" sldId="1525"/>
        </pc:sldMkLst>
        <pc:spChg chg="mod">
          <ac:chgData name="Sharma Computer Academy" userId="08476b32c11f4418" providerId="LiveId" clId="{3503853F-B6E7-4A1D-9394-7E6BDA6F93BA}" dt="2023-07-19T08:26:04.434" v="763" actId="20577"/>
          <ac:spMkLst>
            <pc:docMk/>
            <pc:sldMk cId="1461408342" sldId="1525"/>
            <ac:spMk id="2" creationId="{00000000-0000-0000-0000-000000000000}"/>
          </ac:spMkLst>
        </pc:spChg>
        <pc:spChg chg="del mod">
          <ac:chgData name="Sharma Computer Academy" userId="08476b32c11f4418" providerId="LiveId" clId="{3503853F-B6E7-4A1D-9394-7E6BDA6F93BA}" dt="2023-07-19T08:24:39.111" v="725" actId="931"/>
          <ac:spMkLst>
            <pc:docMk/>
            <pc:sldMk cId="1461408342" sldId="1525"/>
            <ac:spMk id="3" creationId="{00000000-0000-0000-0000-000000000000}"/>
          </ac:spMkLst>
        </pc:spChg>
        <pc:spChg chg="add del mod">
          <ac:chgData name="Sharma Computer Academy" userId="08476b32c11f4418" providerId="LiveId" clId="{3503853F-B6E7-4A1D-9394-7E6BDA6F93BA}" dt="2023-07-19T08:26:14.516" v="764" actId="931"/>
          <ac:spMkLst>
            <pc:docMk/>
            <pc:sldMk cId="1461408342" sldId="1525"/>
            <ac:spMk id="7" creationId="{13D0AF80-9270-C195-CD3F-1DF46C23CED1}"/>
          </ac:spMkLst>
        </pc:spChg>
        <pc:picChg chg="add del mod">
          <ac:chgData name="Sharma Computer Academy" userId="08476b32c11f4418" providerId="LiveId" clId="{3503853F-B6E7-4A1D-9394-7E6BDA6F93BA}" dt="2023-07-19T08:25:04.585" v="733" actId="21"/>
          <ac:picMkLst>
            <pc:docMk/>
            <pc:sldMk cId="1461408342" sldId="1525"/>
            <ac:picMk id="5" creationId="{B3C7D20E-2A86-7856-F6C6-4D49BF9AFC49}"/>
          </ac:picMkLst>
        </pc:picChg>
        <pc:picChg chg="add mod">
          <ac:chgData name="Sharma Computer Academy" userId="08476b32c11f4418" providerId="LiveId" clId="{3503853F-B6E7-4A1D-9394-7E6BDA6F93BA}" dt="2023-07-19T08:26:27.052" v="768" actId="14100"/>
          <ac:picMkLst>
            <pc:docMk/>
            <pc:sldMk cId="1461408342" sldId="1525"/>
            <ac:picMk id="9" creationId="{50D2F716-20B9-1DFE-7671-EBBEFF5AA171}"/>
          </ac:picMkLst>
        </pc:picChg>
      </pc:sldChg>
      <pc:sldChg chg="delSp modSp mod delAnim modAnim">
        <pc:chgData name="Sharma Computer Academy" userId="08476b32c11f4418" providerId="LiveId" clId="{3503853F-B6E7-4A1D-9394-7E6BDA6F93BA}" dt="2023-07-22T06:41:19.063" v="1701" actId="20577"/>
        <pc:sldMkLst>
          <pc:docMk/>
          <pc:sldMk cId="3256067355" sldId="1526"/>
        </pc:sldMkLst>
        <pc:spChg chg="mod">
          <ac:chgData name="Sharma Computer Academy" userId="08476b32c11f4418" providerId="LiveId" clId="{3503853F-B6E7-4A1D-9394-7E6BDA6F93BA}" dt="2023-07-22T06:38:44.133" v="1622" actId="20577"/>
          <ac:spMkLst>
            <pc:docMk/>
            <pc:sldMk cId="3256067355" sldId="1526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6:41:19.063" v="1701" actId="20577"/>
          <ac:spMkLst>
            <pc:docMk/>
            <pc:sldMk cId="3256067355" sldId="1526"/>
            <ac:spMk id="3" creationId="{00000000-0000-0000-0000-000000000000}"/>
          </ac:spMkLst>
        </pc:spChg>
        <pc:picChg chg="del mod">
          <ac:chgData name="Sharma Computer Academy" userId="08476b32c11f4418" providerId="LiveId" clId="{3503853F-B6E7-4A1D-9394-7E6BDA6F93BA}" dt="2023-07-22T06:40:31.305" v="1656" actId="478"/>
          <ac:picMkLst>
            <pc:docMk/>
            <pc:sldMk cId="3256067355" sldId="1526"/>
            <ac:picMk id="4" creationId="{35A9550D-50F8-5396-E62F-CBF71E5D0DD3}"/>
          </ac:picMkLst>
        </pc:picChg>
      </pc:sldChg>
      <pc:sldChg chg="del">
        <pc:chgData name="Sharma Computer Academy" userId="08476b32c11f4418" providerId="LiveId" clId="{3503853F-B6E7-4A1D-9394-7E6BDA6F93BA}" dt="2023-07-22T07:08:49.898" v="1888" actId="47"/>
        <pc:sldMkLst>
          <pc:docMk/>
          <pc:sldMk cId="3993196395" sldId="1527"/>
        </pc:sldMkLst>
      </pc:sldChg>
      <pc:sldChg chg="modSp add mod modAnim">
        <pc:chgData name="Sharma Computer Academy" userId="08476b32c11f4418" providerId="LiveId" clId="{3503853F-B6E7-4A1D-9394-7E6BDA6F93BA}" dt="2023-07-26T11:25:46.165" v="2186" actId="20577"/>
        <pc:sldMkLst>
          <pc:docMk/>
          <pc:sldMk cId="1232238843" sldId="1528"/>
        </pc:sldMkLst>
        <pc:spChg chg="mod">
          <ac:chgData name="Sharma Computer Academy" userId="08476b32c11f4418" providerId="LiveId" clId="{3503853F-B6E7-4A1D-9394-7E6BDA6F93BA}" dt="2023-07-22T05:53:39.259" v="870" actId="20577"/>
          <ac:spMkLst>
            <pc:docMk/>
            <pc:sldMk cId="1232238843" sldId="1528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6T11:25:46.165" v="2186" actId="20577"/>
          <ac:spMkLst>
            <pc:docMk/>
            <pc:sldMk cId="1232238843" sldId="152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503853F-B6E7-4A1D-9394-7E6BDA6F93BA}" dt="2023-07-22T06:05:19.540" v="1072" actId="113"/>
        <pc:sldMkLst>
          <pc:docMk/>
          <pc:sldMk cId="207680643" sldId="1529"/>
        </pc:sldMkLst>
        <pc:spChg chg="mod">
          <ac:chgData name="Sharma Computer Academy" userId="08476b32c11f4418" providerId="LiveId" clId="{3503853F-B6E7-4A1D-9394-7E6BDA6F93BA}" dt="2023-07-22T06:00:58.798" v="979"/>
          <ac:spMkLst>
            <pc:docMk/>
            <pc:sldMk cId="207680643" sldId="1529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6:05:19.540" v="1072" actId="113"/>
          <ac:spMkLst>
            <pc:docMk/>
            <pc:sldMk cId="207680643" sldId="152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503853F-B6E7-4A1D-9394-7E6BDA6F93BA}" dt="2023-07-22T06:11:22.050" v="1254" actId="20577"/>
        <pc:sldMkLst>
          <pc:docMk/>
          <pc:sldMk cId="13104319" sldId="1530"/>
        </pc:sldMkLst>
        <pc:spChg chg="mod">
          <ac:chgData name="Sharma Computer Academy" userId="08476b32c11f4418" providerId="LiveId" clId="{3503853F-B6E7-4A1D-9394-7E6BDA6F93BA}" dt="2023-07-22T06:08:48.872" v="1129"/>
          <ac:spMkLst>
            <pc:docMk/>
            <pc:sldMk cId="13104319" sldId="1530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6:11:22.050" v="1254" actId="20577"/>
          <ac:spMkLst>
            <pc:docMk/>
            <pc:sldMk cId="13104319" sldId="15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503853F-B6E7-4A1D-9394-7E6BDA6F93BA}" dt="2023-07-26T11:40:16.181" v="2191" actId="20577"/>
        <pc:sldMkLst>
          <pc:docMk/>
          <pc:sldMk cId="3065997587" sldId="1531"/>
        </pc:sldMkLst>
        <pc:spChg chg="mod">
          <ac:chgData name="Sharma Computer Academy" userId="08476b32c11f4418" providerId="LiveId" clId="{3503853F-B6E7-4A1D-9394-7E6BDA6F93BA}" dt="2023-07-22T06:22:08.527" v="1521" actId="20577"/>
          <ac:spMkLst>
            <pc:docMk/>
            <pc:sldMk cId="3065997587" sldId="1531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6T11:40:16.181" v="2191" actId="20577"/>
          <ac:spMkLst>
            <pc:docMk/>
            <pc:sldMk cId="3065997587" sldId="153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503853F-B6E7-4A1D-9394-7E6BDA6F93BA}" dt="2023-07-22T06:19:07.717" v="1426" actId="47"/>
        <pc:sldMkLst>
          <pc:docMk/>
          <pc:sldMk cId="3138049780" sldId="1532"/>
        </pc:sldMkLst>
      </pc:sldChg>
      <pc:sldChg chg="modSp mod">
        <pc:chgData name="Sharma Computer Academy" userId="08476b32c11f4418" providerId="LiveId" clId="{3503853F-B6E7-4A1D-9394-7E6BDA6F93BA}" dt="2023-07-22T06:21:34.018" v="1518" actId="14826"/>
        <pc:sldMkLst>
          <pc:docMk/>
          <pc:sldMk cId="4256153461" sldId="1533"/>
        </pc:sldMkLst>
        <pc:spChg chg="mod">
          <ac:chgData name="Sharma Computer Academy" userId="08476b32c11f4418" providerId="LiveId" clId="{3503853F-B6E7-4A1D-9394-7E6BDA6F93BA}" dt="2023-07-22T06:20:34.808" v="1517" actId="113"/>
          <ac:spMkLst>
            <pc:docMk/>
            <pc:sldMk cId="4256153461" sldId="1533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21:34.018" v="1518" actId="14826"/>
          <ac:picMkLst>
            <pc:docMk/>
            <pc:sldMk cId="4256153461" sldId="1533"/>
            <ac:picMk id="5" creationId="{9FA47111-C768-53E2-1F93-6796C0B32F6B}"/>
          </ac:picMkLst>
        </pc:picChg>
      </pc:sldChg>
      <pc:sldChg chg="modSp mod">
        <pc:chgData name="Sharma Computer Academy" userId="08476b32c11f4418" providerId="LiveId" clId="{3503853F-B6E7-4A1D-9394-7E6BDA6F93BA}" dt="2023-07-22T06:36:43.871" v="1607" actId="113"/>
        <pc:sldMkLst>
          <pc:docMk/>
          <pc:sldMk cId="3781657178" sldId="1534"/>
        </pc:sldMkLst>
        <pc:spChg chg="mod">
          <ac:chgData name="Sharma Computer Academy" userId="08476b32c11f4418" providerId="LiveId" clId="{3503853F-B6E7-4A1D-9394-7E6BDA6F93BA}" dt="2023-07-22T06:23:13.511" v="1524" actId="20577"/>
          <ac:spMkLst>
            <pc:docMk/>
            <pc:sldMk cId="3781657178" sldId="1534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6:36:43.871" v="1607" actId="113"/>
          <ac:spMkLst>
            <pc:docMk/>
            <pc:sldMk cId="3781657178" sldId="153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503853F-B6E7-4A1D-9394-7E6BDA6F93BA}" dt="2023-07-22T06:37:50.638" v="1617" actId="14826"/>
        <pc:sldMkLst>
          <pc:docMk/>
          <pc:sldMk cId="692827324" sldId="1535"/>
        </pc:sldMkLst>
        <pc:spChg chg="mod">
          <ac:chgData name="Sharma Computer Academy" userId="08476b32c11f4418" providerId="LiveId" clId="{3503853F-B6E7-4A1D-9394-7E6BDA6F93BA}" dt="2023-07-22T06:37:05.487" v="1616" actId="20577"/>
          <ac:spMkLst>
            <pc:docMk/>
            <pc:sldMk cId="692827324" sldId="1535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37:50.638" v="1617" actId="14826"/>
          <ac:picMkLst>
            <pc:docMk/>
            <pc:sldMk cId="692827324" sldId="1535"/>
            <ac:picMk id="5" creationId="{9FA47111-C768-53E2-1F93-6796C0B32F6B}"/>
          </ac:picMkLst>
        </pc:picChg>
      </pc:sldChg>
      <pc:sldChg chg="modSp mod modAnim">
        <pc:chgData name="Sharma Computer Academy" userId="08476b32c11f4418" providerId="LiveId" clId="{3503853F-B6E7-4A1D-9394-7E6BDA6F93BA}" dt="2023-07-22T06:45:41.744" v="1754"/>
        <pc:sldMkLst>
          <pc:docMk/>
          <pc:sldMk cId="643103660" sldId="1536"/>
        </pc:sldMkLst>
        <pc:spChg chg="mod">
          <ac:chgData name="Sharma Computer Academy" userId="08476b32c11f4418" providerId="LiveId" clId="{3503853F-B6E7-4A1D-9394-7E6BDA6F93BA}" dt="2023-07-22T06:45:21.419" v="1749" actId="20577"/>
          <ac:spMkLst>
            <pc:docMk/>
            <pc:sldMk cId="643103660" sldId="1536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45:28.230" v="1751" actId="14826"/>
          <ac:picMkLst>
            <pc:docMk/>
            <pc:sldMk cId="643103660" sldId="1536"/>
            <ac:picMk id="5" creationId="{9FA47111-C768-53E2-1F93-6796C0B32F6B}"/>
          </ac:picMkLst>
        </pc:picChg>
      </pc:sldChg>
      <pc:sldChg chg="modSp add mod modAnim">
        <pc:chgData name="Sharma Computer Academy" userId="08476b32c11f4418" providerId="LiveId" clId="{3503853F-B6E7-4A1D-9394-7E6BDA6F93BA}" dt="2023-07-22T06:46:47.924" v="1795" actId="20577"/>
        <pc:sldMkLst>
          <pc:docMk/>
          <pc:sldMk cId="3387660017" sldId="1537"/>
        </pc:sldMkLst>
        <pc:spChg chg="mod">
          <ac:chgData name="Sharma Computer Academy" userId="08476b32c11f4418" providerId="LiveId" clId="{3503853F-B6E7-4A1D-9394-7E6BDA6F93BA}" dt="2023-07-22T06:46:47.924" v="1795" actId="20577"/>
          <ac:spMkLst>
            <pc:docMk/>
            <pc:sldMk cId="3387660017" sldId="1537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46:12.697" v="1774" actId="14826"/>
          <ac:picMkLst>
            <pc:docMk/>
            <pc:sldMk cId="3387660017" sldId="1537"/>
            <ac:picMk id="5" creationId="{9FA47111-C768-53E2-1F93-6796C0B32F6B}"/>
          </ac:picMkLst>
        </pc:picChg>
      </pc:sldChg>
      <pc:sldChg chg="modSp add mod">
        <pc:chgData name="Sharma Computer Academy" userId="08476b32c11f4418" providerId="LiveId" clId="{3503853F-B6E7-4A1D-9394-7E6BDA6F93BA}" dt="2023-07-22T06:46:35.852" v="1792" actId="14826"/>
        <pc:sldMkLst>
          <pc:docMk/>
          <pc:sldMk cId="1865534953" sldId="1538"/>
        </pc:sldMkLst>
        <pc:spChg chg="mod">
          <ac:chgData name="Sharma Computer Academy" userId="08476b32c11f4418" providerId="LiveId" clId="{3503853F-B6E7-4A1D-9394-7E6BDA6F93BA}" dt="2023-07-22T06:46:28.973" v="1791" actId="207"/>
          <ac:spMkLst>
            <pc:docMk/>
            <pc:sldMk cId="1865534953" sldId="1538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6:46:35.852" v="1792" actId="14826"/>
          <ac:picMkLst>
            <pc:docMk/>
            <pc:sldMk cId="1865534953" sldId="1538"/>
            <ac:picMk id="5" creationId="{9FA47111-C768-53E2-1F93-6796C0B32F6B}"/>
          </ac:picMkLst>
        </pc:picChg>
      </pc:sldChg>
      <pc:sldChg chg="modSp mod modAnim">
        <pc:chgData name="Sharma Computer Academy" userId="08476b32c11f4418" providerId="LiveId" clId="{3503853F-B6E7-4A1D-9394-7E6BDA6F93BA}" dt="2023-07-22T07:00:54.377" v="1816" actId="20577"/>
        <pc:sldMkLst>
          <pc:docMk/>
          <pc:sldMk cId="1146234351" sldId="1539"/>
        </pc:sldMkLst>
        <pc:spChg chg="mod">
          <ac:chgData name="Sharma Computer Academy" userId="08476b32c11f4418" providerId="LiveId" clId="{3503853F-B6E7-4A1D-9394-7E6BDA6F93BA}" dt="2023-07-22T06:58:32.502" v="1799" actId="20577"/>
          <ac:spMkLst>
            <pc:docMk/>
            <pc:sldMk cId="1146234351" sldId="1539"/>
            <ac:spMk id="2" creationId="{00000000-0000-0000-0000-000000000000}"/>
          </ac:spMkLst>
        </pc:spChg>
        <pc:spChg chg="mod">
          <ac:chgData name="Sharma Computer Academy" userId="08476b32c11f4418" providerId="LiveId" clId="{3503853F-B6E7-4A1D-9394-7E6BDA6F93BA}" dt="2023-07-22T07:00:54.377" v="1816" actId="20577"/>
          <ac:spMkLst>
            <pc:docMk/>
            <pc:sldMk cId="1146234351" sldId="153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503853F-B6E7-4A1D-9394-7E6BDA6F93BA}" dt="2023-07-22T07:00:58.470" v="1817" actId="47"/>
        <pc:sldMkLst>
          <pc:docMk/>
          <pc:sldMk cId="900702945" sldId="1540"/>
        </pc:sldMkLst>
      </pc:sldChg>
      <pc:sldChg chg="modSp mod">
        <pc:chgData name="Sharma Computer Academy" userId="08476b32c11f4418" providerId="LiveId" clId="{3503853F-B6E7-4A1D-9394-7E6BDA6F93BA}" dt="2023-07-22T07:08:04.823" v="1887" actId="14826"/>
        <pc:sldMkLst>
          <pc:docMk/>
          <pc:sldMk cId="3399210075" sldId="1540"/>
        </pc:sldMkLst>
        <pc:spChg chg="mod">
          <ac:chgData name="Sharma Computer Academy" userId="08476b32c11f4418" providerId="LiveId" clId="{3503853F-B6E7-4A1D-9394-7E6BDA6F93BA}" dt="2023-07-22T07:05:14.449" v="1886" actId="113"/>
          <ac:spMkLst>
            <pc:docMk/>
            <pc:sldMk cId="3399210075" sldId="1540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7:08:04.823" v="1887" actId="14826"/>
          <ac:picMkLst>
            <pc:docMk/>
            <pc:sldMk cId="3399210075" sldId="1540"/>
            <ac:picMk id="5" creationId="{9FA47111-C768-53E2-1F93-6796C0B32F6B}"/>
          </ac:picMkLst>
        </pc:picChg>
      </pc:sldChg>
      <pc:sldChg chg="modSp mod">
        <pc:chgData name="Sharma Computer Academy" userId="08476b32c11f4418" providerId="LiveId" clId="{3503853F-B6E7-4A1D-9394-7E6BDA6F93BA}" dt="2023-07-22T07:26:49.821" v="2116" actId="1076"/>
        <pc:sldMkLst>
          <pc:docMk/>
          <pc:sldMk cId="3463275415" sldId="1541"/>
        </pc:sldMkLst>
        <pc:spChg chg="mod">
          <ac:chgData name="Sharma Computer Academy" userId="08476b32c11f4418" providerId="LiveId" clId="{3503853F-B6E7-4A1D-9394-7E6BDA6F93BA}" dt="2023-07-22T07:26:47.033" v="2115" actId="20577"/>
          <ac:spMkLst>
            <pc:docMk/>
            <pc:sldMk cId="3463275415" sldId="1541"/>
            <ac:spMk id="4" creationId="{F064A9C0-7241-38F7-301A-25ECDD404D15}"/>
          </ac:spMkLst>
        </pc:spChg>
        <pc:picChg chg="mod">
          <ac:chgData name="Sharma Computer Academy" userId="08476b32c11f4418" providerId="LiveId" clId="{3503853F-B6E7-4A1D-9394-7E6BDA6F93BA}" dt="2023-07-22T07:26:49.821" v="2116" actId="1076"/>
          <ac:picMkLst>
            <pc:docMk/>
            <pc:sldMk cId="3463275415" sldId="1541"/>
            <ac:picMk id="5" creationId="{9FA47111-C768-53E2-1F93-6796C0B32F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arguments to </a:t>
            </a:r>
            <a:r>
              <a:rPr lang="en-US" sz="2700" b="1" cap="none" dirty="0" err="1"/>
              <a:t>updateOne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1EA4B-E9A3-8BC7-B0AA-B7EF56AC2816}"/>
              </a:ext>
            </a:extLst>
          </p:cNvPr>
          <p:cNvSpPr txBox="1"/>
          <p:nvPr/>
        </p:nvSpPr>
        <p:spPr>
          <a:xfrm>
            <a:off x="240030" y="1592390"/>
            <a:ext cx="8663940" cy="4860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dirty="0"/>
              <a:t>The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parameter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chemeClr val="accent3"/>
                </a:solidFill>
              </a:rPr>
              <a:t>filter criteria </a:t>
            </a:r>
            <a:r>
              <a:rPr lang="en-US" sz="1900" dirty="0"/>
              <a:t>specified as a document, </a:t>
            </a:r>
            <a:r>
              <a:rPr lang="en-US" sz="1900" b="1" dirty="0">
                <a:solidFill>
                  <a:srgbClr val="C00000"/>
                </a:solidFill>
              </a:rPr>
              <a:t>{_id:1} </a:t>
            </a:r>
            <a:r>
              <a:rPr lang="en-US" sz="1900" dirty="0"/>
              <a:t>indicates that </a:t>
            </a:r>
            <a:r>
              <a:rPr lang="en-US" sz="1900" b="1" dirty="0">
                <a:solidFill>
                  <a:srgbClr val="0070C0"/>
                </a:solidFill>
              </a:rPr>
              <a:t>find</a:t>
            </a:r>
            <a:r>
              <a:rPr lang="en-US" sz="1900" dirty="0"/>
              <a:t> a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document</a:t>
            </a:r>
            <a:r>
              <a:rPr lang="en-US" sz="1900" dirty="0"/>
              <a:t> whose </a:t>
            </a:r>
            <a:r>
              <a:rPr lang="en-US" sz="1900" b="1" dirty="0">
                <a:solidFill>
                  <a:srgbClr val="00B050"/>
                </a:solidFill>
              </a:rPr>
              <a:t>_id </a:t>
            </a:r>
            <a:r>
              <a:rPr lang="en-US" sz="1900" dirty="0"/>
              <a:t>is </a:t>
            </a:r>
            <a:r>
              <a:rPr lang="en-US" sz="1900" b="1" dirty="0">
                <a:solidFill>
                  <a:srgbClr val="C00000"/>
                </a:solidFill>
              </a:rPr>
              <a:t>1</a:t>
            </a:r>
            <a:r>
              <a:rPr lang="en-US" sz="1900" dirty="0"/>
              <a:t>. 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19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dirty="0"/>
              <a:t>The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 parameter </a:t>
            </a:r>
            <a:r>
              <a:rPr lang="en-US" sz="1900" dirty="0"/>
              <a:t>is used to </a:t>
            </a:r>
            <a:r>
              <a:rPr lang="en-US" sz="1900" b="1" dirty="0">
                <a:solidFill>
                  <a:schemeClr val="accent3"/>
                </a:solidFill>
              </a:rPr>
              <a:t>specify fields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chemeClr val="accent3"/>
                </a:solidFill>
              </a:rPr>
              <a:t>values</a:t>
            </a:r>
            <a:r>
              <a:rPr lang="en-US" sz="1900" dirty="0"/>
              <a:t> to be </a:t>
            </a:r>
            <a:r>
              <a:rPr lang="en-US" sz="1900" b="1" dirty="0">
                <a:solidFill>
                  <a:srgbClr val="FFC000"/>
                </a:solidFill>
              </a:rPr>
              <a:t>modified</a:t>
            </a:r>
            <a:r>
              <a:rPr lang="en-US" sz="1900" dirty="0"/>
              <a:t> on the </a:t>
            </a:r>
            <a:r>
              <a:rPr lang="en-US" sz="1900" b="1" dirty="0">
                <a:solidFill>
                  <a:srgbClr val="92D050"/>
                </a:solidFill>
              </a:rPr>
              <a:t>matching document 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19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dirty="0"/>
              <a:t>The format will be </a:t>
            </a:r>
            <a:r>
              <a:rPr lang="en-US" sz="1900" b="1" dirty="0">
                <a:solidFill>
                  <a:srgbClr val="C00000"/>
                </a:solidFill>
              </a:rPr>
              <a:t>{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&lt;update-operator&gt;</a:t>
            </a:r>
            <a:r>
              <a:rPr lang="en-US" sz="1900" b="1" dirty="0">
                <a:solidFill>
                  <a:srgbClr val="C00000"/>
                </a:solidFill>
              </a:rPr>
              <a:t>: {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sz="1900" b="1" dirty="0">
                <a:solidFill>
                  <a:srgbClr val="C00000"/>
                </a:solidFill>
              </a:rPr>
              <a:t>: </a:t>
            </a:r>
            <a:r>
              <a:rPr lang="en-US" sz="1900" b="1" dirty="0">
                <a:solidFill>
                  <a:srgbClr val="92D050"/>
                </a:solidFill>
              </a:rPr>
              <a:t>value</a:t>
            </a:r>
            <a:r>
              <a:rPr lang="en-US" sz="1900" b="1" dirty="0">
                <a:solidFill>
                  <a:srgbClr val="C00000"/>
                </a:solidFill>
              </a:rPr>
              <a:t>,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field</a:t>
            </a:r>
            <a:r>
              <a:rPr lang="en-US" sz="1900" b="1" dirty="0" err="1">
                <a:solidFill>
                  <a:srgbClr val="C00000"/>
                </a:solidFill>
              </a:rPr>
              <a:t>:</a:t>
            </a:r>
            <a:r>
              <a:rPr lang="en-US" sz="1900" b="1" dirty="0" err="1">
                <a:solidFill>
                  <a:srgbClr val="92D050"/>
                </a:solidFill>
              </a:rPr>
              <a:t>value</a:t>
            </a:r>
            <a:r>
              <a:rPr lang="en-US" sz="1900" b="1" dirty="0">
                <a:solidFill>
                  <a:srgbClr val="C00000"/>
                </a:solidFill>
              </a:rPr>
              <a:t>,... } 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19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dirty="0"/>
              <a:t>The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update operator </a:t>
            </a:r>
            <a:r>
              <a:rPr lang="en-US" sz="1900" dirty="0"/>
              <a:t>decides </a:t>
            </a:r>
            <a:r>
              <a:rPr lang="en-US" sz="1900" b="1" dirty="0">
                <a:solidFill>
                  <a:schemeClr val="accent1"/>
                </a:solidFill>
              </a:rPr>
              <a:t>what action </a:t>
            </a:r>
            <a:r>
              <a:rPr lang="en-US" sz="1900" dirty="0"/>
              <a:t>to </a:t>
            </a:r>
            <a:r>
              <a:rPr lang="en-US" sz="1900" b="1" dirty="0">
                <a:solidFill>
                  <a:srgbClr val="00B050"/>
                </a:solidFill>
              </a:rPr>
              <a:t>perform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0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arguments to </a:t>
            </a:r>
            <a:r>
              <a:rPr lang="en-US" sz="2700" b="1" cap="none" dirty="0" err="1"/>
              <a:t>updateOne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1EA4B-E9A3-8BC7-B0AA-B7EF56AC2816}"/>
              </a:ext>
            </a:extLst>
          </p:cNvPr>
          <p:cNvSpPr txBox="1"/>
          <p:nvPr/>
        </p:nvSpPr>
        <p:spPr>
          <a:xfrm>
            <a:off x="240030" y="1611798"/>
            <a:ext cx="8663940" cy="354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lnSpc>
                <a:spcPct val="150000"/>
              </a:lnSpc>
              <a:buAutoNum type="arabicPeriod" startAt="5"/>
            </a:pPr>
            <a:r>
              <a:rPr lang="en-US" sz="1900" dirty="0"/>
              <a:t>Here </a:t>
            </a:r>
            <a:r>
              <a:rPr lang="en-US" sz="1900" b="1" dirty="0">
                <a:solidFill>
                  <a:schemeClr val="accent1"/>
                </a:solidFill>
              </a:rPr>
              <a:t>we want </a:t>
            </a:r>
            <a:r>
              <a:rPr lang="en-US" sz="1900" dirty="0"/>
              <a:t>to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set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FFC000"/>
                </a:solidFill>
              </a:rPr>
              <a:t>value</a:t>
            </a:r>
            <a:r>
              <a:rPr lang="en-US" sz="1900" dirty="0"/>
              <a:t> of a </a:t>
            </a:r>
            <a:r>
              <a:rPr lang="en-US" sz="1900" b="1" dirty="0">
                <a:solidFill>
                  <a:srgbClr val="92D050"/>
                </a:solidFill>
              </a:rPr>
              <a:t>field</a:t>
            </a:r>
            <a:r>
              <a:rPr lang="en-US" sz="1900" dirty="0"/>
              <a:t>, so we used </a:t>
            </a:r>
            <a:r>
              <a:rPr lang="en-US" sz="1900" b="1" u="sng" dirty="0">
                <a:solidFill>
                  <a:schemeClr val="accent4">
                    <a:lumMod val="75000"/>
                  </a:schemeClr>
                </a:solidFill>
              </a:rPr>
              <a:t>$set </a:t>
            </a:r>
            <a:r>
              <a:rPr lang="en-US" sz="1900" dirty="0"/>
              <a:t>operator to specify </a:t>
            </a:r>
            <a:r>
              <a:rPr lang="en-US" sz="1900" b="1" dirty="0">
                <a:solidFill>
                  <a:srgbClr val="92D050"/>
                </a:solidFill>
              </a:rPr>
              <a:t>fields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updated values </a:t>
            </a:r>
            <a:r>
              <a:rPr lang="en-US" sz="1900" dirty="0"/>
              <a:t>in the format  </a:t>
            </a:r>
            <a:r>
              <a:rPr lang="en-US" sz="1900" b="1" dirty="0">
                <a:solidFill>
                  <a:schemeClr val="accent1"/>
                </a:solidFill>
              </a:rPr>
              <a:t>{</a:t>
            </a:r>
            <a:r>
              <a:rPr lang="en-US" sz="1900" b="1" dirty="0" err="1">
                <a:solidFill>
                  <a:schemeClr val="accent1"/>
                </a:solidFill>
              </a:rPr>
              <a:t>field:updated-value</a:t>
            </a:r>
            <a:r>
              <a:rPr lang="en-US" sz="1900" b="1" dirty="0">
                <a:solidFill>
                  <a:schemeClr val="accent1"/>
                </a:solidFill>
              </a:rPr>
              <a:t>}</a:t>
            </a:r>
          </a:p>
          <a:p>
            <a:pPr marL="1371600" lvl="2" indent="-457200">
              <a:lnSpc>
                <a:spcPct val="150000"/>
              </a:lnSpc>
              <a:buAutoNum type="arabicPeriod" startAt="5"/>
            </a:pPr>
            <a:endParaRPr lang="en-US" sz="1900" b="1" dirty="0">
              <a:solidFill>
                <a:srgbClr val="C00000"/>
              </a:solidFill>
            </a:endParaRPr>
          </a:p>
          <a:p>
            <a:pPr marL="1371600" lvl="2" indent="-457200">
              <a:lnSpc>
                <a:spcPct val="150000"/>
              </a:lnSpc>
              <a:buAutoNum type="arabicPeriod" startAt="5"/>
            </a:pPr>
            <a:r>
              <a:rPr lang="en-US" sz="1900" dirty="0"/>
              <a:t>The code </a:t>
            </a:r>
            <a:r>
              <a:rPr lang="en-US" sz="1900" b="1" dirty="0">
                <a:solidFill>
                  <a:srgbClr val="C00000"/>
                </a:solidFill>
              </a:rPr>
              <a:t>{ $set: {</a:t>
            </a:r>
            <a:r>
              <a:rPr lang="en-US" sz="1900" b="1" dirty="0" err="1">
                <a:solidFill>
                  <a:srgbClr val="C00000"/>
                </a:solidFill>
              </a:rPr>
              <a:t>firstName</a:t>
            </a:r>
            <a:r>
              <a:rPr lang="en-US" sz="1900" b="1" dirty="0">
                <a:solidFill>
                  <a:srgbClr val="C00000"/>
                </a:solidFill>
              </a:rPr>
              <a:t>:’James'}} </a:t>
            </a:r>
            <a:r>
              <a:rPr lang="en-US" sz="1900" dirty="0"/>
              <a:t>modifies the </a:t>
            </a:r>
            <a:r>
              <a:rPr lang="en-US" sz="1900" b="1" dirty="0" err="1">
                <a:solidFill>
                  <a:srgbClr val="92D050"/>
                </a:solidFill>
              </a:rPr>
              <a:t>firstName</a:t>
            </a:r>
            <a:r>
              <a:rPr lang="en-US" sz="1900" dirty="0"/>
              <a:t> to “</a:t>
            </a:r>
            <a:r>
              <a:rPr lang="en-US" sz="1900" b="1" dirty="0">
                <a:solidFill>
                  <a:srgbClr val="7030A0"/>
                </a:solidFill>
              </a:rPr>
              <a:t>James</a:t>
            </a:r>
            <a:r>
              <a:rPr lang="en-US" sz="1900" dirty="0"/>
              <a:t>" in the </a:t>
            </a:r>
            <a:r>
              <a:rPr lang="en-US" sz="1900" b="1" dirty="0">
                <a:solidFill>
                  <a:srgbClr val="002060"/>
                </a:solidFill>
              </a:rPr>
              <a:t>first document </a:t>
            </a:r>
            <a:r>
              <a:rPr lang="en-US" sz="1900" dirty="0"/>
              <a:t>that </a:t>
            </a:r>
            <a:r>
              <a:rPr lang="en-US" sz="1900" b="1" dirty="0">
                <a:solidFill>
                  <a:srgbClr val="00B050"/>
                </a:solidFill>
              </a:rPr>
              <a:t>matches</a:t>
            </a:r>
            <a:r>
              <a:rPr lang="en-US" sz="1900" dirty="0"/>
              <a:t> with the </a:t>
            </a:r>
            <a:r>
              <a:rPr lang="en-US" sz="1900" b="1" dirty="0">
                <a:solidFill>
                  <a:srgbClr val="FFC000"/>
                </a:solidFill>
              </a:rPr>
              <a:t>specified criteria </a:t>
            </a:r>
            <a:r>
              <a:rPr lang="en-US" sz="1900" dirty="0"/>
              <a:t>which is 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{_id:1}</a:t>
            </a:r>
          </a:p>
          <a:p>
            <a:pPr lvl="2">
              <a:lnSpc>
                <a:spcPct val="15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495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return value of </a:t>
            </a:r>
            <a:r>
              <a:rPr lang="en-US" sz="2700" b="1" cap="none" dirty="0" err="1"/>
              <a:t>updateOne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764BA6-AC0B-C39B-9FE3-5A9F7412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2060"/>
                </a:solidFill>
              </a:rPr>
              <a:t>output</a:t>
            </a:r>
            <a:r>
              <a:rPr lang="en-US" sz="2400" dirty="0"/>
              <a:t>, the key </a:t>
            </a:r>
            <a:r>
              <a:rPr lang="en-US" sz="2400" b="1" dirty="0" err="1">
                <a:solidFill>
                  <a:srgbClr val="92D050"/>
                </a:solidFill>
              </a:rPr>
              <a:t>matchedCount</a:t>
            </a:r>
            <a:r>
              <a:rPr lang="en-US" sz="2400" b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indicates the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documents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0070C0"/>
                </a:solidFill>
              </a:rPr>
              <a:t>matched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chemeClr val="accent2"/>
                </a:solidFill>
              </a:rPr>
              <a:t>criteria</a:t>
            </a:r>
            <a:r>
              <a:rPr lang="en-US" sz="2400" dirty="0"/>
              <a:t>, and </a:t>
            </a:r>
            <a:r>
              <a:rPr lang="en-US" sz="2400" b="1" dirty="0" err="1">
                <a:solidFill>
                  <a:srgbClr val="92D050"/>
                </a:solidFill>
              </a:rPr>
              <a:t>modifiedCount</a:t>
            </a:r>
            <a:r>
              <a:rPr lang="en-US" sz="2400" dirty="0"/>
              <a:t> indicates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number of documents </a:t>
            </a:r>
            <a:r>
              <a:rPr lang="en-US" sz="2400" dirty="0"/>
              <a:t>updated.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779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</a:t>
            </a:r>
            <a:r>
              <a:rPr lang="en-US" sz="2700" b="1" cap="none" dirty="0" err="1"/>
              <a:t>updateOne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66" y="2060848"/>
            <a:ext cx="8064896" cy="3829941"/>
          </a:xfrm>
        </p:spPr>
      </p:pic>
    </p:spTree>
    <p:extLst>
      <p:ext uri="{BB962C8B-B14F-4D97-AF65-F5344CB8AC3E}">
        <p14:creationId xmlns:p14="http://schemas.microsoft.com/office/powerpoint/2010/main" val="378304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new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$set </a:t>
            </a:r>
            <a:r>
              <a:rPr lang="en-US" sz="2200" dirty="0"/>
              <a:t>operator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adds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specified field </a:t>
            </a:r>
            <a:r>
              <a:rPr lang="en-US" sz="2200" dirty="0"/>
              <a:t>if it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 not exist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FFC000"/>
                </a:solidFill>
              </a:rPr>
              <a:t>matching document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For example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following code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FFC000"/>
                </a:solidFill>
              </a:rPr>
              <a:t>add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rgbClr val="00B050"/>
                </a:solidFill>
              </a:rPr>
              <a:t>location</a:t>
            </a:r>
            <a:r>
              <a:rPr lang="en-US" sz="2200" dirty="0"/>
              <a:t> field.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5A9550D-50F8-5396-E62F-CBF71E5D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9" y="4526121"/>
            <a:ext cx="7919623" cy="21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D2F716-20B9-1DFE-7671-EBBEFF5AA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60848"/>
            <a:ext cx="6974450" cy="3744416"/>
          </a:xfrm>
        </p:spPr>
      </p:pic>
    </p:spTree>
    <p:extLst>
      <p:ext uri="{BB962C8B-B14F-4D97-AF65-F5344CB8AC3E}">
        <p14:creationId xmlns:p14="http://schemas.microsoft.com/office/powerpoint/2010/main" val="146140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$</a:t>
            </a:r>
            <a:r>
              <a:rPr lang="en-US" sz="2700" b="1" cap="none" dirty="0" err="1"/>
              <a:t>inc</a:t>
            </a:r>
            <a:r>
              <a:rPr lang="en-US" sz="2700" b="1" cap="none" dirty="0"/>
              <a:t> </a:t>
            </a:r>
            <a:r>
              <a:rPr lang="en-US" sz="2700" b="1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3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$</a:t>
            </a:r>
            <a:r>
              <a:rPr lang="en-US" sz="2200" b="1" dirty="0" err="1">
                <a:solidFill>
                  <a:srgbClr val="00B050"/>
                </a:solidFill>
              </a:rPr>
              <a:t>inc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update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increase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value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field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rgbClr val="92D050"/>
                </a:solidFill>
              </a:rPr>
              <a:t>specified amount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{ $</a:t>
            </a:r>
            <a:r>
              <a:rPr lang="en-US" b="1" dirty="0" err="1">
                <a:solidFill>
                  <a:schemeClr val="accent2"/>
                </a:solidFill>
              </a:rPr>
              <a:t>inc</a:t>
            </a:r>
            <a:r>
              <a:rPr lang="en-US" b="1" dirty="0">
                <a:solidFill>
                  <a:schemeClr val="accent2"/>
                </a:solidFill>
              </a:rPr>
              <a:t>: { &lt;field1&gt;: &lt;amount1&gt;, ... } }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Special Note: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inc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accepts</a:t>
            </a:r>
            <a:r>
              <a:rPr lang="en-US" sz="2000" dirty="0"/>
              <a:t> both </a:t>
            </a:r>
            <a:r>
              <a:rPr lang="en-US" sz="2000" b="1" dirty="0">
                <a:solidFill>
                  <a:srgbClr val="92D050"/>
                </a:solidFill>
              </a:rPr>
              <a:t>positive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/>
                </a:solidFill>
              </a:rPr>
              <a:t>negative</a:t>
            </a:r>
            <a:r>
              <a:rPr lang="en-US" sz="2000" dirty="0"/>
              <a:t> values.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70C0"/>
                </a:solidFill>
              </a:rPr>
              <a:t>field does not exist</a:t>
            </a:r>
            <a:r>
              <a:rPr lang="en-US" sz="2000" dirty="0"/>
              <a:t>, then </a:t>
            </a: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inc</a:t>
            </a:r>
            <a:r>
              <a:rPr lang="en-US" sz="2000" dirty="0"/>
              <a:t> creates the </a:t>
            </a:r>
            <a:r>
              <a:rPr lang="en-US" sz="2000" b="1" dirty="0">
                <a:solidFill>
                  <a:srgbClr val="C00000"/>
                </a:solidFill>
              </a:rPr>
              <a:t>field</a:t>
            </a:r>
            <a:r>
              <a:rPr lang="en-US" sz="2000" dirty="0"/>
              <a:t> and sets the field to the </a:t>
            </a:r>
            <a:r>
              <a:rPr lang="en-US" sz="2000" b="1" dirty="0">
                <a:solidFill>
                  <a:srgbClr val="92D050"/>
                </a:solidFill>
              </a:rPr>
              <a:t>specified value</a:t>
            </a:r>
            <a:r>
              <a:rPr lang="en-US" sz="2000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99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66" y="3429000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Increment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salary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C00000"/>
                </a:solidFill>
              </a:rPr>
              <a:t>3000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7030A0"/>
                </a:solidFill>
              </a:rPr>
              <a:t>employee</a:t>
            </a:r>
            <a:r>
              <a:rPr lang="en-US" sz="2200" dirty="0"/>
              <a:t> with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equal to “</a:t>
            </a:r>
            <a:r>
              <a:rPr lang="en-US" sz="2200" b="1" dirty="0">
                <a:solidFill>
                  <a:schemeClr val="accent1"/>
                </a:solidFill>
              </a:rPr>
              <a:t>Steve</a:t>
            </a:r>
            <a:r>
              <a:rPr lang="en-US" sz="2200" dirty="0"/>
              <a:t>”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15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$</a:t>
            </a:r>
            <a:r>
              <a:rPr lang="en-US" sz="2700" b="1" cap="none" dirty="0" err="1"/>
              <a:t>mul</a:t>
            </a:r>
            <a:r>
              <a:rPr lang="en-US" sz="2700" b="1" cap="none" dirty="0"/>
              <a:t> </a:t>
            </a:r>
            <a:r>
              <a:rPr lang="en-US" sz="2700" b="1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3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$</a:t>
            </a:r>
            <a:r>
              <a:rPr lang="en-US" sz="2200" b="1" dirty="0" err="1">
                <a:solidFill>
                  <a:srgbClr val="00B050"/>
                </a:solidFill>
              </a:rPr>
              <a:t>mul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update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multiply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value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field</a:t>
            </a:r>
            <a:r>
              <a:rPr lang="en-US" sz="2200" dirty="0"/>
              <a:t> by a 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given number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{ $</a:t>
            </a:r>
            <a:r>
              <a:rPr lang="en-US" b="1" dirty="0" err="1">
                <a:solidFill>
                  <a:schemeClr val="accent2"/>
                </a:solidFill>
              </a:rPr>
              <a:t>mul</a:t>
            </a:r>
            <a:r>
              <a:rPr lang="en-US" b="1" dirty="0">
                <a:solidFill>
                  <a:schemeClr val="accent2"/>
                </a:solidFill>
              </a:rPr>
              <a:t>: { &lt;field1&gt;: &lt;number1&gt;, ... } }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Special Note: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mul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operator </a:t>
            </a:r>
            <a:r>
              <a:rPr lang="en-US" sz="2000" b="1" dirty="0">
                <a:solidFill>
                  <a:srgbClr val="C00000"/>
                </a:solidFill>
              </a:rPr>
              <a:t>accepts</a:t>
            </a:r>
            <a:r>
              <a:rPr lang="en-US" sz="2000" dirty="0"/>
              <a:t> both </a:t>
            </a:r>
            <a:r>
              <a:rPr lang="en-US" sz="2000" b="1" dirty="0">
                <a:solidFill>
                  <a:srgbClr val="92D050"/>
                </a:solidFill>
              </a:rPr>
              <a:t>positive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/>
                </a:solidFill>
              </a:rPr>
              <a:t>negative</a:t>
            </a:r>
            <a:r>
              <a:rPr lang="en-US" sz="2000" dirty="0"/>
              <a:t> values.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70C0"/>
                </a:solidFill>
              </a:rPr>
              <a:t>field does not exist</a:t>
            </a:r>
            <a:r>
              <a:rPr lang="en-US" sz="2000" dirty="0"/>
              <a:t>, then </a:t>
            </a: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mul</a:t>
            </a:r>
            <a:r>
              <a:rPr lang="en-US" sz="2000" dirty="0"/>
              <a:t> creates the </a:t>
            </a:r>
            <a:r>
              <a:rPr lang="en-US" sz="2000" b="1" dirty="0">
                <a:solidFill>
                  <a:srgbClr val="C00000"/>
                </a:solidFill>
              </a:rPr>
              <a:t>field</a:t>
            </a:r>
            <a:r>
              <a:rPr lang="en-US" sz="2000" dirty="0"/>
              <a:t> and sets the </a:t>
            </a:r>
            <a:r>
              <a:rPr lang="en-US" sz="2000" b="1" dirty="0">
                <a:solidFill>
                  <a:srgbClr val="002060"/>
                </a:solidFill>
              </a:rPr>
              <a:t>value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zero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B050"/>
                </a:solidFill>
              </a:rPr>
              <a:t>same numeric type </a:t>
            </a:r>
            <a:r>
              <a:rPr lang="en-US" sz="2000" dirty="0"/>
              <a:t>as the </a:t>
            </a:r>
            <a:r>
              <a:rPr lang="en-US" sz="2000" b="1" dirty="0">
                <a:solidFill>
                  <a:schemeClr val="accent2"/>
                </a:solidFill>
              </a:rPr>
              <a:t>multiplier</a:t>
            </a:r>
            <a:r>
              <a:rPr lang="en-US" sz="2000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66" y="3429000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Double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salary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7030A0"/>
                </a:solidFill>
              </a:rPr>
              <a:t>employee</a:t>
            </a:r>
            <a:r>
              <a:rPr lang="en-US" sz="2200" dirty="0"/>
              <a:t> with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equal to “</a:t>
            </a:r>
            <a:r>
              <a:rPr lang="en-US" sz="2200" b="1" dirty="0">
                <a:solidFill>
                  <a:schemeClr val="accent1"/>
                </a:solidFill>
              </a:rPr>
              <a:t>Steve</a:t>
            </a:r>
            <a:r>
              <a:rPr lang="en-US" sz="2200" dirty="0"/>
              <a:t>”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2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Updating Data In MongoDB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updateOne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Update operators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updateMany</a:t>
            </a: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$unset </a:t>
            </a:r>
            <a:r>
              <a:rPr lang="en-US" sz="2700" b="1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3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$unset </a:t>
            </a:r>
            <a:r>
              <a:rPr lang="en-US" sz="2200" dirty="0"/>
              <a:t>update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operator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delete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field</a:t>
            </a:r>
            <a:r>
              <a:rPr lang="en-US" sz="2200" dirty="0"/>
              <a:t> from the document.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{ $unset: { &lt;field1&gt;: “”, ... } }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Special Note: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70C0"/>
                </a:solidFill>
              </a:rPr>
              <a:t>field does not exist</a:t>
            </a:r>
            <a:r>
              <a:rPr lang="en-US" sz="2000" dirty="0"/>
              <a:t>, then </a:t>
            </a:r>
            <a:r>
              <a:rPr lang="en-US" sz="2000" b="1" dirty="0">
                <a:solidFill>
                  <a:schemeClr val="accent2"/>
                </a:solidFill>
              </a:rPr>
              <a:t>$unset</a:t>
            </a:r>
            <a:r>
              <a:rPr lang="en-US" sz="2000" dirty="0"/>
              <a:t> does nothing.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606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55" y="3717032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2058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Delete</a:t>
            </a:r>
            <a:r>
              <a:rPr lang="en-US" sz="2200" dirty="0"/>
              <a:t> the field </a:t>
            </a:r>
            <a:r>
              <a:rPr lang="en-US" sz="2200" b="1" dirty="0">
                <a:solidFill>
                  <a:srgbClr val="00B050"/>
                </a:solidFill>
              </a:rPr>
              <a:t>location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7030A0"/>
                </a:solidFill>
              </a:rPr>
              <a:t>employee</a:t>
            </a:r>
            <a:r>
              <a:rPr lang="en-US" sz="2200" dirty="0"/>
              <a:t> with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equal to “</a:t>
            </a:r>
            <a:r>
              <a:rPr lang="en-US" sz="2200" b="1" dirty="0">
                <a:solidFill>
                  <a:schemeClr val="accent1"/>
                </a:solidFill>
              </a:rPr>
              <a:t>Steve</a:t>
            </a:r>
            <a:r>
              <a:rPr lang="en-US" sz="2200" dirty="0"/>
              <a:t>”.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Before deleting:</a:t>
            </a:r>
          </a:p>
        </p:txBody>
      </p:sp>
    </p:spTree>
    <p:extLst>
      <p:ext uri="{BB962C8B-B14F-4D97-AF65-F5344CB8AC3E}">
        <p14:creationId xmlns:p14="http://schemas.microsoft.com/office/powerpoint/2010/main" val="64310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84" y="2564904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53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Deleting</a:t>
            </a:r>
            <a:r>
              <a:rPr lang="en-US" sz="2200" dirty="0"/>
              <a:t> the field </a:t>
            </a:r>
            <a:r>
              <a:rPr lang="en-US" sz="2200" b="1" dirty="0">
                <a:solidFill>
                  <a:srgbClr val="00B050"/>
                </a:solidFill>
              </a:rPr>
              <a:t>location</a:t>
            </a:r>
            <a:r>
              <a:rPr lang="en-US" sz="2200" dirty="0"/>
              <a:t> 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6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084" y="2564904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53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After deletion</a:t>
            </a:r>
            <a:r>
              <a:rPr lang="en-US" sz="2200" b="1" dirty="0">
                <a:solidFill>
                  <a:srgbClr val="002060"/>
                </a:solidFill>
              </a:rPr>
              <a:t>: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updateMany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updateMany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C00000"/>
                </a:solidFill>
              </a:rPr>
              <a:t>update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multiple document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0070C0"/>
                </a:solidFill>
              </a:rPr>
              <a:t>collection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match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specified filter criteria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</a:rPr>
              <a:t>db.collection.updateMany</a:t>
            </a:r>
            <a:r>
              <a:rPr lang="en-US" sz="2000" b="1" dirty="0">
                <a:solidFill>
                  <a:schemeClr val="accent2"/>
                </a:solidFill>
              </a:rPr>
              <a:t>(filter, document, options)</a:t>
            </a:r>
          </a:p>
        </p:txBody>
      </p:sp>
    </p:spTree>
    <p:extLst>
      <p:ext uri="{BB962C8B-B14F-4D97-AF65-F5344CB8AC3E}">
        <p14:creationId xmlns:p14="http://schemas.microsoft.com/office/powerpoint/2010/main" val="11462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66" y="3429000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Set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of all those </a:t>
            </a:r>
            <a:r>
              <a:rPr lang="en-US" sz="2200" b="1" dirty="0">
                <a:solidFill>
                  <a:schemeClr val="accent1"/>
                </a:solidFill>
              </a:rPr>
              <a:t>employees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9000</a:t>
            </a:r>
            <a:r>
              <a:rPr lang="en-US" sz="2200" dirty="0"/>
              <a:t> who have an </a:t>
            </a:r>
            <a:r>
              <a:rPr lang="en-US" sz="2200" b="1" dirty="0">
                <a:solidFill>
                  <a:srgbClr val="00B050"/>
                </a:solidFill>
              </a:rPr>
              <a:t>_id &gt; 3</a:t>
            </a:r>
          </a:p>
        </p:txBody>
      </p:sp>
    </p:spTree>
    <p:extLst>
      <p:ext uri="{BB962C8B-B14F-4D97-AF65-F5344CB8AC3E}">
        <p14:creationId xmlns:p14="http://schemas.microsoft.com/office/powerpoint/2010/main" val="33992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upsert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We</a:t>
            </a:r>
            <a:r>
              <a:rPr lang="en-US" sz="2200" dirty="0"/>
              <a:t> can specify </a:t>
            </a:r>
            <a:r>
              <a:rPr lang="en-US" sz="2200" b="1" dirty="0">
                <a:solidFill>
                  <a:srgbClr val="7030A0"/>
                </a:solidFill>
              </a:rPr>
              <a:t>{</a:t>
            </a:r>
            <a:r>
              <a:rPr lang="en-US" sz="2200" b="1" dirty="0" err="1">
                <a:solidFill>
                  <a:srgbClr val="7030A0"/>
                </a:solidFill>
              </a:rPr>
              <a:t>upsert:true</a:t>
            </a:r>
            <a:r>
              <a:rPr lang="en-US" sz="2200" b="1" dirty="0">
                <a:solidFill>
                  <a:srgbClr val="7030A0"/>
                </a:solidFill>
              </a:rPr>
              <a:t>} </a:t>
            </a:r>
            <a:r>
              <a:rPr lang="en-US" sz="2200" dirty="0"/>
              <a:t>as a </a:t>
            </a:r>
            <a:r>
              <a:rPr lang="en-US" sz="2200" b="1" dirty="0">
                <a:solidFill>
                  <a:srgbClr val="FFC000"/>
                </a:solidFill>
              </a:rPr>
              <a:t>third parameter </a:t>
            </a:r>
            <a:r>
              <a:rPr lang="en-US" sz="2200" dirty="0"/>
              <a:t>in the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updateMany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200" dirty="0"/>
              <a:t> method.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7030A0"/>
                </a:solidFill>
              </a:rPr>
              <a:t>upsert:true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adds a </a:t>
            </a:r>
            <a:r>
              <a:rPr lang="en-US" sz="2200" b="1" dirty="0">
                <a:solidFill>
                  <a:srgbClr val="00B050"/>
                </a:solidFill>
              </a:rPr>
              <a:t>new document </a:t>
            </a:r>
            <a:r>
              <a:rPr lang="en-US" sz="2200" dirty="0"/>
              <a:t>if the </a:t>
            </a:r>
            <a:r>
              <a:rPr lang="en-US" sz="2200" b="1" dirty="0">
                <a:solidFill>
                  <a:schemeClr val="accent1"/>
                </a:solidFill>
              </a:rPr>
              <a:t>matching document</a:t>
            </a:r>
            <a:r>
              <a:rPr lang="en-US" sz="2200" dirty="0"/>
              <a:t> is not found.</a:t>
            </a:r>
          </a:p>
        </p:txBody>
      </p:sp>
    </p:spTree>
    <p:extLst>
      <p:ext uri="{BB962C8B-B14F-4D97-AF65-F5344CB8AC3E}">
        <p14:creationId xmlns:p14="http://schemas.microsoft.com/office/powerpoint/2010/main" val="24060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933056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205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Set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Raj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9000 </a:t>
            </a:r>
            <a:r>
              <a:rPr lang="en-US" sz="2200" dirty="0"/>
              <a:t>for the employee with </a:t>
            </a:r>
            <a:r>
              <a:rPr lang="en-US" sz="2200" b="1" dirty="0">
                <a:solidFill>
                  <a:srgbClr val="00B050"/>
                </a:solidFill>
              </a:rPr>
              <a:t>_id </a:t>
            </a:r>
            <a:r>
              <a:rPr lang="en-US" sz="2200" dirty="0"/>
              <a:t>equal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7.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chemeClr val="accent1"/>
                </a:solidFill>
              </a:rPr>
              <a:t>no record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_id 7 </a:t>
            </a:r>
            <a:r>
              <a:rPr lang="en-US" sz="2200" dirty="0"/>
              <a:t>is found then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insert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new record</a:t>
            </a:r>
          </a:p>
        </p:txBody>
      </p:sp>
    </p:spTree>
    <p:extLst>
      <p:ext uri="{BB962C8B-B14F-4D97-AF65-F5344CB8AC3E}">
        <p14:creationId xmlns:p14="http://schemas.microsoft.com/office/powerpoint/2010/main" val="34632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Updating data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 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Update Data </a:t>
            </a:r>
            <a:r>
              <a:rPr lang="en-US" sz="2200" dirty="0"/>
              <a:t>in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MongoDB document</a:t>
            </a:r>
            <a:r>
              <a:rPr lang="en-US" sz="2200" dirty="0"/>
              <a:t>, we can use 2 methods called </a:t>
            </a:r>
            <a:r>
              <a:rPr lang="en-US" sz="2200" b="1" dirty="0" err="1">
                <a:solidFill>
                  <a:srgbClr val="C00000"/>
                </a:solidFill>
              </a:rPr>
              <a:t>updateOne</a:t>
            </a:r>
            <a:r>
              <a:rPr lang="en-US" sz="2200" dirty="0"/>
              <a:t> and  </a:t>
            </a:r>
            <a:r>
              <a:rPr lang="en-US" sz="2200" b="1" dirty="0" err="1">
                <a:solidFill>
                  <a:srgbClr val="C00000"/>
                </a:solidFill>
              </a:rPr>
              <a:t>updateMany</a:t>
            </a: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8C999C-FB2E-0CAF-7E4A-53B2E39D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77932"/>
              </p:ext>
            </p:extLst>
          </p:nvPr>
        </p:nvGraphicFramePr>
        <p:xfrm>
          <a:off x="827584" y="3284984"/>
          <a:ext cx="7488832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36917227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433282243"/>
                    </a:ext>
                  </a:extLst>
                </a:gridCol>
              </a:tblGrid>
              <a:tr h="559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Method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31303321"/>
                  </a:ext>
                </a:extLst>
              </a:tr>
              <a:tr h="119626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db.collection.updateOne()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It is used to update a single document in the collection that satisfy the given criteria.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10764414"/>
                  </a:ext>
                </a:extLst>
              </a:tr>
              <a:tr h="119626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db.collection.updateMany()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It is used to update multiple documents in the collection that satisfy the given criteria.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597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updateOne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updateOne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C00000"/>
                </a:solidFill>
              </a:rPr>
              <a:t>update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single document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0070C0"/>
                </a:solidFill>
              </a:rPr>
              <a:t>collection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matches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specified filter criteria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updates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first matching document </a:t>
            </a:r>
            <a:r>
              <a:rPr lang="en-US" sz="2200" dirty="0"/>
              <a:t>even if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multiple documents</a:t>
            </a:r>
            <a:r>
              <a:rPr lang="en-US" sz="2200" dirty="0"/>
              <a:t> match 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criteria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 err="1"/>
              <a:t>updateOne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</a:rPr>
              <a:t>db.collection.updateOne</a:t>
            </a:r>
            <a:r>
              <a:rPr lang="en-US" sz="2000" b="1" dirty="0">
                <a:solidFill>
                  <a:schemeClr val="accent2"/>
                </a:solidFill>
              </a:rPr>
              <a:t>(filter, document, options)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Parameters: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filter: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selection criteria </a:t>
            </a:r>
            <a:r>
              <a:rPr lang="en-US" sz="2000" dirty="0"/>
              <a:t>for the </a:t>
            </a:r>
            <a:r>
              <a:rPr lang="en-US" sz="2000" b="1" dirty="0">
                <a:solidFill>
                  <a:srgbClr val="0070C0"/>
                </a:solidFill>
              </a:rPr>
              <a:t>update</a:t>
            </a:r>
            <a:r>
              <a:rPr lang="en-US" sz="2000" dirty="0"/>
              <a:t>, same as </a:t>
            </a:r>
            <a:r>
              <a:rPr lang="en-US" sz="2000" b="1" dirty="0">
                <a:solidFill>
                  <a:srgbClr val="C00000"/>
                </a:solidFill>
              </a:rPr>
              <a:t>find() </a:t>
            </a:r>
            <a:r>
              <a:rPr lang="en-US" sz="2000" dirty="0"/>
              <a:t>method.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document: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document</a:t>
            </a:r>
            <a:r>
              <a:rPr lang="en-US" sz="2000" dirty="0"/>
              <a:t> that contains </a:t>
            </a:r>
            <a:r>
              <a:rPr lang="en-US" sz="2000" b="1" dirty="0">
                <a:solidFill>
                  <a:schemeClr val="accent1"/>
                </a:solidFill>
              </a:rPr>
              <a:t>modifications </a:t>
            </a:r>
            <a:r>
              <a:rPr lang="en-US" sz="2000" dirty="0"/>
              <a:t>to apply through </a:t>
            </a:r>
            <a:r>
              <a:rPr lang="en-US" sz="2000" b="1" u="sng" dirty="0">
                <a:solidFill>
                  <a:srgbClr val="002060"/>
                </a:solidFill>
              </a:rPr>
              <a:t>update operator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options:</a:t>
            </a:r>
            <a:r>
              <a:rPr lang="en-US" sz="2000" dirty="0"/>
              <a:t> Optional. </a:t>
            </a:r>
            <a:r>
              <a:rPr lang="en-US" sz="2000" b="1" dirty="0">
                <a:solidFill>
                  <a:schemeClr val="accent1"/>
                </a:solidFill>
              </a:rPr>
              <a:t>May contain </a:t>
            </a:r>
            <a:r>
              <a:rPr lang="en-US" sz="2000" dirty="0"/>
              <a:t>options for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update behavior </a:t>
            </a:r>
            <a:r>
              <a:rPr lang="en-US" sz="2000" dirty="0"/>
              <a:t>like </a:t>
            </a:r>
            <a:r>
              <a:rPr lang="en-US" sz="2000" b="1" dirty="0" err="1">
                <a:solidFill>
                  <a:srgbClr val="FFC000"/>
                </a:solidFill>
              </a:rPr>
              <a:t>upsert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2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are update operators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/>
                </a:solidFill>
              </a:rPr>
              <a:t>update operators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special operators </a:t>
            </a:r>
            <a:r>
              <a:rPr lang="en-US" sz="2200" dirty="0"/>
              <a:t>which can be </a:t>
            </a:r>
            <a:r>
              <a:rPr lang="en-US" sz="2200" b="1" dirty="0">
                <a:solidFill>
                  <a:srgbClr val="C00000"/>
                </a:solidFill>
              </a:rPr>
              <a:t>used</a:t>
            </a:r>
            <a:r>
              <a:rPr lang="en-US" sz="2200" dirty="0"/>
              <a:t> with the </a:t>
            </a:r>
            <a:r>
              <a:rPr lang="en-US" sz="2200" b="1" dirty="0" err="1">
                <a:solidFill>
                  <a:srgbClr val="00B050"/>
                </a:solidFill>
              </a:rPr>
              <a:t>updateOne</a:t>
            </a:r>
            <a:r>
              <a:rPr lang="en-US" sz="2200" b="1" dirty="0">
                <a:solidFill>
                  <a:srgbClr val="00B050"/>
                </a:solidFill>
              </a:rPr>
              <a:t>()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00B050"/>
                </a:solidFill>
              </a:rPr>
              <a:t>updateMany</a:t>
            </a:r>
            <a:r>
              <a:rPr lang="en-US" sz="2200" b="1" dirty="0">
                <a:solidFill>
                  <a:srgbClr val="00B050"/>
                </a:solidFill>
              </a:rPr>
              <a:t>() </a:t>
            </a:r>
            <a:r>
              <a:rPr lang="en-US" sz="2200" dirty="0"/>
              <a:t>methods.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/>
                </a:solidFill>
              </a:rPr>
              <a:t>four</a:t>
            </a:r>
            <a:r>
              <a:rPr lang="en-US" sz="2200" dirty="0"/>
              <a:t> very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commonly used </a:t>
            </a:r>
            <a:r>
              <a:rPr lang="en-US" sz="2200" dirty="0"/>
              <a:t>operators are: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$set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inc</a:t>
            </a:r>
            <a:endParaRPr lang="en-US" sz="2000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$</a:t>
            </a:r>
            <a:r>
              <a:rPr lang="en-US" sz="2000" b="1" dirty="0" err="1">
                <a:solidFill>
                  <a:schemeClr val="accent2"/>
                </a:solidFill>
              </a:rPr>
              <a:t>mul</a:t>
            </a:r>
            <a:endParaRPr lang="en-US" sz="2000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$unset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$set </a:t>
            </a:r>
            <a:r>
              <a:rPr lang="en-US" sz="2700" b="1" dirty="0"/>
              <a:t>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$set </a:t>
            </a:r>
            <a:r>
              <a:rPr lang="en-US" sz="2200" dirty="0"/>
              <a:t>operator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replaces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value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00B050"/>
                </a:solidFill>
              </a:rPr>
              <a:t>field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7030A0"/>
                </a:solidFill>
              </a:rPr>
              <a:t>specified value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{ $set: { &lt;field1&gt;: &lt;value1&gt;, ... } }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Special Note: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If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field does not exist</a:t>
            </a:r>
            <a:r>
              <a:rPr lang="en-US" sz="2000" dirty="0"/>
              <a:t>, then the </a:t>
            </a:r>
            <a:r>
              <a:rPr lang="en-US" sz="2000" b="1" dirty="0">
                <a:solidFill>
                  <a:schemeClr val="accent2"/>
                </a:solidFill>
              </a:rPr>
              <a:t>$set  </a:t>
            </a:r>
            <a:r>
              <a:rPr lang="en-US" sz="2000" dirty="0"/>
              <a:t>will </a:t>
            </a:r>
            <a:r>
              <a:rPr lang="en-US" sz="2000" b="1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new field </a:t>
            </a:r>
            <a:r>
              <a:rPr lang="en-US" sz="2000" dirty="0"/>
              <a:t>with the </a:t>
            </a:r>
            <a:r>
              <a:rPr lang="en-US" sz="2000" b="1" dirty="0">
                <a:solidFill>
                  <a:srgbClr val="002060"/>
                </a:solidFill>
              </a:rPr>
              <a:t>specified value</a:t>
            </a:r>
            <a:r>
              <a:rPr lang="en-US" sz="2000" dirty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 err="1"/>
              <a:t>updateOne</a:t>
            </a:r>
            <a:r>
              <a:rPr lang="en-US" sz="2700" b="1" cap="none" dirty="0"/>
              <a:t>() </a:t>
            </a:r>
            <a:r>
              <a:rPr lang="en-US" sz="2700" b="1" dirty="0"/>
              <a:t>with </a:t>
            </a:r>
            <a:r>
              <a:rPr lang="en-US" sz="2700" b="1" cap="none" dirty="0"/>
              <a:t>$set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Following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detailed syntax </a:t>
            </a:r>
            <a:r>
              <a:rPr lang="en-US" sz="2200" dirty="0"/>
              <a:t>of </a:t>
            </a:r>
            <a:r>
              <a:rPr lang="en-US" sz="2200" b="1" dirty="0" err="1">
                <a:solidFill>
                  <a:schemeClr val="accent2"/>
                </a:solidFill>
              </a:rPr>
              <a:t>updateOne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when used with </a:t>
            </a:r>
            <a:r>
              <a:rPr lang="en-US" sz="2200" b="1" dirty="0">
                <a:solidFill>
                  <a:schemeClr val="accent2"/>
                </a:solidFill>
              </a:rPr>
              <a:t>$set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db.collection.updateOne</a:t>
            </a:r>
            <a:r>
              <a:rPr lang="en-US" b="1" dirty="0">
                <a:solidFill>
                  <a:schemeClr val="accent2"/>
                </a:solidFill>
              </a:rPr>
              <a:t>({</a:t>
            </a:r>
            <a:r>
              <a:rPr lang="en-US" b="1" dirty="0">
                <a:solidFill>
                  <a:srgbClr val="7030A0"/>
                </a:solidFill>
              </a:rPr>
              <a:t>filter</a:t>
            </a:r>
            <a:r>
              <a:rPr lang="en-US" b="1" dirty="0">
                <a:solidFill>
                  <a:schemeClr val="accent2"/>
                </a:solidFill>
              </a:rPr>
              <a:t>},{ </a:t>
            </a:r>
            <a:r>
              <a:rPr lang="en-US" b="1" dirty="0">
                <a:solidFill>
                  <a:srgbClr val="7030A0"/>
                </a:solidFill>
              </a:rPr>
              <a:t>$set</a:t>
            </a:r>
            <a:r>
              <a:rPr lang="en-US" b="1" dirty="0">
                <a:solidFill>
                  <a:schemeClr val="accent2"/>
                </a:solidFill>
              </a:rPr>
              <a:t>: { </a:t>
            </a:r>
            <a:r>
              <a:rPr lang="en-US" b="1" dirty="0">
                <a:solidFill>
                  <a:srgbClr val="00B050"/>
                </a:solidFill>
              </a:rPr>
              <a:t>&lt;field1&gt;: &lt;value1&gt;</a:t>
            </a:r>
            <a:r>
              <a:rPr lang="en-US" b="1" dirty="0">
                <a:solidFill>
                  <a:schemeClr val="accent2"/>
                </a:solidFill>
              </a:rPr>
              <a:t>, ... } })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466" y="3429000"/>
            <a:ext cx="8064896" cy="24617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Update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to “</a:t>
            </a:r>
            <a:r>
              <a:rPr lang="en-US" sz="2200" b="1" dirty="0">
                <a:solidFill>
                  <a:schemeClr val="accent1"/>
                </a:solidFill>
              </a:rPr>
              <a:t>James</a:t>
            </a:r>
            <a:r>
              <a:rPr lang="en-US" sz="2200" dirty="0"/>
              <a:t>” of the employee whose </a:t>
            </a:r>
            <a:r>
              <a:rPr lang="en-US" sz="2200" b="1" dirty="0">
                <a:solidFill>
                  <a:srgbClr val="00B050"/>
                </a:solidFill>
              </a:rPr>
              <a:t>_id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719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9780</TotalTime>
  <Words>972</Words>
  <Application>Microsoft Office PowerPoint</Application>
  <PresentationFormat>On-screen Show (4:3)</PresentationFormat>
  <Paragraphs>145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Updating data in mongodb</vt:lpstr>
      <vt:lpstr>Using updateOne()</vt:lpstr>
      <vt:lpstr>Syntax of updateOne()</vt:lpstr>
      <vt:lpstr>What are update operators ?</vt:lpstr>
      <vt:lpstr>The $set operator</vt:lpstr>
      <vt:lpstr>Syntax of updateOne() with $set</vt:lpstr>
      <vt:lpstr>Example</vt:lpstr>
      <vt:lpstr>Explanation of arguments to updateOne()</vt:lpstr>
      <vt:lpstr>Explanation of arguments to updateOne()</vt:lpstr>
      <vt:lpstr>Explanation of return value of updateOne()</vt:lpstr>
      <vt:lpstr>Verifying updateOne()</vt:lpstr>
      <vt:lpstr>Adding new field</vt:lpstr>
      <vt:lpstr>verifying</vt:lpstr>
      <vt:lpstr>The $inc operator</vt:lpstr>
      <vt:lpstr>Example</vt:lpstr>
      <vt:lpstr>The $mul operator</vt:lpstr>
      <vt:lpstr>Example</vt:lpstr>
      <vt:lpstr>Using $unset operator</vt:lpstr>
      <vt:lpstr>Example</vt:lpstr>
      <vt:lpstr>Example</vt:lpstr>
      <vt:lpstr>Example</vt:lpstr>
      <vt:lpstr>Using updateMany()</vt:lpstr>
      <vt:lpstr>Example</vt:lpstr>
      <vt:lpstr>upsert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294</cp:revision>
  <dcterms:created xsi:type="dcterms:W3CDTF">2015-12-21T13:46:00Z</dcterms:created>
  <dcterms:modified xsi:type="dcterms:W3CDTF">2023-07-26T11:42:20Z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