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401" r:id="rId1"/>
  </p:sldMasterIdLst>
  <p:notesMasterIdLst>
    <p:notesMasterId r:id="rId12"/>
  </p:notesMasterIdLst>
  <p:sldIdLst>
    <p:sldId id="256" r:id="rId2"/>
    <p:sldId id="301" r:id="rId3"/>
    <p:sldId id="1502" r:id="rId4"/>
    <p:sldId id="1362" r:id="rId5"/>
    <p:sldId id="1520" r:id="rId6"/>
    <p:sldId id="1443" r:id="rId7"/>
    <p:sldId id="1522" r:id="rId8"/>
    <p:sldId id="1539" r:id="rId9"/>
    <p:sldId id="1540" r:id="rId10"/>
    <p:sldId id="154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1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E954E8C9-A6C7-4082-8F55-846E4897F13D}"/>
    <pc:docChg chg="custSel delSld modSld">
      <pc:chgData name="Sharma Computer Academy" userId="08476b32c11f4418" providerId="LiveId" clId="{E954E8C9-A6C7-4082-8F55-846E4897F13D}" dt="2023-07-27T07:39:39.642" v="353"/>
      <pc:docMkLst>
        <pc:docMk/>
      </pc:docMkLst>
      <pc:sldChg chg="modSp mod">
        <pc:chgData name="Sharma Computer Academy" userId="08476b32c11f4418" providerId="LiveId" clId="{E954E8C9-A6C7-4082-8F55-846E4897F13D}" dt="2023-07-22T07:30:17.838" v="0" actId="20577"/>
        <pc:sldMkLst>
          <pc:docMk/>
          <pc:sldMk cId="0" sldId="256"/>
        </pc:sldMkLst>
        <pc:spChg chg="mod">
          <ac:chgData name="Sharma Computer Academy" userId="08476b32c11f4418" providerId="LiveId" clId="{E954E8C9-A6C7-4082-8F55-846E4897F13D}" dt="2023-07-22T07:30:17.838" v="0" actId="20577"/>
          <ac:spMkLst>
            <pc:docMk/>
            <pc:sldMk cId="0" sldId="256"/>
            <ac:spMk id="5" creationId="{FDE8BF48-6CE9-C353-EA89-60339EAE5473}"/>
          </ac:spMkLst>
        </pc:spChg>
      </pc:sldChg>
      <pc:sldChg chg="modSp modAnim">
        <pc:chgData name="Sharma Computer Academy" userId="08476b32c11f4418" providerId="LiveId" clId="{E954E8C9-A6C7-4082-8F55-846E4897F13D}" dt="2023-07-22T07:53:48.604" v="352" actId="20577"/>
        <pc:sldMkLst>
          <pc:docMk/>
          <pc:sldMk cId="0" sldId="301"/>
        </pc:sldMkLst>
        <pc:spChg chg="mod">
          <ac:chgData name="Sharma Computer Academy" userId="08476b32c11f4418" providerId="LiveId" clId="{E954E8C9-A6C7-4082-8F55-846E4897F13D}" dt="2023-07-22T07:53:48.604" v="352" actId="20577"/>
          <ac:spMkLst>
            <pc:docMk/>
            <pc:sldMk cId="0" sldId="30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954E8C9-A6C7-4082-8F55-846E4897F13D}" dt="2023-07-22T07:32:22.190" v="68" actId="20577"/>
        <pc:sldMkLst>
          <pc:docMk/>
          <pc:sldMk cId="2740318397" sldId="1362"/>
        </pc:sldMkLst>
        <pc:spChg chg="mod">
          <ac:chgData name="Sharma Computer Academy" userId="08476b32c11f4418" providerId="LiveId" clId="{E954E8C9-A6C7-4082-8F55-846E4897F13D}" dt="2023-07-22T07:31:41.791" v="52" actId="20577"/>
          <ac:spMkLst>
            <pc:docMk/>
            <pc:sldMk cId="2740318397" sldId="1362"/>
            <ac:spMk id="2" creationId="{00000000-0000-0000-0000-000000000000}"/>
          </ac:spMkLst>
        </pc:spChg>
        <pc:spChg chg="mod">
          <ac:chgData name="Sharma Computer Academy" userId="08476b32c11f4418" providerId="LiveId" clId="{E954E8C9-A6C7-4082-8F55-846E4897F13D}" dt="2023-07-22T07:32:22.190" v="68" actId="20577"/>
          <ac:spMkLst>
            <pc:docMk/>
            <pc:sldMk cId="2740318397" sldId="136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954E8C9-A6C7-4082-8F55-846E4897F13D}" dt="2023-07-22T07:44:12.628" v="159" actId="1076"/>
        <pc:sldMkLst>
          <pc:docMk/>
          <pc:sldMk cId="671926639" sldId="1443"/>
        </pc:sldMkLst>
        <pc:spChg chg="mod">
          <ac:chgData name="Sharma Computer Academy" userId="08476b32c11f4418" providerId="LiveId" clId="{E954E8C9-A6C7-4082-8F55-846E4897F13D}" dt="2023-07-22T07:43:42.638" v="155" actId="113"/>
          <ac:spMkLst>
            <pc:docMk/>
            <pc:sldMk cId="671926639" sldId="1443"/>
            <ac:spMk id="4" creationId="{F064A9C0-7241-38F7-301A-25ECDD404D15}"/>
          </ac:spMkLst>
        </pc:spChg>
        <pc:picChg chg="mod">
          <ac:chgData name="Sharma Computer Academy" userId="08476b32c11f4418" providerId="LiveId" clId="{E954E8C9-A6C7-4082-8F55-846E4897F13D}" dt="2023-07-22T07:44:12.628" v="159" actId="1076"/>
          <ac:picMkLst>
            <pc:docMk/>
            <pc:sldMk cId="671926639" sldId="1443"/>
            <ac:picMk id="5" creationId="{9FA47111-C768-53E2-1F93-6796C0B32F6B}"/>
          </ac:picMkLst>
        </pc:picChg>
      </pc:sldChg>
      <pc:sldChg chg="del">
        <pc:chgData name="Sharma Computer Academy" userId="08476b32c11f4418" providerId="LiveId" clId="{E954E8C9-A6C7-4082-8F55-846E4897F13D}" dt="2023-07-22T07:44:32.989" v="160" actId="47"/>
        <pc:sldMkLst>
          <pc:docMk/>
          <pc:sldMk cId="2353068366" sldId="1444"/>
        </pc:sldMkLst>
      </pc:sldChg>
      <pc:sldChg chg="modSp mod">
        <pc:chgData name="Sharma Computer Academy" userId="08476b32c11f4418" providerId="LiveId" clId="{E954E8C9-A6C7-4082-8F55-846E4897F13D}" dt="2023-07-22T07:31:28.513" v="46" actId="20577"/>
        <pc:sldMkLst>
          <pc:docMk/>
          <pc:sldMk cId="1713387292" sldId="1502"/>
        </pc:sldMkLst>
        <pc:spChg chg="mod">
          <ac:chgData name="Sharma Computer Academy" userId="08476b32c11f4418" providerId="LiveId" clId="{E954E8C9-A6C7-4082-8F55-846E4897F13D}" dt="2023-07-22T07:30:50.263" v="8" actId="20577"/>
          <ac:spMkLst>
            <pc:docMk/>
            <pc:sldMk cId="1713387292" sldId="1502"/>
            <ac:spMk id="2" creationId="{00000000-0000-0000-0000-000000000000}"/>
          </ac:spMkLst>
        </pc:spChg>
        <pc:spChg chg="mod">
          <ac:chgData name="Sharma Computer Academy" userId="08476b32c11f4418" providerId="LiveId" clId="{E954E8C9-A6C7-4082-8F55-846E4897F13D}" dt="2023-07-22T07:31:07.920" v="25" actId="20577"/>
          <ac:spMkLst>
            <pc:docMk/>
            <pc:sldMk cId="1713387292" sldId="1502"/>
            <ac:spMk id="3" creationId="{00000000-0000-0000-0000-000000000000}"/>
          </ac:spMkLst>
        </pc:spChg>
        <pc:graphicFrameChg chg="modGraphic">
          <ac:chgData name="Sharma Computer Academy" userId="08476b32c11f4418" providerId="LiveId" clId="{E954E8C9-A6C7-4082-8F55-846E4897F13D}" dt="2023-07-22T07:31:28.513" v="46" actId="20577"/>
          <ac:graphicFrameMkLst>
            <pc:docMk/>
            <pc:sldMk cId="1713387292" sldId="1502"/>
            <ac:graphicFrameMk id="4" creationId="{D68C999C-FB2E-0CAF-7E4A-53B2E39DC62F}"/>
          </ac:graphicFrameMkLst>
        </pc:graphicFrameChg>
      </pc:sldChg>
      <pc:sldChg chg="del">
        <pc:chgData name="Sharma Computer Academy" userId="08476b32c11f4418" providerId="LiveId" clId="{E954E8C9-A6C7-4082-8F55-846E4897F13D}" dt="2023-07-22T07:52:39.802" v="329" actId="47"/>
        <pc:sldMkLst>
          <pc:docMk/>
          <pc:sldMk cId="2406062338" sldId="1510"/>
        </pc:sldMkLst>
      </pc:sldChg>
      <pc:sldChg chg="modSp modAnim">
        <pc:chgData name="Sharma Computer Academy" userId="08476b32c11f4418" providerId="LiveId" clId="{E954E8C9-A6C7-4082-8F55-846E4897F13D}" dt="2023-07-22T07:36:15.561" v="100" actId="20577"/>
        <pc:sldMkLst>
          <pc:docMk/>
          <pc:sldMk cId="4158261448" sldId="1520"/>
        </pc:sldMkLst>
        <pc:spChg chg="mod">
          <ac:chgData name="Sharma Computer Academy" userId="08476b32c11f4418" providerId="LiveId" clId="{E954E8C9-A6C7-4082-8F55-846E4897F13D}" dt="2023-07-22T07:33:46.763" v="79" actId="20577"/>
          <ac:spMkLst>
            <pc:docMk/>
            <pc:sldMk cId="4158261448" sldId="1520"/>
            <ac:spMk id="2" creationId="{00000000-0000-0000-0000-000000000000}"/>
          </ac:spMkLst>
        </pc:spChg>
        <pc:spChg chg="mod">
          <ac:chgData name="Sharma Computer Academy" userId="08476b32c11f4418" providerId="LiveId" clId="{E954E8C9-A6C7-4082-8F55-846E4897F13D}" dt="2023-07-22T07:36:15.561" v="100" actId="20577"/>
          <ac:spMkLst>
            <pc:docMk/>
            <pc:sldMk cId="4158261448" sldId="1520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E954E8C9-A6C7-4082-8F55-846E4897F13D}" dt="2023-07-22T07:44:32.989" v="160" actId="47"/>
        <pc:sldMkLst>
          <pc:docMk/>
          <pc:sldMk cId="3149521514" sldId="1521"/>
        </pc:sldMkLst>
      </pc:sldChg>
      <pc:sldChg chg="modSp mod">
        <pc:chgData name="Sharma Computer Academy" userId="08476b32c11f4418" providerId="LiveId" clId="{E954E8C9-A6C7-4082-8F55-846E4897F13D}" dt="2023-07-22T07:45:23.447" v="175" actId="20577"/>
        <pc:sldMkLst>
          <pc:docMk/>
          <pc:sldMk cId="3077798180" sldId="1522"/>
        </pc:sldMkLst>
        <pc:spChg chg="mod">
          <ac:chgData name="Sharma Computer Academy" userId="08476b32c11f4418" providerId="LiveId" clId="{E954E8C9-A6C7-4082-8F55-846E4897F13D}" dt="2023-07-22T07:44:36.752" v="164" actId="20577"/>
          <ac:spMkLst>
            <pc:docMk/>
            <pc:sldMk cId="3077798180" sldId="1522"/>
            <ac:spMk id="2" creationId="{00000000-0000-0000-0000-000000000000}"/>
          </ac:spMkLst>
        </pc:spChg>
        <pc:spChg chg="mod">
          <ac:chgData name="Sharma Computer Academy" userId="08476b32c11f4418" providerId="LiveId" clId="{E954E8C9-A6C7-4082-8F55-846E4897F13D}" dt="2023-07-22T07:45:23.447" v="175" actId="20577"/>
          <ac:spMkLst>
            <pc:docMk/>
            <pc:sldMk cId="3077798180" sldId="1522"/>
            <ac:spMk id="4" creationId="{DD764BA6-AC0B-C39B-9FE3-5A9F741254FE}"/>
          </ac:spMkLst>
        </pc:spChg>
      </pc:sldChg>
      <pc:sldChg chg="del">
        <pc:chgData name="Sharma Computer Academy" userId="08476b32c11f4418" providerId="LiveId" clId="{E954E8C9-A6C7-4082-8F55-846E4897F13D}" dt="2023-07-22T07:45:52.637" v="176" actId="47"/>
        <pc:sldMkLst>
          <pc:docMk/>
          <pc:sldMk cId="3783043617" sldId="1523"/>
        </pc:sldMkLst>
      </pc:sldChg>
      <pc:sldChg chg="del">
        <pc:chgData name="Sharma Computer Academy" userId="08476b32c11f4418" providerId="LiveId" clId="{E954E8C9-A6C7-4082-8F55-846E4897F13D}" dt="2023-07-22T07:45:57.684" v="177" actId="47"/>
        <pc:sldMkLst>
          <pc:docMk/>
          <pc:sldMk cId="4016481304" sldId="1524"/>
        </pc:sldMkLst>
      </pc:sldChg>
      <pc:sldChg chg="del">
        <pc:chgData name="Sharma Computer Academy" userId="08476b32c11f4418" providerId="LiveId" clId="{E954E8C9-A6C7-4082-8F55-846E4897F13D}" dt="2023-07-22T07:45:59.214" v="178" actId="47"/>
        <pc:sldMkLst>
          <pc:docMk/>
          <pc:sldMk cId="1461408342" sldId="1525"/>
        </pc:sldMkLst>
      </pc:sldChg>
      <pc:sldChg chg="del">
        <pc:chgData name="Sharma Computer Academy" userId="08476b32c11f4418" providerId="LiveId" clId="{E954E8C9-A6C7-4082-8F55-846E4897F13D}" dt="2023-07-22T07:46:03.403" v="183" actId="47"/>
        <pc:sldMkLst>
          <pc:docMk/>
          <pc:sldMk cId="3256067355" sldId="1526"/>
        </pc:sldMkLst>
      </pc:sldChg>
      <pc:sldChg chg="del">
        <pc:chgData name="Sharma Computer Academy" userId="08476b32c11f4418" providerId="LiveId" clId="{E954E8C9-A6C7-4082-8F55-846E4897F13D}" dt="2023-07-22T07:36:23.765" v="101" actId="47"/>
        <pc:sldMkLst>
          <pc:docMk/>
          <pc:sldMk cId="1232238843" sldId="1528"/>
        </pc:sldMkLst>
      </pc:sldChg>
      <pc:sldChg chg="del">
        <pc:chgData name="Sharma Computer Academy" userId="08476b32c11f4418" providerId="LiveId" clId="{E954E8C9-A6C7-4082-8F55-846E4897F13D}" dt="2023-07-22T07:36:23.765" v="101" actId="47"/>
        <pc:sldMkLst>
          <pc:docMk/>
          <pc:sldMk cId="207680643" sldId="1529"/>
        </pc:sldMkLst>
      </pc:sldChg>
      <pc:sldChg chg="del">
        <pc:chgData name="Sharma Computer Academy" userId="08476b32c11f4418" providerId="LiveId" clId="{E954E8C9-A6C7-4082-8F55-846E4897F13D}" dt="2023-07-22T07:36:23.765" v="101" actId="47"/>
        <pc:sldMkLst>
          <pc:docMk/>
          <pc:sldMk cId="13104319" sldId="1530"/>
        </pc:sldMkLst>
      </pc:sldChg>
      <pc:sldChg chg="del">
        <pc:chgData name="Sharma Computer Academy" userId="08476b32c11f4418" providerId="LiveId" clId="{E954E8C9-A6C7-4082-8F55-846E4897F13D}" dt="2023-07-22T07:46:00.140" v="179" actId="47"/>
        <pc:sldMkLst>
          <pc:docMk/>
          <pc:sldMk cId="3065997587" sldId="1531"/>
        </pc:sldMkLst>
      </pc:sldChg>
      <pc:sldChg chg="del">
        <pc:chgData name="Sharma Computer Academy" userId="08476b32c11f4418" providerId="LiveId" clId="{E954E8C9-A6C7-4082-8F55-846E4897F13D}" dt="2023-07-22T07:46:01.618" v="180" actId="47"/>
        <pc:sldMkLst>
          <pc:docMk/>
          <pc:sldMk cId="4256153461" sldId="1533"/>
        </pc:sldMkLst>
      </pc:sldChg>
      <pc:sldChg chg="del">
        <pc:chgData name="Sharma Computer Academy" userId="08476b32c11f4418" providerId="LiveId" clId="{E954E8C9-A6C7-4082-8F55-846E4897F13D}" dt="2023-07-22T07:46:02.264" v="181" actId="47"/>
        <pc:sldMkLst>
          <pc:docMk/>
          <pc:sldMk cId="3781657178" sldId="1534"/>
        </pc:sldMkLst>
      </pc:sldChg>
      <pc:sldChg chg="del">
        <pc:chgData name="Sharma Computer Academy" userId="08476b32c11f4418" providerId="LiveId" clId="{E954E8C9-A6C7-4082-8F55-846E4897F13D}" dt="2023-07-22T07:46:02.781" v="182" actId="47"/>
        <pc:sldMkLst>
          <pc:docMk/>
          <pc:sldMk cId="692827324" sldId="1535"/>
        </pc:sldMkLst>
      </pc:sldChg>
      <pc:sldChg chg="del">
        <pc:chgData name="Sharma Computer Academy" userId="08476b32c11f4418" providerId="LiveId" clId="{E954E8C9-A6C7-4082-8F55-846E4897F13D}" dt="2023-07-22T07:46:03.932" v="184" actId="47"/>
        <pc:sldMkLst>
          <pc:docMk/>
          <pc:sldMk cId="643103660" sldId="1536"/>
        </pc:sldMkLst>
      </pc:sldChg>
      <pc:sldChg chg="del">
        <pc:chgData name="Sharma Computer Academy" userId="08476b32c11f4418" providerId="LiveId" clId="{E954E8C9-A6C7-4082-8F55-846E4897F13D}" dt="2023-07-22T07:46:04.534" v="185" actId="47"/>
        <pc:sldMkLst>
          <pc:docMk/>
          <pc:sldMk cId="3387660017" sldId="1537"/>
        </pc:sldMkLst>
      </pc:sldChg>
      <pc:sldChg chg="del">
        <pc:chgData name="Sharma Computer Academy" userId="08476b32c11f4418" providerId="LiveId" clId="{E954E8C9-A6C7-4082-8F55-846E4897F13D}" dt="2023-07-22T07:45:52.637" v="176" actId="47"/>
        <pc:sldMkLst>
          <pc:docMk/>
          <pc:sldMk cId="1865534953" sldId="1538"/>
        </pc:sldMkLst>
      </pc:sldChg>
      <pc:sldChg chg="modSp modAnim">
        <pc:chgData name="Sharma Computer Academy" userId="08476b32c11f4418" providerId="LiveId" clId="{E954E8C9-A6C7-4082-8F55-846E4897F13D}" dt="2023-07-27T07:39:39.642" v="353"/>
        <pc:sldMkLst>
          <pc:docMk/>
          <pc:sldMk cId="1146234351" sldId="1539"/>
        </pc:sldMkLst>
        <pc:spChg chg="mod">
          <ac:chgData name="Sharma Computer Academy" userId="08476b32c11f4418" providerId="LiveId" clId="{E954E8C9-A6C7-4082-8F55-846E4897F13D}" dt="2023-07-22T07:46:09.731" v="190" actId="20577"/>
          <ac:spMkLst>
            <pc:docMk/>
            <pc:sldMk cId="1146234351" sldId="1539"/>
            <ac:spMk id="2" creationId="{00000000-0000-0000-0000-000000000000}"/>
          </ac:spMkLst>
        </pc:spChg>
        <pc:spChg chg="mod">
          <ac:chgData name="Sharma Computer Academy" userId="08476b32c11f4418" providerId="LiveId" clId="{E954E8C9-A6C7-4082-8F55-846E4897F13D}" dt="2023-07-22T07:47:09.140" v="208" actId="20577"/>
          <ac:spMkLst>
            <pc:docMk/>
            <pc:sldMk cId="1146234351" sldId="153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954E8C9-A6C7-4082-8F55-846E4897F13D}" dt="2023-07-22T07:49:09.332" v="258" actId="1076"/>
        <pc:sldMkLst>
          <pc:docMk/>
          <pc:sldMk cId="3399210075" sldId="1540"/>
        </pc:sldMkLst>
        <pc:spChg chg="mod">
          <ac:chgData name="Sharma Computer Academy" userId="08476b32c11f4418" providerId="LiveId" clId="{E954E8C9-A6C7-4082-8F55-846E4897F13D}" dt="2023-07-22T07:47:58.697" v="255" actId="20577"/>
          <ac:spMkLst>
            <pc:docMk/>
            <pc:sldMk cId="3399210075" sldId="1540"/>
            <ac:spMk id="4" creationId="{F064A9C0-7241-38F7-301A-25ECDD404D15}"/>
          </ac:spMkLst>
        </pc:spChg>
        <pc:picChg chg="mod">
          <ac:chgData name="Sharma Computer Academy" userId="08476b32c11f4418" providerId="LiveId" clId="{E954E8C9-A6C7-4082-8F55-846E4897F13D}" dt="2023-07-22T07:49:09.332" v="258" actId="1076"/>
          <ac:picMkLst>
            <pc:docMk/>
            <pc:sldMk cId="3399210075" sldId="1540"/>
            <ac:picMk id="5" creationId="{9FA47111-C768-53E2-1F93-6796C0B32F6B}"/>
          </ac:picMkLst>
        </pc:picChg>
      </pc:sldChg>
      <pc:sldChg chg="del">
        <pc:chgData name="Sharma Computer Academy" userId="08476b32c11f4418" providerId="LiveId" clId="{E954E8C9-A6C7-4082-8F55-846E4897F13D}" dt="2023-07-22T07:52:39.802" v="329" actId="47"/>
        <pc:sldMkLst>
          <pc:docMk/>
          <pc:sldMk cId="3463275415" sldId="1541"/>
        </pc:sldMkLst>
      </pc:sldChg>
      <pc:sldChg chg="addSp modSp mod modAnim">
        <pc:chgData name="Sharma Computer Academy" userId="08476b32c11f4418" providerId="LiveId" clId="{E954E8C9-A6C7-4082-8F55-846E4897F13D}" dt="2023-07-22T07:52:43.913" v="330"/>
        <pc:sldMkLst>
          <pc:docMk/>
          <pc:sldMk cId="86052520" sldId="1542"/>
        </pc:sldMkLst>
        <pc:spChg chg="mod">
          <ac:chgData name="Sharma Computer Academy" userId="08476b32c11f4418" providerId="LiveId" clId="{E954E8C9-A6C7-4082-8F55-846E4897F13D}" dt="2023-07-22T07:50:03.519" v="272" actId="20577"/>
          <ac:spMkLst>
            <pc:docMk/>
            <pc:sldMk cId="86052520" sldId="1542"/>
            <ac:spMk id="2" creationId="{00000000-0000-0000-0000-000000000000}"/>
          </ac:spMkLst>
        </pc:spChg>
        <pc:spChg chg="mod">
          <ac:chgData name="Sharma Computer Academy" userId="08476b32c11f4418" providerId="LiveId" clId="{E954E8C9-A6C7-4082-8F55-846E4897F13D}" dt="2023-07-22T07:52:11.098" v="324" actId="20577"/>
          <ac:spMkLst>
            <pc:docMk/>
            <pc:sldMk cId="86052520" sldId="1542"/>
            <ac:spMk id="3" creationId="{00000000-0000-0000-0000-000000000000}"/>
          </ac:spMkLst>
        </pc:spChg>
        <pc:picChg chg="add mod">
          <ac:chgData name="Sharma Computer Academy" userId="08476b32c11f4418" providerId="LiveId" clId="{E954E8C9-A6C7-4082-8F55-846E4897F13D}" dt="2023-07-22T07:52:29.476" v="328" actId="1076"/>
          <ac:picMkLst>
            <pc:docMk/>
            <pc:sldMk cId="86052520" sldId="1542"/>
            <ac:picMk id="5" creationId="{44C4D3EC-540E-7B92-066A-D50A0A0773A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635705C-4C03-4584-B2FF-9C9C53911B04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4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3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9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78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1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9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0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5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3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4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705C-4C03-4584-B2FF-9C9C53911B04}" type="datetimeFigureOut">
              <a:rPr lang="en-IN" smtClean="0"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4417" r:id="rId16"/>
    <p:sldLayoutId id="21474844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DE8BF48-6CE9-C353-EA89-60339EAE5473}"/>
              </a:ext>
            </a:extLst>
          </p:cNvPr>
          <p:cNvSpPr>
            <a:spLocks noGrp="1"/>
          </p:cNvSpPr>
          <p:nvPr/>
        </p:nvSpPr>
        <p:spPr>
          <a:xfrm>
            <a:off x="714375" y="2053908"/>
            <a:ext cx="7715250" cy="275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00B050"/>
                </a:solidFill>
              </a:rPr>
              <a:t>NODE.JS</a:t>
            </a:r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3000" dirty="0"/>
              <a:t>(</a:t>
            </a:r>
            <a:r>
              <a:rPr lang="en-US" sz="3000" b="1" dirty="0">
                <a:solidFill>
                  <a:srgbClr val="0070C0"/>
                </a:solidFill>
              </a:rPr>
              <a:t>The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Backend Of </a:t>
            </a:r>
            <a:r>
              <a:rPr lang="en-US" sz="3000" b="1" dirty="0">
                <a:solidFill>
                  <a:srgbClr val="C00000"/>
                </a:solidFill>
                <a:sym typeface="+mn-ea"/>
              </a:rPr>
              <a:t>M</a:t>
            </a:r>
            <a:r>
              <a:rPr lang="en-US" sz="3000" b="1" dirty="0">
                <a:solidFill>
                  <a:srgbClr val="FFC000"/>
                </a:solidFill>
                <a:sym typeface="+mn-ea"/>
              </a:rPr>
              <a:t>E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R</a:t>
            </a:r>
            <a:r>
              <a:rPr lang="en-US" sz="3000" b="1" dirty="0">
                <a:solidFill>
                  <a:srgbClr val="00B050"/>
                </a:solidFill>
                <a:sym typeface="+mn-ea"/>
              </a:rPr>
              <a:t>N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 Stack</a:t>
            </a:r>
            <a:r>
              <a:rPr lang="en-US" sz="3000" dirty="0"/>
              <a:t>)</a:t>
            </a:r>
            <a:endParaRPr lang="en-US" sz="4400" dirty="0"/>
          </a:p>
          <a:p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Lecture 34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Special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If</a:t>
            </a:r>
            <a:r>
              <a:rPr lang="en-US" sz="2200" dirty="0"/>
              <a:t> we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specify</a:t>
            </a:r>
            <a:r>
              <a:rPr lang="en-US" sz="2200" dirty="0"/>
              <a:t> an </a:t>
            </a:r>
            <a:r>
              <a:rPr lang="en-US" sz="2200" b="1" dirty="0">
                <a:solidFill>
                  <a:schemeClr val="accent1"/>
                </a:solidFill>
              </a:rPr>
              <a:t>empty criteria </a:t>
            </a:r>
            <a:r>
              <a:rPr lang="en-US" sz="2200" dirty="0"/>
              <a:t>then </a:t>
            </a:r>
            <a:r>
              <a:rPr lang="en-US" sz="2200" b="1" dirty="0" err="1">
                <a:solidFill>
                  <a:srgbClr val="7030A0"/>
                </a:solidFill>
              </a:rPr>
              <a:t>deleteMany</a:t>
            </a:r>
            <a:r>
              <a:rPr lang="en-US" sz="2200" b="1" dirty="0">
                <a:solidFill>
                  <a:srgbClr val="7030A0"/>
                </a:solidFill>
              </a:rPr>
              <a:t>() </a:t>
            </a:r>
            <a:r>
              <a:rPr lang="en-US" sz="2200" dirty="0"/>
              <a:t>will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delete all documents </a:t>
            </a:r>
            <a:r>
              <a:rPr lang="en-US" sz="2200" dirty="0"/>
              <a:t>in the </a:t>
            </a:r>
            <a:r>
              <a:rPr lang="en-US" sz="2200" b="1" dirty="0">
                <a:solidFill>
                  <a:srgbClr val="002060"/>
                </a:solidFill>
              </a:rPr>
              <a:t>collection</a:t>
            </a:r>
            <a:r>
              <a:rPr lang="en-US" sz="22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4D3EC-540E-7B92-066A-D50A0A077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38" y="3140968"/>
            <a:ext cx="7079524" cy="72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Bookman Old Style" panose="02050604050505020204" pitchFamily="18" charset="0"/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412776"/>
            <a:ext cx="8801735" cy="5289649"/>
          </a:xfrm>
        </p:spPr>
        <p:txBody>
          <a:bodyPr>
            <a:noAutofit/>
          </a:bodyPr>
          <a:lstStyle/>
          <a:p>
            <a:pPr marL="514350" indent="-514350">
              <a:lnSpc>
                <a:spcPct val="70000"/>
              </a:lnSpc>
              <a:buNone/>
            </a:pPr>
            <a:endParaRPr lang="en-US" sz="2500" b="1" dirty="0"/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0070C0"/>
                </a:solidFill>
                <a:latin typeface="Bookman Old Style" panose="02050604050505020204" pitchFamily="18" charset="0"/>
                <a:sym typeface="+mn-ea"/>
              </a:rPr>
              <a:t>Deleting Data In MongoDB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>
                  <a:lumMod val="60000"/>
                  <a:lumOff val="40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sym typeface="+mn-ea"/>
              </a:rPr>
              <a:t>Using </a:t>
            </a:r>
            <a:r>
              <a:rPr lang="en-US" sz="18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sym typeface="+mn-ea"/>
              </a:rPr>
              <a:t>deleteOne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sym typeface="+mn-ea"/>
              </a:rPr>
              <a:t>()</a:t>
            </a: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sz="18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Using </a:t>
            </a:r>
            <a:r>
              <a:rPr lang="en-US" sz="1800" b="1" dirty="0" err="1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deleteMany</a:t>
            </a:r>
            <a:r>
              <a:rPr lang="en-US" sz="1800" b="1" dirty="0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()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>
                <a:solidFill>
                  <a:schemeClr val="accent2"/>
                </a:solidFill>
                <a:latin typeface="Bookman Old Style" panose="02050604050505020204" pitchFamily="18" charset="0"/>
                <a:sym typeface="+mn-ea"/>
              </a:rPr>
              <a:t>Examples</a:t>
            </a:r>
            <a:endParaRPr lang="en-US" sz="1800" b="1" dirty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4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deleting data in </a:t>
            </a:r>
            <a:r>
              <a:rPr lang="en-US" sz="2700" b="1" dirty="0" err="1"/>
              <a:t>mongodb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To 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delete data </a:t>
            </a:r>
            <a:r>
              <a:rPr lang="en-US" sz="2200" dirty="0"/>
              <a:t>in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00B050"/>
                </a:solidFill>
              </a:rPr>
              <a:t>MongoDB document</a:t>
            </a:r>
            <a:r>
              <a:rPr lang="en-US" sz="2200" dirty="0"/>
              <a:t>, we can use 2 methods called </a:t>
            </a:r>
            <a:r>
              <a:rPr lang="en-US" sz="2200" b="1" dirty="0" err="1">
                <a:solidFill>
                  <a:srgbClr val="C00000"/>
                </a:solidFill>
              </a:rPr>
              <a:t>deleteOne</a:t>
            </a:r>
            <a:r>
              <a:rPr lang="en-US" sz="2200" dirty="0"/>
              <a:t> and  </a:t>
            </a:r>
            <a:r>
              <a:rPr lang="en-US" sz="2200" b="1" dirty="0" err="1">
                <a:solidFill>
                  <a:srgbClr val="C00000"/>
                </a:solidFill>
              </a:rPr>
              <a:t>deleteMany</a:t>
            </a: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8C999C-FB2E-0CAF-7E4A-53B2E39DC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923493"/>
              </p:ext>
            </p:extLst>
          </p:nvPr>
        </p:nvGraphicFramePr>
        <p:xfrm>
          <a:off x="827584" y="3284984"/>
          <a:ext cx="7488832" cy="295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val="2036917227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433282243"/>
                    </a:ext>
                  </a:extLst>
                </a:gridCol>
              </a:tblGrid>
              <a:tr h="55979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 dirty="0">
                          <a:effectLst/>
                        </a:rPr>
                        <a:t>Method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231303321"/>
                  </a:ext>
                </a:extLst>
              </a:tr>
              <a:tr h="1196268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 dirty="0" err="1">
                          <a:effectLst/>
                        </a:rPr>
                        <a:t>db.collection.deleteOne</a:t>
                      </a:r>
                      <a:r>
                        <a:rPr lang="en-IN" sz="1400" b="1" dirty="0">
                          <a:effectLst/>
                        </a:rPr>
                        <a:t>()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</a:rPr>
                        <a:t>It is used to delete a single document in the collection that satisfy the given criteria.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010764414"/>
                  </a:ext>
                </a:extLst>
              </a:tr>
              <a:tr h="1196268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 dirty="0" err="1">
                          <a:effectLst/>
                        </a:rPr>
                        <a:t>db.collection.deleteMany</a:t>
                      </a:r>
                      <a:r>
                        <a:rPr lang="en-IN" sz="1400" b="1" dirty="0">
                          <a:effectLst/>
                        </a:rPr>
                        <a:t>()</a:t>
                      </a:r>
                    </a:p>
                  </a:txBody>
                  <a:tcPr marL="38100" marR="3810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</a:rPr>
                        <a:t>It is used to delete multiple documents in the collection that satisfy the given criteria.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95977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38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</a:t>
            </a:r>
            <a:r>
              <a:rPr lang="en-US" sz="2700" b="1" cap="none" dirty="0" err="1"/>
              <a:t>deleteOne</a:t>
            </a:r>
            <a:r>
              <a:rPr lang="en-US" sz="2700" b="1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 use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db.&lt;collection&gt;.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</a:rPr>
              <a:t>deleteOne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() </a:t>
            </a:r>
            <a:r>
              <a:rPr lang="en-US" sz="2200" dirty="0"/>
              <a:t>method to </a:t>
            </a:r>
            <a:r>
              <a:rPr lang="en-US" sz="2200" b="1" dirty="0">
                <a:solidFill>
                  <a:srgbClr val="C00000"/>
                </a:solidFill>
              </a:rPr>
              <a:t>delete</a:t>
            </a:r>
            <a:r>
              <a:rPr lang="en-US" sz="2200" dirty="0"/>
              <a:t> a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single document </a:t>
            </a:r>
            <a:r>
              <a:rPr lang="en-US" sz="2200" dirty="0"/>
              <a:t>in a </a:t>
            </a:r>
            <a:r>
              <a:rPr lang="en-US" sz="2200" b="1" dirty="0">
                <a:solidFill>
                  <a:srgbClr val="0070C0"/>
                </a:solidFill>
              </a:rPr>
              <a:t>collection </a:t>
            </a:r>
            <a:r>
              <a:rPr lang="en-US" sz="2200" dirty="0"/>
              <a:t>that </a:t>
            </a:r>
            <a:r>
              <a:rPr lang="en-US" sz="2200" b="1" dirty="0">
                <a:solidFill>
                  <a:srgbClr val="00B050"/>
                </a:solidFill>
              </a:rPr>
              <a:t>matches </a:t>
            </a:r>
            <a:r>
              <a:rPr lang="en-US" sz="2200" dirty="0"/>
              <a:t>with the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specified filter criteria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It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deletes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2060"/>
                </a:solidFill>
              </a:rPr>
              <a:t>first matching document </a:t>
            </a:r>
            <a:r>
              <a:rPr lang="en-US" sz="2200" dirty="0"/>
              <a:t>even if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multiple documents</a:t>
            </a:r>
            <a:r>
              <a:rPr lang="en-US" sz="2200" dirty="0"/>
              <a:t> match with the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criteria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031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Syntax of </a:t>
            </a:r>
            <a:r>
              <a:rPr lang="en-US" sz="2700" b="1" cap="none" dirty="0" err="1"/>
              <a:t>deleteOne</a:t>
            </a:r>
            <a:r>
              <a:rPr lang="en-US" sz="2700" b="1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Syntax:</a:t>
            </a:r>
          </a:p>
          <a:p>
            <a:pPr lvl="2">
              <a:lnSpc>
                <a:spcPct val="150000"/>
              </a:lnSpc>
            </a:pPr>
            <a:r>
              <a:rPr lang="en-US" sz="2000" b="1" dirty="0" err="1">
                <a:solidFill>
                  <a:schemeClr val="accent2"/>
                </a:solidFill>
              </a:rPr>
              <a:t>db.collection.deleteOne</a:t>
            </a:r>
            <a:r>
              <a:rPr lang="en-US" sz="2000" b="1" dirty="0">
                <a:solidFill>
                  <a:schemeClr val="accent2"/>
                </a:solidFill>
              </a:rPr>
              <a:t>(filter, options)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Parameters: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</a:rPr>
              <a:t>filter: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selection criteria </a:t>
            </a:r>
            <a:r>
              <a:rPr lang="en-US" sz="2000" dirty="0"/>
              <a:t>for the </a:t>
            </a:r>
            <a:r>
              <a:rPr lang="en-US" sz="2000" b="1" dirty="0">
                <a:solidFill>
                  <a:srgbClr val="0070C0"/>
                </a:solidFill>
              </a:rPr>
              <a:t>delete</a:t>
            </a:r>
            <a:r>
              <a:rPr lang="en-US" sz="2000" dirty="0"/>
              <a:t>, same as </a:t>
            </a:r>
            <a:r>
              <a:rPr lang="en-US" sz="2000" b="1" dirty="0">
                <a:solidFill>
                  <a:srgbClr val="C00000"/>
                </a:solidFill>
              </a:rPr>
              <a:t>find() </a:t>
            </a:r>
            <a:r>
              <a:rPr lang="en-US" sz="2000" dirty="0"/>
              <a:t>method.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</a:rPr>
              <a:t>options:</a:t>
            </a:r>
            <a:r>
              <a:rPr lang="en-US" sz="2000" dirty="0"/>
              <a:t> Optional. </a:t>
            </a:r>
            <a:r>
              <a:rPr lang="en-US" sz="2000" b="1" dirty="0">
                <a:solidFill>
                  <a:schemeClr val="accent1"/>
                </a:solidFill>
              </a:rPr>
              <a:t>May contain </a:t>
            </a:r>
            <a:r>
              <a:rPr lang="en-US" sz="2000" dirty="0"/>
              <a:t>options for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delete behavior </a:t>
            </a:r>
            <a:r>
              <a:rPr lang="en-US" sz="2000" dirty="0"/>
              <a:t>like </a:t>
            </a:r>
            <a:r>
              <a:rPr lang="en-US" sz="2000" b="1" dirty="0" err="1">
                <a:solidFill>
                  <a:srgbClr val="FFC000"/>
                </a:solidFill>
              </a:rPr>
              <a:t>writeConcern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826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47111-C768-53E2-1F93-6796C0B32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3450405"/>
            <a:ext cx="8064896" cy="66158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64A9C0-7241-38F7-301A-25ECDD404D15}"/>
              </a:ext>
            </a:extLst>
          </p:cNvPr>
          <p:cNvSpPr txBox="1"/>
          <p:nvPr/>
        </p:nvSpPr>
        <p:spPr>
          <a:xfrm>
            <a:off x="179512" y="1498042"/>
            <a:ext cx="8424936" cy="1043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Delete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70C0"/>
                </a:solidFill>
              </a:rPr>
              <a:t>document</a:t>
            </a:r>
            <a:r>
              <a:rPr lang="en-US" sz="2200" dirty="0"/>
              <a:t> of the employee whose </a:t>
            </a:r>
            <a:r>
              <a:rPr lang="en-US" sz="2200" b="1" dirty="0" err="1">
                <a:solidFill>
                  <a:srgbClr val="00B050"/>
                </a:solidFill>
              </a:rPr>
              <a:t>firstName</a:t>
            </a:r>
            <a:r>
              <a:rPr lang="en-US" sz="2200" dirty="0"/>
              <a:t> is   </a:t>
            </a:r>
            <a:r>
              <a:rPr lang="en-US" sz="2200" b="1" dirty="0">
                <a:solidFill>
                  <a:srgbClr val="C00000"/>
                </a:solidFill>
              </a:rPr>
              <a:t>Raj</a:t>
            </a:r>
          </a:p>
        </p:txBody>
      </p:sp>
    </p:spTree>
    <p:extLst>
      <p:ext uri="{BB962C8B-B14F-4D97-AF65-F5344CB8AC3E}">
        <p14:creationId xmlns:p14="http://schemas.microsoft.com/office/powerpoint/2010/main" val="67192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Explanation of return value of </a:t>
            </a:r>
            <a:r>
              <a:rPr lang="en-US" sz="2700" b="1" cap="none" dirty="0" err="1"/>
              <a:t>deleteOne</a:t>
            </a:r>
            <a:r>
              <a:rPr lang="en-US" sz="2700" b="1" cap="none" dirty="0"/>
              <a:t>()</a:t>
            </a:r>
            <a:endParaRPr lang="en-US" sz="27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764BA6-AC0B-C39B-9FE3-5A9F74125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/>
              <a:t>In the </a:t>
            </a:r>
            <a:r>
              <a:rPr lang="en-US" sz="2400" b="1" dirty="0">
                <a:solidFill>
                  <a:srgbClr val="002060"/>
                </a:solidFill>
              </a:rPr>
              <a:t>output</a:t>
            </a:r>
            <a:r>
              <a:rPr lang="en-US" sz="2400" dirty="0"/>
              <a:t>, the key </a:t>
            </a:r>
            <a:r>
              <a:rPr lang="en-US" sz="2400" b="1" dirty="0" err="1">
                <a:solidFill>
                  <a:srgbClr val="92D050"/>
                </a:solidFill>
              </a:rPr>
              <a:t>deletedCount</a:t>
            </a:r>
            <a:r>
              <a:rPr lang="en-US" sz="2400" dirty="0"/>
              <a:t> indicates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number of documents </a:t>
            </a:r>
            <a:r>
              <a:rPr lang="en-US" sz="2400" dirty="0"/>
              <a:t>deleted.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7779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</a:t>
            </a:r>
            <a:r>
              <a:rPr lang="en-US" sz="2700" b="1" cap="none" dirty="0" err="1"/>
              <a:t>deleteMany</a:t>
            </a:r>
            <a:r>
              <a:rPr lang="en-US" sz="2700" b="1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 use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db.&lt;collection&gt;.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</a:rPr>
              <a:t>deleteMany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() </a:t>
            </a:r>
            <a:r>
              <a:rPr lang="en-US" sz="2200" dirty="0"/>
              <a:t>method to </a:t>
            </a:r>
            <a:r>
              <a:rPr lang="en-US" sz="2200" b="1" dirty="0">
                <a:solidFill>
                  <a:srgbClr val="C00000"/>
                </a:solidFill>
              </a:rPr>
              <a:t>delete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multiple document </a:t>
            </a:r>
            <a:r>
              <a:rPr lang="en-US" sz="2200" dirty="0"/>
              <a:t>in a </a:t>
            </a:r>
            <a:r>
              <a:rPr lang="en-US" sz="2200" b="1" dirty="0">
                <a:solidFill>
                  <a:srgbClr val="0070C0"/>
                </a:solidFill>
              </a:rPr>
              <a:t>collection </a:t>
            </a:r>
            <a:r>
              <a:rPr lang="en-US" sz="2200" dirty="0"/>
              <a:t>that </a:t>
            </a:r>
            <a:r>
              <a:rPr lang="en-US" sz="2200" b="1" dirty="0">
                <a:solidFill>
                  <a:srgbClr val="00B050"/>
                </a:solidFill>
              </a:rPr>
              <a:t>match </a:t>
            </a:r>
            <a:r>
              <a:rPr lang="en-US" sz="2200" dirty="0"/>
              <a:t>with the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specified filter criteria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Syntax:</a:t>
            </a:r>
          </a:p>
          <a:p>
            <a:pPr lvl="2">
              <a:lnSpc>
                <a:spcPct val="150000"/>
              </a:lnSpc>
            </a:pPr>
            <a:r>
              <a:rPr lang="en-US" sz="2000" b="1" dirty="0" err="1">
                <a:solidFill>
                  <a:schemeClr val="accent2"/>
                </a:solidFill>
              </a:rPr>
              <a:t>db.collection.deleteMany</a:t>
            </a:r>
            <a:r>
              <a:rPr lang="en-US" sz="2000" b="1" dirty="0">
                <a:solidFill>
                  <a:schemeClr val="accent2"/>
                </a:solidFill>
              </a:rPr>
              <a:t>(filter, options)</a:t>
            </a:r>
          </a:p>
        </p:txBody>
      </p:sp>
    </p:spTree>
    <p:extLst>
      <p:ext uri="{BB962C8B-B14F-4D97-AF65-F5344CB8AC3E}">
        <p14:creationId xmlns:p14="http://schemas.microsoft.com/office/powerpoint/2010/main" val="11462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47111-C768-53E2-1F93-6796C0B32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7040" y="3356992"/>
            <a:ext cx="8064896" cy="73359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64A9C0-7241-38F7-301A-25ECDD404D15}"/>
              </a:ext>
            </a:extLst>
          </p:cNvPr>
          <p:cNvSpPr txBox="1"/>
          <p:nvPr/>
        </p:nvSpPr>
        <p:spPr>
          <a:xfrm>
            <a:off x="179512" y="1498042"/>
            <a:ext cx="8424936" cy="1042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Delete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B050"/>
                </a:solidFill>
              </a:rPr>
              <a:t>documents</a:t>
            </a:r>
            <a:r>
              <a:rPr lang="en-US" sz="2200" dirty="0"/>
              <a:t> of all those </a:t>
            </a:r>
            <a:r>
              <a:rPr lang="en-US" sz="2200" b="1" dirty="0">
                <a:solidFill>
                  <a:schemeClr val="accent1"/>
                </a:solidFill>
              </a:rPr>
              <a:t>employees</a:t>
            </a:r>
            <a:r>
              <a:rPr lang="en-US" sz="2200" dirty="0"/>
              <a:t> who have their </a:t>
            </a:r>
            <a:r>
              <a:rPr lang="en-US" sz="2200" b="1" dirty="0">
                <a:solidFill>
                  <a:srgbClr val="00B050"/>
                </a:solidFill>
              </a:rPr>
              <a:t>salary = 9000</a:t>
            </a:r>
          </a:p>
        </p:txBody>
      </p:sp>
    </p:spTree>
    <p:extLst>
      <p:ext uri="{BB962C8B-B14F-4D97-AF65-F5344CB8AC3E}">
        <p14:creationId xmlns:p14="http://schemas.microsoft.com/office/powerpoint/2010/main" val="339921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9788</TotalTime>
  <Words>287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Century Gothic</vt:lpstr>
      <vt:lpstr>Wingdings</vt:lpstr>
      <vt:lpstr>Vapor Trail</vt:lpstr>
      <vt:lpstr>PowerPoint Presentation</vt:lpstr>
      <vt:lpstr>Today’s Agenda</vt:lpstr>
      <vt:lpstr>deleting data in mongodb</vt:lpstr>
      <vt:lpstr>Using deleteOne()</vt:lpstr>
      <vt:lpstr>Syntax of deleteOne()</vt:lpstr>
      <vt:lpstr>Example</vt:lpstr>
      <vt:lpstr>Explanation of return value of deleteOne()</vt:lpstr>
      <vt:lpstr>Using deleteMany()</vt:lpstr>
      <vt:lpstr>Example</vt:lpstr>
      <vt:lpstr>Special 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295</cp:revision>
  <dcterms:created xsi:type="dcterms:W3CDTF">2015-12-21T13:46:00Z</dcterms:created>
  <dcterms:modified xsi:type="dcterms:W3CDTF">2023-07-27T07:39:54Z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D7D8A44C01E6481A8EB8A1F0E373AA96</vt:lpwstr>
  </property>
  <property fmtid="{D5CDD505-2E9C-101B-9397-08002B2CF9AE}" pid="3" name="KSOProductBuildVer">
    <vt:lpwstr>1033-11.2.0.11254</vt:lpwstr>
  </property>
</Properties>
</file>