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8"/>
  </p:notesMasterIdLst>
  <p:sldIdLst>
    <p:sldId id="256" r:id="rId2"/>
    <p:sldId id="301" r:id="rId3"/>
    <p:sldId id="1502" r:id="rId4"/>
    <p:sldId id="1543" r:id="rId5"/>
    <p:sldId id="1554" r:id="rId6"/>
    <p:sldId id="1555" r:id="rId7"/>
    <p:sldId id="1362" r:id="rId8"/>
    <p:sldId id="1552" r:id="rId9"/>
    <p:sldId id="1548" r:id="rId10"/>
    <p:sldId id="1549" r:id="rId11"/>
    <p:sldId id="1562" r:id="rId12"/>
    <p:sldId id="1563" r:id="rId13"/>
    <p:sldId id="1546" r:id="rId14"/>
    <p:sldId id="1550" r:id="rId15"/>
    <p:sldId id="1551" r:id="rId16"/>
    <p:sldId id="1066" r:id="rId17"/>
    <p:sldId id="1547" r:id="rId18"/>
    <p:sldId id="1300" r:id="rId19"/>
    <p:sldId id="1301" r:id="rId20"/>
    <p:sldId id="1558" r:id="rId21"/>
    <p:sldId id="1557" r:id="rId22"/>
    <p:sldId id="1559" r:id="rId23"/>
    <p:sldId id="1556" r:id="rId24"/>
    <p:sldId id="1560" r:id="rId25"/>
    <p:sldId id="1520" r:id="rId26"/>
    <p:sldId id="156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1816322-B95E-494F-B218-2448B5E55A5E}"/>
    <pc:docChg chg="undo redo custSel addSld delSld modSld sldOrd">
      <pc:chgData name="Sharma Computer Academy" userId="08476b32c11f4418" providerId="LiveId" clId="{D1816322-B95E-494F-B218-2448B5E55A5E}" dt="2023-07-28T11:14:47.827" v="3832" actId="6549"/>
      <pc:docMkLst>
        <pc:docMk/>
      </pc:docMkLst>
      <pc:sldChg chg="modSp mod">
        <pc:chgData name="Sharma Computer Academy" userId="08476b32c11f4418" providerId="LiveId" clId="{D1816322-B95E-494F-B218-2448B5E55A5E}" dt="2023-07-22T08:37:21.370" v="0" actId="20577"/>
        <pc:sldMkLst>
          <pc:docMk/>
          <pc:sldMk cId="0" sldId="256"/>
        </pc:sldMkLst>
        <pc:spChg chg="mod">
          <ac:chgData name="Sharma Computer Academy" userId="08476b32c11f4418" providerId="LiveId" clId="{D1816322-B95E-494F-B218-2448B5E55A5E}" dt="2023-07-22T08:37:21.370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D1816322-B95E-494F-B218-2448B5E55A5E}" dt="2023-07-25T08:38:11.632" v="3184" actId="207"/>
        <pc:sldMkLst>
          <pc:docMk/>
          <pc:sldMk cId="0" sldId="301"/>
        </pc:sldMkLst>
        <pc:spChg chg="mod">
          <ac:chgData name="Sharma Computer Academy" userId="08476b32c11f4418" providerId="LiveId" clId="{D1816322-B95E-494F-B218-2448B5E55A5E}" dt="2023-07-25T08:38:11.632" v="3184" actId="207"/>
          <ac:spMkLst>
            <pc:docMk/>
            <pc:sldMk cId="0" sldId="301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D1816322-B95E-494F-B218-2448B5E55A5E}" dt="2023-07-25T06:58:49.042" v="1797" actId="207"/>
        <pc:sldMkLst>
          <pc:docMk/>
          <pc:sldMk cId="1465239588" sldId="1066"/>
        </pc:sldMkLst>
        <pc:spChg chg="mod">
          <ac:chgData name="Sharma Computer Academy" userId="08476b32c11f4418" providerId="LiveId" clId="{D1816322-B95E-494F-B218-2448B5E55A5E}" dt="2023-07-25T06:58:31.259" v="1794" actId="20577"/>
          <ac:spMkLst>
            <pc:docMk/>
            <pc:sldMk cId="1465239588" sldId="1066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5T06:58:49.042" v="1797" actId="207"/>
          <ac:spMkLst>
            <pc:docMk/>
            <pc:sldMk cId="1465239588" sldId="1066"/>
            <ac:spMk id="3" creationId="{00000000-0000-0000-0000-000000000000}"/>
          </ac:spMkLst>
        </pc:spChg>
        <pc:picChg chg="del">
          <ac:chgData name="Sharma Computer Academy" userId="08476b32c11f4418" providerId="LiveId" clId="{D1816322-B95E-494F-B218-2448B5E55A5E}" dt="2023-07-25T06:58:07.118" v="1781" actId="478"/>
          <ac:picMkLst>
            <pc:docMk/>
            <pc:sldMk cId="1465239588" sldId="1066"/>
            <ac:picMk id="5" creationId="{99969E5A-83AE-CC4C-DDFA-777948E718A7}"/>
          </ac:picMkLst>
        </pc:picChg>
      </pc:sldChg>
      <pc:sldChg chg="modSp mod">
        <pc:chgData name="Sharma Computer Academy" userId="08476b32c11f4418" providerId="LiveId" clId="{D1816322-B95E-494F-B218-2448B5E55A5E}" dt="2023-07-25T07:18:49.074" v="2045" actId="20577"/>
        <pc:sldMkLst>
          <pc:docMk/>
          <pc:sldMk cId="2149569888" sldId="1300"/>
        </pc:sldMkLst>
        <pc:spChg chg="mod">
          <ac:chgData name="Sharma Computer Academy" userId="08476b32c11f4418" providerId="LiveId" clId="{D1816322-B95E-494F-B218-2448B5E55A5E}" dt="2023-07-25T07:18:49.074" v="2045" actId="20577"/>
          <ac:spMkLst>
            <pc:docMk/>
            <pc:sldMk cId="2149569888" sldId="1300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5T07:18:42.493" v="2037" actId="20577"/>
          <ac:spMkLst>
            <pc:docMk/>
            <pc:sldMk cId="2149569888" sldId="1300"/>
            <ac:spMk id="3" creationId="{00000000-0000-0000-0000-000000000000}"/>
          </ac:spMkLst>
        </pc:spChg>
        <pc:picChg chg="mod">
          <ac:chgData name="Sharma Computer Academy" userId="08476b32c11f4418" providerId="LiveId" clId="{D1816322-B95E-494F-B218-2448B5E55A5E}" dt="2023-07-25T07:18:36.948" v="2031" actId="14100"/>
          <ac:picMkLst>
            <pc:docMk/>
            <pc:sldMk cId="2149569888" sldId="1300"/>
            <ac:picMk id="5" creationId="{726B322E-27D5-0815-F92B-A4AC874F5FB4}"/>
          </ac:picMkLst>
        </pc:picChg>
      </pc:sldChg>
      <pc:sldChg chg="addSp delSp modSp mod modAnim">
        <pc:chgData name="Sharma Computer Academy" userId="08476b32c11f4418" providerId="LiveId" clId="{D1816322-B95E-494F-B218-2448B5E55A5E}" dt="2023-07-25T07:26:52.682" v="2195" actId="20577"/>
        <pc:sldMkLst>
          <pc:docMk/>
          <pc:sldMk cId="466419726" sldId="1301"/>
        </pc:sldMkLst>
        <pc:spChg chg="mod">
          <ac:chgData name="Sharma Computer Academy" userId="08476b32c11f4418" providerId="LiveId" clId="{D1816322-B95E-494F-B218-2448B5E55A5E}" dt="2023-07-25T07:26:52.682" v="2195" actId="20577"/>
          <ac:spMkLst>
            <pc:docMk/>
            <pc:sldMk cId="466419726" sldId="1301"/>
            <ac:spMk id="3" creationId="{00000000-0000-0000-0000-000000000000}"/>
          </ac:spMkLst>
        </pc:spChg>
        <pc:picChg chg="add del mod">
          <ac:chgData name="Sharma Computer Academy" userId="08476b32c11f4418" providerId="LiveId" clId="{D1816322-B95E-494F-B218-2448B5E55A5E}" dt="2023-07-25T07:26:50.811" v="2194" actId="478"/>
          <ac:picMkLst>
            <pc:docMk/>
            <pc:sldMk cId="466419726" sldId="1301"/>
            <ac:picMk id="5" creationId="{0ED483AA-D71A-8043-4FE9-26CC1470924E}"/>
          </ac:picMkLst>
        </pc:picChg>
      </pc:sldChg>
      <pc:sldChg chg="modSp mod modAnim">
        <pc:chgData name="Sharma Computer Academy" userId="08476b32c11f4418" providerId="LiveId" clId="{D1816322-B95E-494F-B218-2448B5E55A5E}" dt="2023-07-25T06:46:17.890" v="1734"/>
        <pc:sldMkLst>
          <pc:docMk/>
          <pc:sldMk cId="2740318397" sldId="1362"/>
        </pc:sldMkLst>
        <pc:spChg chg="mod">
          <ac:chgData name="Sharma Computer Academy" userId="08476b32c11f4418" providerId="LiveId" clId="{D1816322-B95E-494F-B218-2448B5E55A5E}" dt="2023-07-24T05:36:11.370" v="414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5T06:46:17.890" v="1734"/>
          <ac:spMkLst>
            <pc:docMk/>
            <pc:sldMk cId="2740318397" sldId="136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D1816322-B95E-494F-B218-2448B5E55A5E}" dt="2023-07-25T08:32:16.859" v="3025" actId="47"/>
        <pc:sldMkLst>
          <pc:docMk/>
          <pc:sldMk cId="671926639" sldId="1443"/>
        </pc:sldMkLst>
      </pc:sldChg>
      <pc:sldChg chg="delSp modSp mod delAnim modAnim">
        <pc:chgData name="Sharma Computer Academy" userId="08476b32c11f4418" providerId="LiveId" clId="{D1816322-B95E-494F-B218-2448B5E55A5E}" dt="2023-07-24T05:37:08.103" v="440" actId="20577"/>
        <pc:sldMkLst>
          <pc:docMk/>
          <pc:sldMk cId="1713387292" sldId="1502"/>
        </pc:sldMkLst>
        <pc:spChg chg="mod">
          <ac:chgData name="Sharma Computer Academy" userId="08476b32c11f4418" providerId="LiveId" clId="{D1816322-B95E-494F-B218-2448B5E55A5E}" dt="2023-07-24T05:17:53.462" v="118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4T05:37:08.103" v="440" actId="20577"/>
          <ac:spMkLst>
            <pc:docMk/>
            <pc:sldMk cId="1713387292" sldId="1502"/>
            <ac:spMk id="3" creationId="{00000000-0000-0000-0000-000000000000}"/>
          </ac:spMkLst>
        </pc:spChg>
        <pc:graphicFrameChg chg="del">
          <ac:chgData name="Sharma Computer Academy" userId="08476b32c11f4418" providerId="LiveId" clId="{D1816322-B95E-494F-B218-2448B5E55A5E}" dt="2023-07-24T05:17:58.349" v="119" actId="478"/>
          <ac:graphicFrameMkLst>
            <pc:docMk/>
            <pc:sldMk cId="1713387292" sldId="1502"/>
            <ac:graphicFrameMk id="4" creationId="{D68C999C-FB2E-0CAF-7E4A-53B2E39DC62F}"/>
          </ac:graphicFrameMkLst>
        </pc:graphicFrameChg>
      </pc:sldChg>
      <pc:sldChg chg="addSp delSp modSp mod modAnim">
        <pc:chgData name="Sharma Computer Academy" userId="08476b32c11f4418" providerId="LiveId" clId="{D1816322-B95E-494F-B218-2448B5E55A5E}" dt="2023-07-25T08:31:21.949" v="3011" actId="1076"/>
        <pc:sldMkLst>
          <pc:docMk/>
          <pc:sldMk cId="4158261448" sldId="1520"/>
        </pc:sldMkLst>
        <pc:spChg chg="mod">
          <ac:chgData name="Sharma Computer Academy" userId="08476b32c11f4418" providerId="LiveId" clId="{D1816322-B95E-494F-B218-2448B5E55A5E}" dt="2023-07-25T08:31:09.013" v="3007"/>
          <ac:spMkLst>
            <pc:docMk/>
            <pc:sldMk cId="4158261448" sldId="1520"/>
            <ac:spMk id="2" creationId="{00000000-0000-0000-0000-000000000000}"/>
          </ac:spMkLst>
        </pc:spChg>
        <pc:spChg chg="del mod">
          <ac:chgData name="Sharma Computer Academy" userId="08476b32c11f4418" providerId="LiveId" clId="{D1816322-B95E-494F-B218-2448B5E55A5E}" dt="2023-07-25T08:31:18.950" v="3010" actId="931"/>
          <ac:spMkLst>
            <pc:docMk/>
            <pc:sldMk cId="4158261448" sldId="1520"/>
            <ac:spMk id="3" creationId="{00000000-0000-0000-0000-000000000000}"/>
          </ac:spMkLst>
        </pc:spChg>
        <pc:picChg chg="add mod">
          <ac:chgData name="Sharma Computer Academy" userId="08476b32c11f4418" providerId="LiveId" clId="{D1816322-B95E-494F-B218-2448B5E55A5E}" dt="2023-07-25T08:31:21.949" v="3011" actId="1076"/>
          <ac:picMkLst>
            <pc:docMk/>
            <pc:sldMk cId="4158261448" sldId="1520"/>
            <ac:picMk id="5" creationId="{BB1C7465-6EC6-390D-1282-8589B5BD148B}"/>
          </ac:picMkLst>
        </pc:picChg>
      </pc:sldChg>
      <pc:sldChg chg="del">
        <pc:chgData name="Sharma Computer Academy" userId="08476b32c11f4418" providerId="LiveId" clId="{D1816322-B95E-494F-B218-2448B5E55A5E}" dt="2023-07-25T08:32:16.859" v="3025" actId="47"/>
        <pc:sldMkLst>
          <pc:docMk/>
          <pc:sldMk cId="3077798180" sldId="1522"/>
        </pc:sldMkLst>
      </pc:sldChg>
      <pc:sldChg chg="del">
        <pc:chgData name="Sharma Computer Academy" userId="08476b32c11f4418" providerId="LiveId" clId="{D1816322-B95E-494F-B218-2448B5E55A5E}" dt="2023-07-25T08:32:16.859" v="3025" actId="47"/>
        <pc:sldMkLst>
          <pc:docMk/>
          <pc:sldMk cId="1146234351" sldId="1539"/>
        </pc:sldMkLst>
      </pc:sldChg>
      <pc:sldChg chg="del">
        <pc:chgData name="Sharma Computer Academy" userId="08476b32c11f4418" providerId="LiveId" clId="{D1816322-B95E-494F-B218-2448B5E55A5E}" dt="2023-07-25T08:32:16.859" v="3025" actId="47"/>
        <pc:sldMkLst>
          <pc:docMk/>
          <pc:sldMk cId="3399210075" sldId="1540"/>
        </pc:sldMkLst>
      </pc:sldChg>
      <pc:sldChg chg="del">
        <pc:chgData name="Sharma Computer Academy" userId="08476b32c11f4418" providerId="LiveId" clId="{D1816322-B95E-494F-B218-2448B5E55A5E}" dt="2023-07-25T08:32:16.859" v="3025" actId="47"/>
        <pc:sldMkLst>
          <pc:docMk/>
          <pc:sldMk cId="86052520" sldId="1542"/>
        </pc:sldMkLst>
      </pc:sldChg>
      <pc:sldChg chg="modSp add mod modAnim">
        <pc:chgData name="Sharma Computer Academy" userId="08476b32c11f4418" providerId="LiveId" clId="{D1816322-B95E-494F-B218-2448B5E55A5E}" dt="2023-07-24T05:37:19.729" v="442"/>
        <pc:sldMkLst>
          <pc:docMk/>
          <pc:sldMk cId="3378721046" sldId="1543"/>
        </pc:sldMkLst>
        <pc:spChg chg="mod">
          <ac:chgData name="Sharma Computer Academy" userId="08476b32c11f4418" providerId="LiveId" clId="{D1816322-B95E-494F-B218-2448B5E55A5E}" dt="2023-07-24T05:26:45.057" v="322" actId="20577"/>
          <ac:spMkLst>
            <pc:docMk/>
            <pc:sldMk cId="3378721046" sldId="1543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4T05:37:19.729" v="442"/>
          <ac:spMkLst>
            <pc:docMk/>
            <pc:sldMk cId="3378721046" sldId="1543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D1816322-B95E-494F-B218-2448B5E55A5E}" dt="2023-07-24T05:53:14.976" v="651" actId="47"/>
        <pc:sldMkLst>
          <pc:docMk/>
          <pc:sldMk cId="1167650939" sldId="1544"/>
        </pc:sldMkLst>
        <pc:spChg chg="mod">
          <ac:chgData name="Sharma Computer Academy" userId="08476b32c11f4418" providerId="LiveId" clId="{D1816322-B95E-494F-B218-2448B5E55A5E}" dt="2023-07-24T05:38:52.650" v="506" actId="20577"/>
          <ac:spMkLst>
            <pc:docMk/>
            <pc:sldMk cId="1167650939" sldId="1544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4T05:52:31.822" v="628" actId="21"/>
          <ac:spMkLst>
            <pc:docMk/>
            <pc:sldMk cId="1167650939" sldId="1544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D1816322-B95E-494F-B218-2448B5E55A5E}" dt="2023-07-25T06:46:37.899" v="1736" actId="47"/>
        <pc:sldMkLst>
          <pc:docMk/>
          <pc:sldMk cId="4023468609" sldId="1545"/>
        </pc:sldMkLst>
        <pc:spChg chg="mod">
          <ac:chgData name="Sharma Computer Academy" userId="08476b32c11f4418" providerId="LiveId" clId="{D1816322-B95E-494F-B218-2448B5E55A5E}" dt="2023-07-25T06:38:56.711" v="1625" actId="20577"/>
          <ac:spMkLst>
            <pc:docMk/>
            <pc:sldMk cId="4023468609" sldId="1545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4T06:05:46.122" v="981" actId="113"/>
          <ac:spMkLst>
            <pc:docMk/>
            <pc:sldMk cId="4023468609" sldId="154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1816322-B95E-494F-B218-2448B5E55A5E}" dt="2023-07-26T11:45:23.554" v="3645"/>
        <pc:sldMkLst>
          <pc:docMk/>
          <pc:sldMk cId="2369442668" sldId="1546"/>
        </pc:sldMkLst>
        <pc:spChg chg="mod">
          <ac:chgData name="Sharma Computer Academy" userId="08476b32c11f4418" providerId="LiveId" clId="{D1816322-B95E-494F-B218-2448B5E55A5E}" dt="2023-07-25T11:36:50.163" v="3268" actId="20577"/>
          <ac:spMkLst>
            <pc:docMk/>
            <pc:sldMk cId="2369442668" sldId="1546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6T11:45:23.554" v="3645"/>
          <ac:spMkLst>
            <pc:docMk/>
            <pc:sldMk cId="2369442668" sldId="154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1816322-B95E-494F-B218-2448B5E55A5E}" dt="2023-07-26T04:53:40.693" v="3453" actId="20577"/>
        <pc:sldMkLst>
          <pc:docMk/>
          <pc:sldMk cId="3497328256" sldId="1547"/>
        </pc:sldMkLst>
        <pc:spChg chg="mod">
          <ac:chgData name="Sharma Computer Academy" userId="08476b32c11f4418" providerId="LiveId" clId="{D1816322-B95E-494F-B218-2448B5E55A5E}" dt="2023-07-25T07:02:05.349" v="1868" actId="20577"/>
          <ac:spMkLst>
            <pc:docMk/>
            <pc:sldMk cId="3497328256" sldId="1547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6T04:53:40.693" v="3453" actId="20577"/>
          <ac:spMkLst>
            <pc:docMk/>
            <pc:sldMk cId="3497328256" sldId="1547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1816322-B95E-494F-B218-2448B5E55A5E}" dt="2023-07-26T11:44:31.286" v="3640" actId="115"/>
        <pc:sldMkLst>
          <pc:docMk/>
          <pc:sldMk cId="105499091" sldId="1548"/>
        </pc:sldMkLst>
        <pc:spChg chg="mod">
          <ac:chgData name="Sharma Computer Academy" userId="08476b32c11f4418" providerId="LiveId" clId="{D1816322-B95E-494F-B218-2448B5E55A5E}" dt="2023-07-26T11:44:31.286" v="3640" actId="115"/>
          <ac:spMkLst>
            <pc:docMk/>
            <pc:sldMk cId="105499091" sldId="154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1816322-B95E-494F-B218-2448B5E55A5E}" dt="2023-07-25T11:36:02.963" v="3254" actId="20577"/>
        <pc:sldMkLst>
          <pc:docMk/>
          <pc:sldMk cId="3109356645" sldId="1549"/>
        </pc:sldMkLst>
        <pc:spChg chg="mod">
          <ac:chgData name="Sharma Computer Academy" userId="08476b32c11f4418" providerId="LiveId" clId="{D1816322-B95E-494F-B218-2448B5E55A5E}" dt="2023-07-25T11:36:02.963" v="3254" actId="20577"/>
          <ac:spMkLst>
            <pc:docMk/>
            <pc:sldMk cId="3109356645" sldId="154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1816322-B95E-494F-B218-2448B5E55A5E}" dt="2023-07-24T06:22:48.884" v="1268" actId="115"/>
        <pc:sldMkLst>
          <pc:docMk/>
          <pc:sldMk cId="3534606969" sldId="1550"/>
        </pc:sldMkLst>
        <pc:spChg chg="mod">
          <ac:chgData name="Sharma Computer Academy" userId="08476b32c11f4418" providerId="LiveId" clId="{D1816322-B95E-494F-B218-2448B5E55A5E}" dt="2023-07-24T06:16:09.734" v="1118" actId="20577"/>
          <ac:spMkLst>
            <pc:docMk/>
            <pc:sldMk cId="3534606969" sldId="1550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4T06:22:48.884" v="1268" actId="115"/>
          <ac:spMkLst>
            <pc:docMk/>
            <pc:sldMk cId="3534606969" sldId="155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1816322-B95E-494F-B218-2448B5E55A5E}" dt="2023-07-28T11:14:47.827" v="3832" actId="6549"/>
        <pc:sldMkLst>
          <pc:docMk/>
          <pc:sldMk cId="2306615175" sldId="1551"/>
        </pc:sldMkLst>
        <pc:spChg chg="mod">
          <ac:chgData name="Sharma Computer Academy" userId="08476b32c11f4418" providerId="LiveId" clId="{D1816322-B95E-494F-B218-2448B5E55A5E}" dt="2023-07-28T11:14:47.827" v="3832" actId="6549"/>
          <ac:spMkLst>
            <pc:docMk/>
            <pc:sldMk cId="2306615175" sldId="1551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D1816322-B95E-494F-B218-2448B5E55A5E}" dt="2023-07-26T11:44:14.147" v="3638" actId="207"/>
        <pc:sldMkLst>
          <pc:docMk/>
          <pc:sldMk cId="4162418732" sldId="1552"/>
        </pc:sldMkLst>
        <pc:spChg chg="mod">
          <ac:chgData name="Sharma Computer Academy" userId="08476b32c11f4418" providerId="LiveId" clId="{D1816322-B95E-494F-B218-2448B5E55A5E}" dt="2023-07-26T11:44:14.147" v="3638" actId="207"/>
          <ac:spMkLst>
            <pc:docMk/>
            <pc:sldMk cId="4162418732" sldId="1552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D1816322-B95E-494F-B218-2448B5E55A5E}" dt="2023-07-25T06:46:30.782" v="1735" actId="47"/>
        <pc:sldMkLst>
          <pc:docMk/>
          <pc:sldMk cId="3889660806" sldId="1553"/>
        </pc:sldMkLst>
        <pc:spChg chg="mod">
          <ac:chgData name="Sharma Computer Academy" userId="08476b32c11f4418" providerId="LiveId" clId="{D1816322-B95E-494F-B218-2448B5E55A5E}" dt="2023-07-25T06:42:17.824" v="1662" actId="20577"/>
          <ac:spMkLst>
            <pc:docMk/>
            <pc:sldMk cId="3889660806" sldId="1553"/>
            <ac:spMk id="3" creationId="{00000000-0000-0000-0000-000000000000}"/>
          </ac:spMkLst>
        </pc:spChg>
      </pc:sldChg>
      <pc:sldChg chg="new del">
        <pc:chgData name="Sharma Computer Academy" userId="08476b32c11f4418" providerId="LiveId" clId="{D1816322-B95E-494F-B218-2448B5E55A5E}" dt="2023-07-25T06:41:04.925" v="1647" actId="680"/>
        <pc:sldMkLst>
          <pc:docMk/>
          <pc:sldMk cId="4084328324" sldId="1553"/>
        </pc:sldMkLst>
      </pc:sldChg>
      <pc:sldChg chg="modSp add mod ord modAnim">
        <pc:chgData name="Sharma Computer Academy" userId="08476b32c11f4418" providerId="LiveId" clId="{D1816322-B95E-494F-B218-2448B5E55A5E}" dt="2023-07-25T06:55:14.590" v="1774" actId="5793"/>
        <pc:sldMkLst>
          <pc:docMk/>
          <pc:sldMk cId="2684030915" sldId="1554"/>
        </pc:sldMkLst>
        <pc:spChg chg="mod">
          <ac:chgData name="Sharma Computer Academy" userId="08476b32c11f4418" providerId="LiveId" clId="{D1816322-B95E-494F-B218-2448B5E55A5E}" dt="2023-07-25T06:55:14.590" v="1774" actId="5793"/>
          <ac:spMkLst>
            <pc:docMk/>
            <pc:sldMk cId="2684030915" sldId="1554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D1816322-B95E-494F-B218-2448B5E55A5E}" dt="2023-07-26T14:07:39.784" v="3829"/>
        <pc:sldMkLst>
          <pc:docMk/>
          <pc:sldMk cId="867258077" sldId="1555"/>
        </pc:sldMkLst>
        <pc:spChg chg="mod">
          <ac:chgData name="Sharma Computer Academy" userId="08476b32c11f4418" providerId="LiveId" clId="{D1816322-B95E-494F-B218-2448B5E55A5E}" dt="2023-07-25T06:55:24.966" v="1778" actId="20577"/>
          <ac:spMkLst>
            <pc:docMk/>
            <pc:sldMk cId="867258077" sldId="1555"/>
            <ac:spMk id="3" creationId="{00000000-0000-0000-0000-000000000000}"/>
          </ac:spMkLst>
        </pc:spChg>
        <pc:spChg chg="add mod">
          <ac:chgData name="Sharma Computer Academy" userId="08476b32c11f4418" providerId="LiveId" clId="{D1816322-B95E-494F-B218-2448B5E55A5E}" dt="2023-07-26T14:07:28.058" v="3827" actId="113"/>
          <ac:spMkLst>
            <pc:docMk/>
            <pc:sldMk cId="867258077" sldId="1555"/>
            <ac:spMk id="6" creationId="{20601FDA-DC15-D45B-1D31-EC9CBCD02C13}"/>
          </ac:spMkLst>
        </pc:spChg>
        <pc:picChg chg="add mod">
          <ac:chgData name="Sharma Computer Academy" userId="08476b32c11f4418" providerId="LiveId" clId="{D1816322-B95E-494F-B218-2448B5E55A5E}" dt="2023-07-26T14:05:14.621" v="3672" actId="14100"/>
          <ac:picMkLst>
            <pc:docMk/>
            <pc:sldMk cId="867258077" sldId="1555"/>
            <ac:picMk id="5" creationId="{84CA9947-E271-2B87-B761-FD4DD0CA518B}"/>
          </ac:picMkLst>
        </pc:picChg>
      </pc:sldChg>
      <pc:sldChg chg="addSp delSp modSp add mod modAnim">
        <pc:chgData name="Sharma Computer Academy" userId="08476b32c11f4418" providerId="LiveId" clId="{D1816322-B95E-494F-B218-2448B5E55A5E}" dt="2023-07-25T07:54:59.221" v="2637" actId="1076"/>
        <pc:sldMkLst>
          <pc:docMk/>
          <pc:sldMk cId="3684008292" sldId="1556"/>
        </pc:sldMkLst>
        <pc:spChg chg="mod">
          <ac:chgData name="Sharma Computer Academy" userId="08476b32c11f4418" providerId="LiveId" clId="{D1816322-B95E-494F-B218-2448B5E55A5E}" dt="2023-07-25T07:54:34.656" v="2630" actId="20577"/>
          <ac:spMkLst>
            <pc:docMk/>
            <pc:sldMk cId="3684008292" sldId="1556"/>
            <ac:spMk id="2" creationId="{00000000-0000-0000-0000-000000000000}"/>
          </ac:spMkLst>
        </pc:spChg>
        <pc:spChg chg="del mod">
          <ac:chgData name="Sharma Computer Academy" userId="08476b32c11f4418" providerId="LiveId" clId="{D1816322-B95E-494F-B218-2448B5E55A5E}" dt="2023-07-25T07:54:46.333" v="2632" actId="931"/>
          <ac:spMkLst>
            <pc:docMk/>
            <pc:sldMk cId="3684008292" sldId="1556"/>
            <ac:spMk id="3" creationId="{00000000-0000-0000-0000-000000000000}"/>
          </ac:spMkLst>
        </pc:spChg>
        <pc:picChg chg="add mod">
          <ac:chgData name="Sharma Computer Academy" userId="08476b32c11f4418" providerId="LiveId" clId="{D1816322-B95E-494F-B218-2448B5E55A5E}" dt="2023-07-25T07:54:59.221" v="2637" actId="1076"/>
          <ac:picMkLst>
            <pc:docMk/>
            <pc:sldMk cId="3684008292" sldId="1556"/>
            <ac:picMk id="5" creationId="{CC49A693-00DA-7AC8-7384-F18B3EDCF791}"/>
          </ac:picMkLst>
        </pc:picChg>
      </pc:sldChg>
      <pc:sldChg chg="addSp delSp modSp add mod delAnim modAnim">
        <pc:chgData name="Sharma Computer Academy" userId="08476b32c11f4418" providerId="LiveId" clId="{D1816322-B95E-494F-B218-2448B5E55A5E}" dt="2023-07-25T07:41:00.254" v="2477" actId="113"/>
        <pc:sldMkLst>
          <pc:docMk/>
          <pc:sldMk cId="2181327502" sldId="1557"/>
        </pc:sldMkLst>
        <pc:spChg chg="mod">
          <ac:chgData name="Sharma Computer Academy" userId="08476b32c11f4418" providerId="LiveId" clId="{D1816322-B95E-494F-B218-2448B5E55A5E}" dt="2023-07-25T07:37:05.188" v="2421" actId="21"/>
          <ac:spMkLst>
            <pc:docMk/>
            <pc:sldMk cId="2181327502" sldId="1557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D1816322-B95E-494F-B218-2448B5E55A5E}" dt="2023-07-25T07:41:00.254" v="2477" actId="113"/>
          <ac:graphicFrameMkLst>
            <pc:docMk/>
            <pc:sldMk cId="2181327502" sldId="1557"/>
            <ac:graphicFrameMk id="7" creationId="{51A4CFDC-E8D5-2248-8C78-A9E960C5230F}"/>
          </ac:graphicFrameMkLst>
        </pc:graphicFrameChg>
        <pc:picChg chg="del mod">
          <ac:chgData name="Sharma Computer Academy" userId="08476b32c11f4418" providerId="LiveId" clId="{D1816322-B95E-494F-B218-2448B5E55A5E}" dt="2023-07-25T07:33:55.084" v="2369" actId="478"/>
          <ac:picMkLst>
            <pc:docMk/>
            <pc:sldMk cId="2181327502" sldId="1557"/>
            <ac:picMk id="5" creationId="{0ED483AA-D71A-8043-4FE9-26CC1470924E}"/>
          </ac:picMkLst>
        </pc:picChg>
        <pc:picChg chg="add del mod">
          <ac:chgData name="Sharma Computer Academy" userId="08476b32c11f4418" providerId="LiveId" clId="{D1816322-B95E-494F-B218-2448B5E55A5E}" dt="2023-07-25T07:37:19.767" v="2425" actId="21"/>
          <ac:picMkLst>
            <pc:docMk/>
            <pc:sldMk cId="2181327502" sldId="1557"/>
            <ac:picMk id="6" creationId="{BAFC6FC3-CB02-C4F2-CC25-D2F71311D5B8}"/>
          </ac:picMkLst>
        </pc:picChg>
      </pc:sldChg>
      <pc:sldChg chg="addSp delSp modSp add mod ord delAnim modAnim">
        <pc:chgData name="Sharma Computer Academy" userId="08476b32c11f4418" providerId="LiveId" clId="{D1816322-B95E-494F-B218-2448B5E55A5E}" dt="2023-07-26T11:47:24.484" v="3665" actId="20577"/>
        <pc:sldMkLst>
          <pc:docMk/>
          <pc:sldMk cId="2321351519" sldId="1558"/>
        </pc:sldMkLst>
        <pc:spChg chg="mod">
          <ac:chgData name="Sharma Computer Academy" userId="08476b32c11f4418" providerId="LiveId" clId="{D1816322-B95E-494F-B218-2448B5E55A5E}" dt="2023-07-26T11:47:24.484" v="3665" actId="20577"/>
          <ac:spMkLst>
            <pc:docMk/>
            <pc:sldMk cId="2321351519" sldId="1558"/>
            <ac:spMk id="3" creationId="{00000000-0000-0000-0000-000000000000}"/>
          </ac:spMkLst>
        </pc:spChg>
        <pc:picChg chg="add mod">
          <ac:chgData name="Sharma Computer Academy" userId="08476b32c11f4418" providerId="LiveId" clId="{D1816322-B95E-494F-B218-2448B5E55A5E}" dt="2023-07-25T07:41:54.061" v="2481" actId="1076"/>
          <ac:picMkLst>
            <pc:docMk/>
            <pc:sldMk cId="2321351519" sldId="1558"/>
            <ac:picMk id="4" creationId="{08CF5133-7E59-B32A-BF35-4B8463B658BD}"/>
          </ac:picMkLst>
        </pc:picChg>
        <pc:picChg chg="del">
          <ac:chgData name="Sharma Computer Academy" userId="08476b32c11f4418" providerId="LiveId" clId="{D1816322-B95E-494F-B218-2448B5E55A5E}" dt="2023-07-25T07:34:31.600" v="2377" actId="478"/>
          <ac:picMkLst>
            <pc:docMk/>
            <pc:sldMk cId="2321351519" sldId="1558"/>
            <ac:picMk id="6" creationId="{BAFC6FC3-CB02-C4F2-CC25-D2F71311D5B8}"/>
          </ac:picMkLst>
        </pc:picChg>
      </pc:sldChg>
      <pc:sldChg chg="addSp delSp modSp mod delAnim modAnim">
        <pc:chgData name="Sharma Computer Academy" userId="08476b32c11f4418" providerId="LiveId" clId="{D1816322-B95E-494F-B218-2448B5E55A5E}" dt="2023-07-26T11:47:43.692" v="3666"/>
        <pc:sldMkLst>
          <pc:docMk/>
          <pc:sldMk cId="2221233701" sldId="1559"/>
        </pc:sldMkLst>
        <pc:spChg chg="mod">
          <ac:chgData name="Sharma Computer Academy" userId="08476b32c11f4418" providerId="LiveId" clId="{D1816322-B95E-494F-B218-2448B5E55A5E}" dt="2023-07-25T07:43:37.793" v="2541" actId="113"/>
          <ac:spMkLst>
            <pc:docMk/>
            <pc:sldMk cId="2221233701" sldId="1559"/>
            <ac:spMk id="3" creationId="{00000000-0000-0000-0000-000000000000}"/>
          </ac:spMkLst>
        </pc:spChg>
        <pc:graphicFrameChg chg="add del mod modGraphic">
          <ac:chgData name="Sharma Computer Academy" userId="08476b32c11f4418" providerId="LiveId" clId="{D1816322-B95E-494F-B218-2448B5E55A5E}" dt="2023-07-25T07:51:59.928" v="2597" actId="207"/>
          <ac:graphicFrameMkLst>
            <pc:docMk/>
            <pc:sldMk cId="2221233701" sldId="1559"/>
            <ac:graphicFrameMk id="6" creationId="{0BDE67F4-068C-F682-EE3E-02D60EE5273E}"/>
          </ac:graphicFrameMkLst>
        </pc:graphicFrameChg>
        <pc:picChg chg="del">
          <ac:chgData name="Sharma Computer Academy" userId="08476b32c11f4418" providerId="LiveId" clId="{D1816322-B95E-494F-B218-2448B5E55A5E}" dt="2023-07-25T07:44:39.929" v="2542" actId="478"/>
          <ac:picMkLst>
            <pc:docMk/>
            <pc:sldMk cId="2221233701" sldId="1559"/>
            <ac:picMk id="4" creationId="{08CF5133-7E59-B32A-BF35-4B8463B658BD}"/>
          </ac:picMkLst>
        </pc:picChg>
        <pc:picChg chg="del">
          <ac:chgData name="Sharma Computer Academy" userId="08476b32c11f4418" providerId="LiveId" clId="{D1816322-B95E-494F-B218-2448B5E55A5E}" dt="2023-07-25T07:42:18.633" v="2483" actId="478"/>
          <ac:picMkLst>
            <pc:docMk/>
            <pc:sldMk cId="2221233701" sldId="1559"/>
            <ac:picMk id="5" creationId="{0ED483AA-D71A-8043-4FE9-26CC1470924E}"/>
          </ac:picMkLst>
        </pc:picChg>
      </pc:sldChg>
      <pc:sldChg chg="modSp mod modAnim">
        <pc:chgData name="Sharma Computer Academy" userId="08476b32c11f4418" providerId="LiveId" clId="{D1816322-B95E-494F-B218-2448B5E55A5E}" dt="2023-07-26T11:48:28.569" v="3671"/>
        <pc:sldMkLst>
          <pc:docMk/>
          <pc:sldMk cId="516718294" sldId="1560"/>
        </pc:sldMkLst>
        <pc:spChg chg="mod">
          <ac:chgData name="Sharma Computer Academy" userId="08476b32c11f4418" providerId="LiveId" clId="{D1816322-B95E-494F-B218-2448B5E55A5E}" dt="2023-07-25T08:01:58.941" v="2666" actId="20577"/>
          <ac:spMkLst>
            <pc:docMk/>
            <pc:sldMk cId="516718294" sldId="1560"/>
            <ac:spMk id="2" creationId="{00000000-0000-0000-0000-000000000000}"/>
          </ac:spMkLst>
        </pc:spChg>
        <pc:spChg chg="mod">
          <ac:chgData name="Sharma Computer Academy" userId="08476b32c11f4418" providerId="LiveId" clId="{D1816322-B95E-494F-B218-2448B5E55A5E}" dt="2023-07-25T08:16:57.291" v="2981" actId="113"/>
          <ac:spMkLst>
            <pc:docMk/>
            <pc:sldMk cId="516718294" sldId="156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D1816322-B95E-494F-B218-2448B5E55A5E}" dt="2023-07-25T08:31:45.128" v="3024" actId="20577"/>
        <pc:sldMkLst>
          <pc:docMk/>
          <pc:sldMk cId="1238980747" sldId="1561"/>
        </pc:sldMkLst>
        <pc:spChg chg="mod">
          <ac:chgData name="Sharma Computer Academy" userId="08476b32c11f4418" providerId="LiveId" clId="{D1816322-B95E-494F-B218-2448B5E55A5E}" dt="2023-07-25T08:31:45.128" v="3024" actId="20577"/>
          <ac:spMkLst>
            <pc:docMk/>
            <pc:sldMk cId="1238980747" sldId="1561"/>
            <ac:spMk id="2" creationId="{00000000-0000-0000-0000-000000000000}"/>
          </ac:spMkLst>
        </pc:spChg>
        <pc:picChg chg="mod">
          <ac:chgData name="Sharma Computer Academy" userId="08476b32c11f4418" providerId="LiveId" clId="{D1816322-B95E-494F-B218-2448B5E55A5E}" dt="2023-07-25T08:31:37.993" v="3013" actId="14826"/>
          <ac:picMkLst>
            <pc:docMk/>
            <pc:sldMk cId="1238980747" sldId="1561"/>
            <ac:picMk id="5" creationId="{BB1C7465-6EC6-390D-1282-8589B5BD148B}"/>
          </ac:picMkLst>
        </pc:picChg>
      </pc:sldChg>
      <pc:sldChg chg="modSp add modAnim">
        <pc:chgData name="Sharma Computer Academy" userId="08476b32c11f4418" providerId="LiveId" clId="{D1816322-B95E-494F-B218-2448B5E55A5E}" dt="2023-07-25T11:36:30.024" v="3263" actId="20577"/>
        <pc:sldMkLst>
          <pc:docMk/>
          <pc:sldMk cId="3297086534" sldId="1562"/>
        </pc:sldMkLst>
        <pc:spChg chg="mod">
          <ac:chgData name="Sharma Computer Academy" userId="08476b32c11f4418" providerId="LiveId" clId="{D1816322-B95E-494F-B218-2448B5E55A5E}" dt="2023-07-25T11:36:30.024" v="3263" actId="20577"/>
          <ac:spMkLst>
            <pc:docMk/>
            <pc:sldMk cId="3297086534" sldId="1562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D1816322-B95E-494F-B218-2448B5E55A5E}" dt="2023-07-26T08:47:30.939" v="3612" actId="113"/>
        <pc:sldMkLst>
          <pc:docMk/>
          <pc:sldMk cId="318892623" sldId="1563"/>
        </pc:sldMkLst>
        <pc:spChg chg="mod">
          <ac:chgData name="Sharma Computer Academy" userId="08476b32c11f4418" providerId="LiveId" clId="{D1816322-B95E-494F-B218-2448B5E55A5E}" dt="2023-07-26T08:47:30.939" v="3612" actId="113"/>
          <ac:spMkLst>
            <pc:docMk/>
            <pc:sldMk cId="318892623" sldId="15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35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schema</a:t>
            </a:r>
            <a:r>
              <a:rPr lang="en-US" sz="2200" dirty="0"/>
              <a:t> has </a:t>
            </a:r>
            <a:r>
              <a:rPr lang="en-US" sz="2200" b="1" dirty="0">
                <a:solidFill>
                  <a:schemeClr val="accent1"/>
                </a:solidFill>
              </a:rPr>
              <a:t>details</a:t>
            </a:r>
            <a:r>
              <a:rPr lang="en-US" sz="2200" dirty="0"/>
              <a:t> about the </a:t>
            </a:r>
            <a:r>
              <a:rPr lang="en-US" sz="2200" b="1" dirty="0">
                <a:solidFill>
                  <a:srgbClr val="7030A0"/>
                </a:solidFill>
              </a:rPr>
              <a:t>various properties </a:t>
            </a:r>
            <a:r>
              <a:rPr lang="en-US" sz="2200" dirty="0"/>
              <a:t>that an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92D050"/>
                </a:solidFill>
              </a:rPr>
              <a:t>contain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These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details</a:t>
            </a:r>
            <a:r>
              <a:rPr lang="en-US" sz="2200" dirty="0"/>
              <a:t> includes the </a:t>
            </a:r>
            <a:r>
              <a:rPr lang="en-US" sz="2200" b="1" dirty="0">
                <a:solidFill>
                  <a:srgbClr val="00B050"/>
                </a:solidFill>
              </a:rPr>
              <a:t>name</a:t>
            </a:r>
            <a:r>
              <a:rPr lang="en-US" sz="2200" dirty="0"/>
              <a:t> and type the </a:t>
            </a:r>
            <a:r>
              <a:rPr lang="en-US" sz="2200" b="1" dirty="0">
                <a:solidFill>
                  <a:schemeClr val="accent1"/>
                </a:solidFill>
              </a:rPr>
              <a:t>type</a:t>
            </a:r>
            <a:r>
              <a:rPr lang="en-US" sz="2200" dirty="0"/>
              <a:t> of those </a:t>
            </a:r>
            <a:r>
              <a:rPr lang="en-US" sz="2200" b="1" dirty="0">
                <a:solidFill>
                  <a:srgbClr val="7030A0"/>
                </a:solidFill>
              </a:rPr>
              <a:t>properties</a:t>
            </a:r>
            <a:r>
              <a:rPr lang="en-US" sz="2200" dirty="0"/>
              <a:t> (String, Number, etc.), and if required  </a:t>
            </a:r>
            <a:r>
              <a:rPr lang="en-US" sz="2200" b="1" dirty="0">
                <a:solidFill>
                  <a:srgbClr val="C00000"/>
                </a:solidFill>
              </a:rPr>
              <a:t>what conditions </a:t>
            </a:r>
            <a:r>
              <a:rPr lang="en-US" sz="2200" dirty="0"/>
              <a:t>will be </a:t>
            </a:r>
            <a:r>
              <a:rPr lang="en-US" sz="2200" b="1" dirty="0">
                <a:solidFill>
                  <a:srgbClr val="00B050"/>
                </a:solidFill>
              </a:rPr>
              <a:t>followed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chemeClr val="accent1"/>
                </a:solidFill>
              </a:rPr>
              <a:t>value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7030A0"/>
                </a:solidFill>
              </a:rPr>
              <a:t>property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93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example</a:t>
            </a:r>
            <a:r>
              <a:rPr lang="en-US" sz="2200" dirty="0"/>
              <a:t>,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property</a:t>
            </a:r>
            <a:r>
              <a:rPr lang="en-US" sz="2200" dirty="0"/>
              <a:t> may be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specified</a:t>
            </a:r>
            <a:r>
              <a:rPr lang="en-US" sz="2200" dirty="0"/>
              <a:t> to have a </a:t>
            </a:r>
            <a:r>
              <a:rPr lang="en-US" sz="2200" b="1" dirty="0">
                <a:solidFill>
                  <a:srgbClr val="00B050"/>
                </a:solidFill>
              </a:rPr>
              <a:t>unique value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Hence</a:t>
            </a:r>
            <a:r>
              <a:rPr lang="en-US" sz="2200" dirty="0"/>
              <a:t> we can </a:t>
            </a:r>
            <a:r>
              <a:rPr lang="en-US" sz="2200" b="1" dirty="0">
                <a:solidFill>
                  <a:srgbClr val="00B050"/>
                </a:solidFill>
              </a:rPr>
              <a:t>say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adds a </a:t>
            </a:r>
            <a:r>
              <a:rPr lang="en-US" sz="2200" b="1" dirty="0">
                <a:solidFill>
                  <a:srgbClr val="002060"/>
                </a:solidFill>
              </a:rPr>
              <a:t>layer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FFC000"/>
                </a:solidFill>
              </a:rPr>
              <a:t>validation</a:t>
            </a:r>
            <a:r>
              <a:rPr lang="en-US" sz="2200" dirty="0"/>
              <a:t> above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9708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Mongoose model </a:t>
            </a:r>
            <a:r>
              <a:rPr lang="en-US" sz="2200" dirty="0"/>
              <a:t>is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compiled version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chemeClr val="accent1"/>
                </a:solidFill>
              </a:rPr>
              <a:t>schema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50"/>
                </a:solidFill>
              </a:rPr>
              <a:t>maps directly </a:t>
            </a:r>
            <a:r>
              <a:rPr lang="en-US" sz="2200" dirty="0"/>
              <a:t>to a </a:t>
            </a:r>
            <a:r>
              <a:rPr lang="en-US" sz="2200" b="1" dirty="0">
                <a:solidFill>
                  <a:srgbClr val="7030A0"/>
                </a:solidFill>
              </a:rPr>
              <a:t>single document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C00000"/>
                </a:solidFill>
              </a:rPr>
              <a:t>MongoDB collection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simple words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3"/>
                </a:solidFill>
              </a:rPr>
              <a:t>model</a:t>
            </a:r>
            <a:r>
              <a:rPr lang="en-US" sz="2200" dirty="0"/>
              <a:t> is like a </a:t>
            </a:r>
            <a:r>
              <a:rPr lang="en-US" sz="2200" b="1" dirty="0">
                <a:solidFill>
                  <a:schemeClr val="accent1"/>
                </a:solidFill>
              </a:rPr>
              <a:t>constructor </a:t>
            </a:r>
            <a:r>
              <a:rPr lang="en-US" sz="2200" dirty="0"/>
              <a:t>using which we can </a:t>
            </a:r>
            <a:r>
              <a:rPr lang="en-US" sz="2200" b="1" dirty="0">
                <a:solidFill>
                  <a:srgbClr val="002060"/>
                </a:solidFill>
              </a:rPr>
              <a:t>create objects </a:t>
            </a:r>
            <a:r>
              <a:rPr lang="en-US" sz="2200" dirty="0"/>
              <a:t>to represent a </a:t>
            </a:r>
            <a:r>
              <a:rPr lang="en-US" sz="2200" b="1" dirty="0" err="1">
                <a:solidFill>
                  <a:schemeClr val="accent2"/>
                </a:solidFill>
              </a:rPr>
              <a:t>MongDB</a:t>
            </a:r>
            <a:r>
              <a:rPr lang="en-US" sz="2200" b="1" dirty="0">
                <a:solidFill>
                  <a:schemeClr val="accent2"/>
                </a:solidFill>
              </a:rPr>
              <a:t> document 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70C0"/>
                </a:solidFill>
              </a:rPr>
              <a:t>schema </a:t>
            </a:r>
            <a:r>
              <a:rPr lang="en-US" sz="2200" dirty="0"/>
              <a:t>is used to define </a:t>
            </a:r>
            <a:r>
              <a:rPr lang="en-US" sz="2200" b="1" dirty="0">
                <a:solidFill>
                  <a:schemeClr val="accent2"/>
                </a:solidFill>
              </a:rPr>
              <a:t>models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every object </a:t>
            </a:r>
            <a:r>
              <a:rPr lang="en-US" sz="2200" dirty="0"/>
              <a:t>that has </a:t>
            </a:r>
            <a:r>
              <a:rPr lang="en-US" sz="2200" b="1" dirty="0">
                <a:solidFill>
                  <a:srgbClr val="FFC000"/>
                </a:solidFill>
              </a:rPr>
              <a:t>database operations </a:t>
            </a:r>
            <a:r>
              <a:rPr lang="en-US" sz="2200" dirty="0"/>
              <a:t>performed on it must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Mongoose models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00B050"/>
                </a:solidFill>
              </a:rPr>
              <a:t>responsible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7030A0"/>
                </a:solidFill>
              </a:rPr>
              <a:t>querying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</a:rPr>
              <a:t>creating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7030A0"/>
                </a:solidFill>
              </a:rPr>
              <a:t>updating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7030A0"/>
                </a:solidFill>
              </a:rPr>
              <a:t>removing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documents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C00000"/>
                </a:solidFill>
              </a:rPr>
              <a:t>MongoDB 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6944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Benefits of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Schema</a:t>
            </a:r>
            <a:r>
              <a:rPr lang="en-US" sz="2200" dirty="0"/>
              <a:t>: Sets the </a:t>
            </a:r>
            <a:r>
              <a:rPr lang="en-US" sz="2200" b="1" u="sng" dirty="0">
                <a:solidFill>
                  <a:schemeClr val="accent4"/>
                </a:solidFill>
              </a:rPr>
              <a:t>overall structure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how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data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organized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2"/>
                </a:solidFill>
              </a:rPr>
              <a:t>database</a:t>
            </a:r>
            <a:r>
              <a:rPr lang="en-US" sz="2200" dirty="0"/>
              <a:t> which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helps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controlling junk data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Built-in validation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0070C0"/>
                </a:solidFill>
              </a:rPr>
              <a:t>This</a:t>
            </a:r>
            <a:r>
              <a:rPr lang="en-US" sz="2200" dirty="0"/>
              <a:t> means we </a:t>
            </a:r>
            <a:r>
              <a:rPr lang="en-US" sz="2200" b="1" dirty="0">
                <a:solidFill>
                  <a:schemeClr val="accent3"/>
                </a:solidFill>
              </a:rPr>
              <a:t>don’t have to write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extra code </a:t>
            </a:r>
            <a:r>
              <a:rPr lang="en-US" sz="2200" dirty="0"/>
              <a:t>for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data validation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chemeClr val="accent4"/>
                </a:solidFill>
              </a:rPr>
              <a:t>simply including </a:t>
            </a:r>
            <a:r>
              <a:rPr lang="en-US" sz="2200" dirty="0"/>
              <a:t>things like </a:t>
            </a:r>
            <a:r>
              <a:rPr lang="en-US" sz="2200" b="1" u="sng" dirty="0" err="1">
                <a:solidFill>
                  <a:srgbClr val="002060"/>
                </a:solidFill>
              </a:rPr>
              <a:t>required:true</a:t>
            </a:r>
            <a:r>
              <a:rPr lang="en-US" sz="2200" b="1" u="sng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in our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schema definitions</a:t>
            </a:r>
            <a:r>
              <a:rPr lang="en-US" sz="2200" dirty="0"/>
              <a:t>, the Mongoose library will provide </a:t>
            </a:r>
            <a:r>
              <a:rPr lang="en-US" sz="2200" b="1" dirty="0">
                <a:solidFill>
                  <a:srgbClr val="FFC000"/>
                </a:solidFill>
              </a:rPr>
              <a:t>in-house validations </a:t>
            </a:r>
            <a:r>
              <a:rPr lang="en-US" sz="2200" dirty="0"/>
              <a:t>for our </a:t>
            </a:r>
            <a:r>
              <a:rPr lang="en-US" sz="2200" b="1" dirty="0">
                <a:solidFill>
                  <a:schemeClr val="accent2"/>
                </a:solidFill>
              </a:rPr>
              <a:t>collections</a:t>
            </a:r>
            <a:r>
              <a:rPr lang="en-US" sz="2200" dirty="0"/>
              <a:t> (including data types).</a:t>
            </a:r>
          </a:p>
        </p:txBody>
      </p:sp>
    </p:spTree>
    <p:extLst>
      <p:ext uri="{BB962C8B-B14F-4D97-AF65-F5344CB8AC3E}">
        <p14:creationId xmlns:p14="http://schemas.microsoft.com/office/powerpoint/2010/main" val="353460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Benefits of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C00000"/>
                </a:solidFill>
              </a:rPr>
              <a:t>Returning Results </a:t>
            </a:r>
            <a:r>
              <a:rPr lang="en-US" sz="2200" dirty="0"/>
              <a:t>: The </a:t>
            </a:r>
            <a:r>
              <a:rPr lang="en-US" sz="2200" b="1" dirty="0">
                <a:solidFill>
                  <a:srgbClr val="7030A0"/>
                </a:solidFill>
              </a:rPr>
              <a:t>updated documents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 results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easily returned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For example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, an </a:t>
            </a:r>
            <a:r>
              <a:rPr lang="en-US" sz="2200" b="1" dirty="0">
                <a:solidFill>
                  <a:schemeClr val="accent1"/>
                </a:solidFill>
              </a:rPr>
              <a:t>update query </a:t>
            </a:r>
            <a:r>
              <a:rPr lang="en-US" sz="2200" dirty="0"/>
              <a:t>only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2"/>
                </a:solidFill>
              </a:rPr>
              <a:t>object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rgbClr val="FFC000"/>
                </a:solidFill>
              </a:rPr>
              <a:t>success flag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7030A0"/>
                </a:solidFill>
              </a:rPr>
              <a:t>number of documents modified</a:t>
            </a:r>
            <a:r>
              <a:rPr lang="en-US" sz="2200" dirty="0"/>
              <a:t>.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, on the </a:t>
            </a:r>
            <a:r>
              <a:rPr lang="en-US" sz="2200" b="1" dirty="0">
                <a:solidFill>
                  <a:srgbClr val="92D050"/>
                </a:solidFill>
              </a:rPr>
              <a:t>other hand</a:t>
            </a:r>
            <a:r>
              <a:rPr lang="en-US" sz="2200" dirty="0"/>
              <a:t>, provides us the </a:t>
            </a:r>
            <a:r>
              <a:rPr lang="en-US" sz="2200" b="1" dirty="0">
                <a:solidFill>
                  <a:srgbClr val="7030A0"/>
                </a:solidFill>
              </a:rPr>
              <a:t>updated document</a:t>
            </a:r>
            <a:r>
              <a:rPr lang="en-US" sz="2200" dirty="0"/>
              <a:t> itself so we can </a:t>
            </a:r>
            <a:r>
              <a:rPr lang="en-US" sz="2200" b="1" dirty="0">
                <a:solidFill>
                  <a:srgbClr val="FFC000"/>
                </a:solidFill>
              </a:rPr>
              <a:t>easily process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results.</a:t>
            </a:r>
          </a:p>
        </p:txBody>
      </p:sp>
    </p:spTree>
    <p:extLst>
      <p:ext uri="{BB962C8B-B14F-4D97-AF65-F5344CB8AC3E}">
        <p14:creationId xmlns:p14="http://schemas.microsoft.com/office/powerpoint/2010/main" val="230661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en-US" sz="2200" dirty="0"/>
              <a:t> we can use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in our </a:t>
            </a:r>
            <a:r>
              <a:rPr lang="en-US" sz="2200" b="1" dirty="0">
                <a:solidFill>
                  <a:srgbClr val="00B050"/>
                </a:solidFill>
              </a:rPr>
              <a:t>Node applications 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install it </a:t>
            </a:r>
            <a:r>
              <a:rPr lang="en-US" sz="2200" dirty="0"/>
              <a:t>, which is </a:t>
            </a:r>
            <a:r>
              <a:rPr lang="en-US" sz="2200" b="1" dirty="0">
                <a:solidFill>
                  <a:schemeClr val="accent1"/>
                </a:solidFill>
              </a:rPr>
              <a:t>done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0070C0"/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err="1">
                <a:solidFill>
                  <a:schemeClr val="accent2"/>
                </a:solidFill>
              </a:rPr>
              <a:t>npm</a:t>
            </a:r>
            <a:r>
              <a:rPr lang="en-US" sz="2200" b="1" dirty="0">
                <a:solidFill>
                  <a:schemeClr val="accent2"/>
                </a:solidFill>
              </a:rPr>
              <a:t> install mongoose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23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Connecting to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In order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connect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database to our </a:t>
            </a:r>
            <a:r>
              <a:rPr lang="en-US" sz="2200" b="1" dirty="0">
                <a:solidFill>
                  <a:srgbClr val="7030A0"/>
                </a:solidFill>
              </a:rPr>
              <a:t>Node application</a:t>
            </a:r>
            <a:r>
              <a:rPr lang="en-US" sz="2200" dirty="0"/>
              <a:t> , 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2200" dirty="0"/>
              <a:t> to follow </a:t>
            </a:r>
            <a:r>
              <a:rPr lang="en-US" sz="2200" b="1" dirty="0">
                <a:solidFill>
                  <a:srgbClr val="002060"/>
                </a:solidFill>
              </a:rPr>
              <a:t>2 simple steps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Import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/>
                </a:solidFill>
              </a:rPr>
              <a:t>mongoose</a:t>
            </a:r>
            <a:r>
              <a:rPr lang="en-US" sz="2000" dirty="0"/>
              <a:t> package.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Establish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connection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MongoDB</a:t>
            </a:r>
            <a:r>
              <a:rPr lang="en-US" sz="2000" dirty="0"/>
              <a:t> database.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732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1- import </a:t>
            </a:r>
            <a:r>
              <a:rPr lang="en-US" sz="2700" b="1" cap="none" dirty="0"/>
              <a:t>mongoose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first step </a:t>
            </a:r>
            <a:r>
              <a:rPr lang="en-US" sz="2200" dirty="0"/>
              <a:t>is to </a:t>
            </a:r>
            <a:r>
              <a:rPr lang="en-US" sz="2200" b="1" dirty="0">
                <a:solidFill>
                  <a:srgbClr val="92D050"/>
                </a:solidFill>
              </a:rPr>
              <a:t>load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mongoose</a:t>
            </a:r>
            <a:r>
              <a:rPr lang="en-US" sz="2200" dirty="0"/>
              <a:t> package </a:t>
            </a:r>
            <a:r>
              <a:rPr lang="en-US" sz="2200" b="1" dirty="0">
                <a:solidFill>
                  <a:srgbClr val="C00000"/>
                </a:solidFill>
              </a:rPr>
              <a:t>using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require() </a:t>
            </a:r>
            <a:r>
              <a:rPr lang="en-US" sz="2200" dirty="0"/>
              <a:t>function.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above call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return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which provides </a:t>
            </a:r>
            <a:r>
              <a:rPr lang="en-US" sz="2200" b="1" dirty="0">
                <a:solidFill>
                  <a:srgbClr val="002060"/>
                </a:solidFill>
              </a:rPr>
              <a:t>methods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interact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 database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322E-27D5-0815-F92B-A4AC874F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212977"/>
            <a:ext cx="7200800" cy="165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2- establish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next step </a:t>
            </a:r>
            <a:r>
              <a:rPr lang="en-US" sz="2200" dirty="0"/>
              <a:t>is 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 </a:t>
            </a:r>
            <a:r>
              <a:rPr lang="en-US" sz="2200" dirty="0"/>
              <a:t>database.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This is done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chemeClr val="accent1"/>
                </a:solidFill>
              </a:rPr>
              <a:t>calling</a:t>
            </a:r>
            <a:r>
              <a:rPr lang="en-US" sz="2200" dirty="0"/>
              <a:t> the method </a:t>
            </a:r>
            <a:r>
              <a:rPr lang="en-US" sz="2200" b="1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/>
                </a:solidFill>
              </a:rPr>
              <a:t>mongoose </a:t>
            </a:r>
            <a:r>
              <a:rPr lang="en-US" sz="2200" dirty="0"/>
              <a:t>object.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Node-MongoDB Connection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About MongoDB driver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About Mongoose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Benefits Of Mongoose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Connecting Using Mongoose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FFC00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2- establish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rgbClr val="00B050"/>
                </a:solidFill>
              </a:rPr>
              <a:t>syntax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C00000"/>
                </a:solidFill>
              </a:rPr>
              <a:t>connect()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url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200" dirty="0"/>
              <a:t> It is a </a:t>
            </a:r>
            <a:r>
              <a:rPr lang="en-US" sz="2200" b="1" dirty="0">
                <a:solidFill>
                  <a:schemeClr val="accent1"/>
                </a:solidFill>
              </a:rPr>
              <a:t>string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following format</a:t>
            </a:r>
            <a:r>
              <a:rPr lang="en-US" sz="2200" dirty="0"/>
              <a:t>: </a:t>
            </a:r>
            <a:r>
              <a:rPr lang="en-US" sz="2200" b="1" dirty="0">
                <a:solidFill>
                  <a:srgbClr val="C00000"/>
                </a:solidFill>
              </a:rPr>
              <a:t>“</a:t>
            </a:r>
            <a:r>
              <a:rPr lang="en-US" sz="2200" b="1" dirty="0" err="1">
                <a:solidFill>
                  <a:srgbClr val="C00000"/>
                </a:solidFill>
              </a:rPr>
              <a:t>mongodb</a:t>
            </a:r>
            <a:r>
              <a:rPr lang="en-US" sz="2200" b="1" dirty="0">
                <a:solidFill>
                  <a:srgbClr val="C00000"/>
                </a:solidFill>
              </a:rPr>
              <a:t>://&lt;</a:t>
            </a:r>
            <a:r>
              <a:rPr lang="en-US" sz="2200" b="1" dirty="0" err="1">
                <a:solidFill>
                  <a:srgbClr val="C00000"/>
                </a:solidFill>
              </a:rPr>
              <a:t>hostName</a:t>
            </a:r>
            <a:r>
              <a:rPr lang="en-US" sz="2200" b="1" dirty="0">
                <a:solidFill>
                  <a:srgbClr val="C00000"/>
                </a:solidFill>
              </a:rPr>
              <a:t>&gt;:&lt;</a:t>
            </a:r>
            <a:r>
              <a:rPr lang="en-US" sz="2200" b="1" dirty="0" err="1">
                <a:solidFill>
                  <a:srgbClr val="C00000"/>
                </a:solidFill>
              </a:rPr>
              <a:t>mongo_port</a:t>
            </a:r>
            <a:r>
              <a:rPr lang="en-US" sz="2200" b="1" dirty="0">
                <a:solidFill>
                  <a:srgbClr val="C00000"/>
                </a:solidFill>
              </a:rPr>
              <a:t>&gt;:&lt;</a:t>
            </a:r>
            <a:r>
              <a:rPr lang="en-US" sz="2200" b="1" dirty="0" err="1">
                <a:solidFill>
                  <a:srgbClr val="C00000"/>
                </a:solidFill>
              </a:rPr>
              <a:t>db_name</a:t>
            </a:r>
            <a:r>
              <a:rPr lang="en-US" sz="2200" b="1" dirty="0">
                <a:solidFill>
                  <a:srgbClr val="C00000"/>
                </a:solidFill>
              </a:rPr>
              <a:t>&gt;”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</a:rPr>
              <a:t>Example: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483AA-D71A-8043-4FE9-26CC14709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86269"/>
            <a:ext cx="5328592" cy="8653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CF5133-7E59-B32A-BF35-4B8463B65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484331"/>
            <a:ext cx="7149787" cy="126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2- establish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1A4CFDC-E8D5-2248-8C78-A9E960C52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303106"/>
              </p:ext>
            </p:extLst>
          </p:nvPr>
        </p:nvGraphicFramePr>
        <p:xfrm>
          <a:off x="467544" y="1628800"/>
          <a:ext cx="8250148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074">
                  <a:extLst>
                    <a:ext uri="{9D8B030D-6E8A-4147-A177-3AD203B41FA5}">
                      <a16:colId xmlns:a16="http://schemas.microsoft.com/office/drawing/2014/main" val="982204993"/>
                    </a:ext>
                  </a:extLst>
                </a:gridCol>
                <a:gridCol w="4125074">
                  <a:extLst>
                    <a:ext uri="{9D8B030D-6E8A-4147-A177-3AD203B41FA5}">
                      <a16:colId xmlns:a16="http://schemas.microsoft.com/office/drawing/2014/main" val="199667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mongodb://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protocol</a:t>
                      </a:r>
                      <a:r>
                        <a:rPr lang="en-US" dirty="0"/>
                        <a:t> that indicates the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type of database </a:t>
                      </a:r>
                      <a:r>
                        <a:rPr lang="en-US" dirty="0"/>
                        <a:t>being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connected</a:t>
                      </a:r>
                      <a:r>
                        <a:rPr lang="en-US" dirty="0"/>
                        <a:t>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1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127.0.0.1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refers to the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hostname</a:t>
                      </a:r>
                      <a:r>
                        <a:rPr lang="en-US" dirty="0"/>
                        <a:t> or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IP address</a:t>
                      </a:r>
                      <a:r>
                        <a:rPr lang="en-US" dirty="0"/>
                        <a:t> of the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server</a:t>
                      </a:r>
                      <a:r>
                        <a:rPr lang="en-US" dirty="0"/>
                        <a:t> where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MongoDB</a:t>
                      </a:r>
                      <a:r>
                        <a:rPr lang="en-US" dirty="0"/>
                        <a:t> database is running. In this case, it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indicates</a:t>
                      </a:r>
                      <a:r>
                        <a:rPr lang="en-US" dirty="0"/>
                        <a:t> that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database</a:t>
                      </a:r>
                      <a:r>
                        <a:rPr lang="en-US" dirty="0"/>
                        <a:t> is on the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local machine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27017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the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port number </a:t>
                      </a:r>
                      <a:r>
                        <a:rPr lang="en-US" dirty="0"/>
                        <a:t>on which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MongoDB</a:t>
                      </a:r>
                      <a:r>
                        <a:rPr lang="en-US" dirty="0"/>
                        <a:t> server is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listening</a:t>
                      </a:r>
                      <a:r>
                        <a:rPr lang="en-US" dirty="0"/>
                        <a:t> for incoming connections. The default port for MongoDB is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27017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0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It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specifies</a:t>
                      </a:r>
                      <a:r>
                        <a:rPr lang="en-US" dirty="0"/>
                        <a:t> the 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name</a:t>
                      </a:r>
                      <a:r>
                        <a:rPr lang="en-US" dirty="0"/>
                        <a:t> of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MongoDB </a:t>
                      </a:r>
                      <a:r>
                        <a:rPr lang="en-US" dirty="0"/>
                        <a:t>database 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connect</a:t>
                      </a:r>
                      <a:r>
                        <a:rPr lang="en-US" dirty="0"/>
                        <a:t> to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03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32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 2- establish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options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sz="2200" dirty="0"/>
              <a:t> It is an </a:t>
            </a:r>
            <a:r>
              <a:rPr lang="en-US" sz="2200" b="1" dirty="0">
                <a:solidFill>
                  <a:schemeClr val="accent2"/>
                </a:solidFill>
              </a:rPr>
              <a:t>object</a:t>
            </a:r>
            <a:r>
              <a:rPr lang="en-US" sz="2200" dirty="0"/>
              <a:t> containing </a:t>
            </a:r>
            <a:r>
              <a:rPr lang="en-US" sz="2200" b="1" dirty="0">
                <a:solidFill>
                  <a:srgbClr val="7030A0"/>
                </a:solidFill>
              </a:rPr>
              <a:t>connection options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BDE67F4-068C-F682-EE3E-02D60EE52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25660"/>
              </p:ext>
            </p:extLst>
          </p:nvPr>
        </p:nvGraphicFramePr>
        <p:xfrm>
          <a:off x="713512" y="2492896"/>
          <a:ext cx="8250148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074">
                  <a:extLst>
                    <a:ext uri="{9D8B030D-6E8A-4147-A177-3AD203B41FA5}">
                      <a16:colId xmlns:a16="http://schemas.microsoft.com/office/drawing/2014/main" val="982204993"/>
                    </a:ext>
                  </a:extLst>
                </a:gridCol>
                <a:gridCol w="4125074">
                  <a:extLst>
                    <a:ext uri="{9D8B030D-6E8A-4147-A177-3AD203B41FA5}">
                      <a16:colId xmlns:a16="http://schemas.microsoft.com/office/drawing/2014/main" val="1996674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3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useNewUrlParser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connection string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using the new </a:t>
                      </a:r>
                      <a:r>
                        <a:rPr lang="en-US" sz="18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 parser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Set it to 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</a:t>
                      </a:r>
                      <a:r>
                        <a:rPr lang="en-US" sz="18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this feature.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41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useUnifiedTopology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option </a:t>
                      </a:r>
                      <a:r>
                        <a:rPr lang="en-US" sz="1800" b="1" i="0" kern="120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enables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new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driver's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unified topology engine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18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connections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Set it to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use the </a:t>
                      </a:r>
                      <a:r>
                        <a:rPr lang="en-US" sz="1800" b="1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engine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poolSize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1800" b="1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number of sockets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can be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opened</a:t>
                      </a:r>
                      <a:r>
                        <a:rPr lang="en-US" sz="1800" b="0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connection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90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call with both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9A693-00DA-7AC8-7384-F18B3EDC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8106132" cy="2742432"/>
          </a:xfrm>
        </p:spPr>
      </p:pic>
    </p:spTree>
    <p:extLst>
      <p:ext uri="{BB962C8B-B14F-4D97-AF65-F5344CB8AC3E}">
        <p14:creationId xmlns:p14="http://schemas.microsoft.com/office/powerpoint/2010/main" val="36840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Getting status of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connect()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returns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/>
                </a:solidFill>
              </a:rPr>
              <a:t>Promise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So in order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2"/>
                </a:solidFill>
              </a:rPr>
              <a:t>know</a:t>
            </a:r>
            <a:r>
              <a:rPr lang="en-US" sz="2200" dirty="0"/>
              <a:t> if the </a:t>
            </a:r>
            <a:r>
              <a:rPr lang="en-US" sz="2200" b="1" dirty="0">
                <a:solidFill>
                  <a:srgbClr val="7030A0"/>
                </a:solidFill>
              </a:rPr>
              <a:t>connection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rgbClr val="00B050"/>
                </a:solidFill>
              </a:rPr>
              <a:t>successful</a:t>
            </a:r>
            <a:r>
              <a:rPr lang="en-US" sz="2200" dirty="0"/>
              <a:t> or not we have </a:t>
            </a:r>
            <a:r>
              <a:rPr lang="en-US" sz="2200" b="1" dirty="0">
                <a:solidFill>
                  <a:srgbClr val="002060"/>
                </a:solidFill>
              </a:rPr>
              <a:t>2 options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Set up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then()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catch() </a:t>
            </a:r>
            <a:r>
              <a:rPr lang="en-US" sz="2000" dirty="0"/>
              <a:t>handler. 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Use </a:t>
            </a:r>
            <a:r>
              <a:rPr lang="en-US" sz="2000" b="1" dirty="0">
                <a:solidFill>
                  <a:srgbClr val="002060"/>
                </a:solidFill>
              </a:rPr>
              <a:t>try-catch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rgbClr val="FFC000"/>
                </a:solidFill>
              </a:rPr>
              <a:t>async/await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1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then() </a:t>
            </a:r>
            <a:r>
              <a:rPr lang="en-US" sz="2700" b="1" dirty="0"/>
              <a:t>and </a:t>
            </a:r>
            <a:r>
              <a:rPr lang="en-US" sz="2700" b="1" cap="none" dirty="0"/>
              <a:t>catch()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C7465-6EC6-390D-1282-8589B5BD1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8" y="1772816"/>
            <a:ext cx="8428329" cy="5243512"/>
          </a:xfrm>
        </p:spPr>
      </p:pic>
    </p:spTree>
    <p:extLst>
      <p:ext uri="{BB962C8B-B14F-4D97-AF65-F5344CB8AC3E}">
        <p14:creationId xmlns:p14="http://schemas.microsoft.com/office/powerpoint/2010/main" val="41582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async/await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C7465-6EC6-390D-1282-8589B5BD1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308" y="1772816"/>
            <a:ext cx="8428329" cy="5243512"/>
          </a:xfrm>
        </p:spPr>
      </p:pic>
    </p:spTree>
    <p:extLst>
      <p:ext uri="{BB962C8B-B14F-4D97-AF65-F5344CB8AC3E}">
        <p14:creationId xmlns:p14="http://schemas.microsoft.com/office/powerpoint/2010/main" val="123898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Node-</a:t>
            </a:r>
            <a:r>
              <a:rPr lang="en-US" sz="2700" b="1" dirty="0" err="1"/>
              <a:t>mongodb</a:t>
            </a:r>
            <a:r>
              <a:rPr lang="en-US" sz="2700" b="1" dirty="0"/>
              <a:t>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ways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connect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Node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MongoDB </a:t>
            </a:r>
            <a:r>
              <a:rPr lang="en-US" sz="2200" dirty="0"/>
              <a:t>database: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</a:rPr>
              <a:t>MongoDB native driver </a:t>
            </a:r>
            <a:r>
              <a:rPr lang="en-US" sz="2000" dirty="0"/>
              <a:t>called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MongoClient</a:t>
            </a:r>
            <a:endParaRPr lang="en-US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Using an </a:t>
            </a:r>
            <a:r>
              <a:rPr lang="en-US" sz="2000" b="1" u="sng" dirty="0">
                <a:solidFill>
                  <a:srgbClr val="0070C0"/>
                </a:solidFill>
              </a:rPr>
              <a:t>ODM tool </a:t>
            </a:r>
            <a:r>
              <a:rPr lang="en-US" sz="2000" dirty="0"/>
              <a:t>called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Mongoose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</a:t>
            </a:r>
            <a:r>
              <a:rPr lang="en-US" sz="2700" b="1" dirty="0" err="1"/>
              <a:t>mongodb</a:t>
            </a:r>
            <a:r>
              <a:rPr lang="en-US" sz="2700" b="1" dirty="0"/>
              <a:t>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 native driver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B050"/>
                </a:solidFill>
              </a:rPr>
              <a:t>Node.JS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dependency</a:t>
            </a:r>
            <a:r>
              <a:rPr lang="en-US" sz="2200" dirty="0"/>
              <a:t> that allows our </a:t>
            </a:r>
            <a:r>
              <a:rPr lang="en-US" sz="2200" b="1" dirty="0">
                <a:solidFill>
                  <a:srgbClr val="92D050"/>
                </a:solidFill>
              </a:rPr>
              <a:t>Node/Express applications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3"/>
                </a:solidFill>
              </a:rPr>
              <a:t>interact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0070C0"/>
                </a:solidFill>
              </a:rPr>
              <a:t>MongoDB database</a:t>
            </a:r>
            <a:r>
              <a:rPr lang="en-US" sz="2200" dirty="0"/>
              <a:t>, either </a:t>
            </a:r>
            <a:r>
              <a:rPr lang="en-US" sz="2200" b="1" dirty="0">
                <a:solidFill>
                  <a:srgbClr val="C00000"/>
                </a:solidFill>
              </a:rPr>
              <a:t>locally</a:t>
            </a:r>
            <a:r>
              <a:rPr lang="en-US" sz="2200" dirty="0"/>
              <a:t> or on the </a:t>
            </a:r>
            <a:r>
              <a:rPr lang="en-US" sz="2200" b="1" dirty="0">
                <a:solidFill>
                  <a:srgbClr val="C00000"/>
                </a:solidFill>
              </a:rPr>
              <a:t>cloud</a:t>
            </a:r>
            <a:r>
              <a:rPr lang="en-US" sz="2200" dirty="0"/>
              <a:t> through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MongoDB Atlas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00B050"/>
                </a:solidFill>
              </a:rPr>
              <a:t>allowed</a:t>
            </a:r>
            <a:r>
              <a:rPr lang="en-US" sz="2200" dirty="0"/>
              <a:t> to use </a:t>
            </a:r>
            <a:r>
              <a:rPr lang="en-US" sz="2200" b="1" dirty="0">
                <a:solidFill>
                  <a:srgbClr val="002060"/>
                </a:solidFill>
              </a:rPr>
              <a:t>promises</a:t>
            </a:r>
            <a:r>
              <a:rPr lang="en-US" sz="2200" dirty="0"/>
              <a:t> as well as </a:t>
            </a:r>
            <a:r>
              <a:rPr lang="en-US" sz="2200" b="1" dirty="0">
                <a:solidFill>
                  <a:srgbClr val="002060"/>
                </a:solidFill>
              </a:rPr>
              <a:t>callbacks</a:t>
            </a:r>
            <a:r>
              <a:rPr lang="en-US" sz="2200" dirty="0"/>
              <a:t> that gives us </a:t>
            </a:r>
            <a:r>
              <a:rPr lang="en-US" sz="2200" b="1" dirty="0">
                <a:solidFill>
                  <a:srgbClr val="C00000"/>
                </a:solidFill>
              </a:rPr>
              <a:t>greater flexibility </a:t>
            </a:r>
            <a:r>
              <a:rPr lang="en-US" sz="2200" dirty="0"/>
              <a:t>in using </a:t>
            </a:r>
            <a:r>
              <a:rPr lang="en-US" sz="2200" b="1" dirty="0">
                <a:solidFill>
                  <a:srgbClr val="0070C0"/>
                </a:solidFill>
              </a:rPr>
              <a:t>ES6 features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87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is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promise based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Object Data Modeling </a:t>
            </a:r>
            <a:r>
              <a:rPr lang="en-US" sz="2200" dirty="0"/>
              <a:t>(ODM) library </a:t>
            </a:r>
            <a:r>
              <a:rPr lang="en-US" sz="2200" b="1" dirty="0">
                <a:solidFill>
                  <a:schemeClr val="accent3"/>
                </a:solidFill>
              </a:rPr>
              <a:t>built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0070C0"/>
                </a:solidFill>
              </a:rPr>
              <a:t>Node.js </a:t>
            </a:r>
            <a:r>
              <a:rPr lang="en-US" sz="2200" dirty="0"/>
              <a:t>projects on </a:t>
            </a:r>
            <a:r>
              <a:rPr lang="en-US" sz="2200" b="1" dirty="0">
                <a:solidFill>
                  <a:srgbClr val="FFC000"/>
                </a:solidFill>
              </a:rPr>
              <a:t>top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driver.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maps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MongoDB documents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JS objects</a:t>
            </a:r>
            <a:r>
              <a:rPr lang="en-US" sz="2200" dirty="0"/>
              <a:t>, thus </a:t>
            </a:r>
            <a:r>
              <a:rPr lang="en-US" sz="2200" b="1" dirty="0">
                <a:solidFill>
                  <a:srgbClr val="92D050"/>
                </a:solidFill>
              </a:rPr>
              <a:t>enabling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NodeJS program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operate</a:t>
            </a:r>
            <a:r>
              <a:rPr lang="en-US" sz="2200" dirty="0"/>
              <a:t> the connected </a:t>
            </a:r>
            <a:r>
              <a:rPr lang="en-US" sz="2200" b="1" dirty="0">
                <a:solidFill>
                  <a:srgbClr val="00B050"/>
                </a:solidFill>
              </a:rPr>
              <a:t>MongoDB </a:t>
            </a:r>
            <a:r>
              <a:rPr lang="en-US" sz="2200" dirty="0"/>
              <a:t>databases.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40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A9947-E271-2B87-B761-FD4DD0CA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" y="1700809"/>
            <a:ext cx="8382000" cy="27363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01FDA-DC15-D45B-1D31-EC9CBCD02C13}"/>
              </a:ext>
            </a:extLst>
          </p:cNvPr>
          <p:cNvSpPr txBox="1"/>
          <p:nvPr/>
        </p:nvSpPr>
        <p:spPr>
          <a:xfrm>
            <a:off x="422690" y="4762918"/>
            <a:ext cx="7893725" cy="1418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Just like </a:t>
            </a:r>
            <a:r>
              <a:rPr lang="en-US" sz="2000" b="1" dirty="0">
                <a:solidFill>
                  <a:schemeClr val="accent1"/>
                </a:solidFill>
              </a:rPr>
              <a:t>Express</a:t>
            </a:r>
            <a:r>
              <a:rPr lang="en-US" sz="2000" dirty="0"/>
              <a:t> provides an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abstraction layer </a:t>
            </a:r>
            <a:r>
              <a:rPr lang="en-US" sz="2000" dirty="0"/>
              <a:t>over </a:t>
            </a:r>
            <a:r>
              <a:rPr lang="en-US" sz="2000" b="1" dirty="0">
                <a:solidFill>
                  <a:srgbClr val="002060"/>
                </a:solidFill>
              </a:rPr>
              <a:t>Node</a:t>
            </a:r>
            <a:r>
              <a:rPr lang="en-US" sz="2000" dirty="0"/>
              <a:t> , similarly </a:t>
            </a:r>
            <a:r>
              <a:rPr lang="en-US" sz="2000" b="1" dirty="0">
                <a:solidFill>
                  <a:schemeClr val="accent2"/>
                </a:solidFill>
              </a:rPr>
              <a:t>Mongoose</a:t>
            </a:r>
            <a:r>
              <a:rPr lang="en-US" sz="2000" dirty="0"/>
              <a:t> provides an </a:t>
            </a:r>
            <a:r>
              <a:rPr lang="en-US" sz="2000" b="1" dirty="0">
                <a:solidFill>
                  <a:srgbClr val="7030A0"/>
                </a:solidFill>
              </a:rPr>
              <a:t>abstraction layer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00B050"/>
                </a:solidFill>
              </a:rPr>
              <a:t>MongoDB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25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mongoose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other words </a:t>
            </a:r>
            <a:r>
              <a:rPr lang="en-US" sz="2200" dirty="0"/>
              <a:t>we can say that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simplifies</a:t>
            </a:r>
            <a:r>
              <a:rPr lang="en-US" sz="2200" dirty="0"/>
              <a:t> how we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interact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rgbClr val="00B050"/>
                </a:solidFill>
              </a:rPr>
              <a:t>MongoDB </a:t>
            </a:r>
            <a:r>
              <a:rPr lang="en-US" sz="2200" dirty="0"/>
              <a:t>database.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lets us </a:t>
            </a:r>
            <a:r>
              <a:rPr lang="en-US" sz="2200" b="1" dirty="0">
                <a:solidFill>
                  <a:schemeClr val="accent1"/>
                </a:solidFill>
              </a:rPr>
              <a:t>save time </a:t>
            </a:r>
            <a:r>
              <a:rPr lang="en-US" sz="2200" dirty="0"/>
              <a:t>on writing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MongoDB validation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casting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FFC000"/>
                </a:solidFill>
              </a:rPr>
              <a:t>business logic boilerplate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However 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main benefit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, is </a:t>
            </a:r>
            <a:r>
              <a:rPr lang="en-US" sz="2200" b="1" dirty="0">
                <a:solidFill>
                  <a:srgbClr val="002060"/>
                </a:solidFill>
              </a:rPr>
              <a:t>S</a:t>
            </a:r>
            <a:r>
              <a:rPr lang="en-US" sz="2200" b="1" u="sng" dirty="0">
                <a:solidFill>
                  <a:srgbClr val="002060"/>
                </a:solidFill>
              </a:rPr>
              <a:t>chema validation </a:t>
            </a:r>
            <a:r>
              <a:rPr lang="en-US" sz="2200" dirty="0"/>
              <a:t>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 layer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 validation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70C0"/>
                </a:solidFill>
              </a:rPr>
              <a:t>famous</a:t>
            </a:r>
            <a:r>
              <a:rPr lang="en-US" sz="2200" dirty="0"/>
              <a:t> for being </a:t>
            </a:r>
            <a:r>
              <a:rPr lang="en-US" sz="2200" b="1" dirty="0">
                <a:solidFill>
                  <a:schemeClr val="accent1"/>
                </a:solidFill>
              </a:rPr>
              <a:t>schema-free</a:t>
            </a:r>
            <a:r>
              <a:rPr lang="en-US" sz="2200" dirty="0"/>
              <a:t> which means that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one collection </a:t>
            </a:r>
            <a:r>
              <a:rPr lang="en-US" sz="2200" dirty="0"/>
              <a:t>can accept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different kinds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200" dirty="0"/>
              <a:t>, thus giving us </a:t>
            </a:r>
            <a:r>
              <a:rPr lang="en-US" sz="2200" b="1" dirty="0">
                <a:solidFill>
                  <a:srgbClr val="002060"/>
                </a:solidFill>
              </a:rPr>
              <a:t>lots of flexibility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But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2060"/>
                </a:solidFill>
              </a:rPr>
              <a:t>raises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/>
                </a:solidFill>
              </a:rPr>
              <a:t>concern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7030A0"/>
                </a:solidFill>
              </a:rPr>
              <a:t>junk/irrelevant data </a:t>
            </a:r>
            <a:r>
              <a:rPr lang="en-US" sz="2200" dirty="0"/>
              <a:t>can also be </a:t>
            </a:r>
            <a:r>
              <a:rPr lang="en-US" sz="2200" b="1" dirty="0">
                <a:solidFill>
                  <a:srgbClr val="0070C0"/>
                </a:solidFill>
              </a:rPr>
              <a:t>inserted</a:t>
            </a:r>
            <a:r>
              <a:rPr lang="en-US" sz="2200" dirty="0"/>
              <a:t> into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collection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US" sz="2200" dirty="0"/>
              <a:t> this </a:t>
            </a:r>
            <a:r>
              <a:rPr lang="en-US" sz="2200" b="1" u="sng" dirty="0">
                <a:solidFill>
                  <a:srgbClr val="FFC000"/>
                </a:solidFill>
              </a:rPr>
              <a:t>does not happen </a:t>
            </a:r>
            <a:r>
              <a:rPr lang="en-US" sz="2200" dirty="0"/>
              <a:t>we can apply </a:t>
            </a:r>
            <a:r>
              <a:rPr lang="en-US" sz="2200" b="1" u="sng" dirty="0">
                <a:solidFill>
                  <a:srgbClr val="002060"/>
                </a:solidFill>
              </a:rPr>
              <a:t>schema validation</a:t>
            </a:r>
          </a:p>
        </p:txBody>
      </p:sp>
    </p:spTree>
    <p:extLst>
      <p:ext uri="{BB962C8B-B14F-4D97-AF65-F5344CB8AC3E}">
        <p14:creationId xmlns:p14="http://schemas.microsoft.com/office/powerpoint/2010/main" val="41624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schema?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0070C0"/>
                </a:solidFill>
              </a:rPr>
              <a:t>schema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chemeClr val="accent1"/>
                </a:solidFill>
              </a:rPr>
              <a:t>database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equivalent</a:t>
            </a:r>
            <a:r>
              <a:rPr lang="en-US" sz="2200" dirty="0"/>
              <a:t> to a </a:t>
            </a:r>
            <a:r>
              <a:rPr lang="en-US" sz="2200" b="1" u="sng" dirty="0">
                <a:solidFill>
                  <a:srgbClr val="00B050"/>
                </a:solidFill>
              </a:rPr>
              <a:t>class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object-oriented programming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It is </a:t>
            </a:r>
            <a:r>
              <a:rPr lang="en-US" sz="2200" dirty="0"/>
              <a:t>like a </a:t>
            </a:r>
            <a:r>
              <a:rPr lang="en-US" sz="2200" b="1" dirty="0">
                <a:solidFill>
                  <a:schemeClr val="accent3"/>
                </a:solidFill>
              </a:rPr>
              <a:t>blueprint</a:t>
            </a:r>
            <a:r>
              <a:rPr lang="en-US" sz="2200" dirty="0"/>
              <a:t> for the </a:t>
            </a:r>
            <a:r>
              <a:rPr lang="en-US" sz="2200" b="1" dirty="0">
                <a:solidFill>
                  <a:srgbClr val="002060"/>
                </a:solidFill>
              </a:rPr>
              <a:t>objects</a:t>
            </a:r>
            <a:r>
              <a:rPr lang="en-US" sz="2200" dirty="0"/>
              <a:t> that are </a:t>
            </a:r>
            <a:r>
              <a:rPr lang="en-US" sz="2200" b="1" dirty="0">
                <a:solidFill>
                  <a:schemeClr val="accent2"/>
                </a:solidFill>
              </a:rPr>
              <a:t>stored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1"/>
                </a:solidFill>
              </a:rPr>
              <a:t>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49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10214</TotalTime>
  <Words>1038</Words>
  <Application>Microsoft Office PowerPoint</Application>
  <PresentationFormat>On-screen Show (4:3)</PresentationFormat>
  <Paragraphs>160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Node-mongodb connection</vt:lpstr>
      <vt:lpstr>About mongodb driver</vt:lpstr>
      <vt:lpstr>About mongoose</vt:lpstr>
      <vt:lpstr>About mongoose</vt:lpstr>
      <vt:lpstr>About mongoose</vt:lpstr>
      <vt:lpstr>What is schema validation ?</vt:lpstr>
      <vt:lpstr>What is schema?</vt:lpstr>
      <vt:lpstr>What is schema?</vt:lpstr>
      <vt:lpstr>What is schema?</vt:lpstr>
      <vt:lpstr>What is model?</vt:lpstr>
      <vt:lpstr>What is model?</vt:lpstr>
      <vt:lpstr>Benefits of mongoose</vt:lpstr>
      <vt:lpstr>Benefits of mongoose</vt:lpstr>
      <vt:lpstr>Installing mongoose</vt:lpstr>
      <vt:lpstr>Connecting to mongodb</vt:lpstr>
      <vt:lpstr>Step 1- import mongoose</vt:lpstr>
      <vt:lpstr>Step 2- establish the connection</vt:lpstr>
      <vt:lpstr>Step 2- establish the connection</vt:lpstr>
      <vt:lpstr>Step 2- establish the connection</vt:lpstr>
      <vt:lpstr>Step 2- establish the connection</vt:lpstr>
      <vt:lpstr>Sample call with both parameters</vt:lpstr>
      <vt:lpstr>Getting status of connection</vt:lpstr>
      <vt:lpstr>Using then() and catch()</vt:lpstr>
      <vt:lpstr>Using async/await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296</cp:revision>
  <dcterms:created xsi:type="dcterms:W3CDTF">2015-12-21T13:46:00Z</dcterms:created>
  <dcterms:modified xsi:type="dcterms:W3CDTF">2023-07-28T11:14:51Z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