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5"/>
  </p:notesMasterIdLst>
  <p:sldIdLst>
    <p:sldId id="256" r:id="rId2"/>
    <p:sldId id="301" r:id="rId3"/>
    <p:sldId id="1502" r:id="rId4"/>
    <p:sldId id="1563" r:id="rId5"/>
    <p:sldId id="1543" r:id="rId6"/>
    <p:sldId id="1554" r:id="rId7"/>
    <p:sldId id="1564" r:id="rId8"/>
    <p:sldId id="1362" r:id="rId9"/>
    <p:sldId id="1565" r:id="rId10"/>
    <p:sldId id="1566" r:id="rId11"/>
    <p:sldId id="1552" r:id="rId12"/>
    <p:sldId id="1548" r:id="rId13"/>
    <p:sldId id="1570" r:id="rId14"/>
    <p:sldId id="1567" r:id="rId15"/>
    <p:sldId id="1349" r:id="rId16"/>
    <p:sldId id="1350" r:id="rId17"/>
    <p:sldId id="1568" r:id="rId18"/>
    <p:sldId id="1569" r:id="rId19"/>
    <p:sldId id="1574" r:id="rId20"/>
    <p:sldId id="1549" r:id="rId21"/>
    <p:sldId id="1580" r:id="rId22"/>
    <p:sldId id="1581" r:id="rId23"/>
    <p:sldId id="1582" r:id="rId24"/>
    <p:sldId id="1583" r:id="rId25"/>
    <p:sldId id="1584" r:id="rId26"/>
    <p:sldId id="1579" r:id="rId27"/>
    <p:sldId id="1571" r:id="rId28"/>
    <p:sldId id="1572" r:id="rId29"/>
    <p:sldId id="1573" r:id="rId30"/>
    <p:sldId id="1575" r:id="rId31"/>
    <p:sldId id="1576" r:id="rId32"/>
    <p:sldId id="1577" r:id="rId33"/>
    <p:sldId id="157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B98303A-A19C-4E23-B42B-6A7B9D8A345A}"/>
    <pc:docChg chg="custSel addSld delSld modSld sldOrd">
      <pc:chgData name="Sharma Computer Academy" userId="08476b32c11f4418" providerId="LiveId" clId="{CB98303A-A19C-4E23-B42B-6A7B9D8A345A}" dt="2023-07-28T11:33:13.551" v="3108" actId="20577"/>
      <pc:docMkLst>
        <pc:docMk/>
      </pc:docMkLst>
      <pc:sldChg chg="modSp mod">
        <pc:chgData name="Sharma Computer Academy" userId="08476b32c11f4418" providerId="LiveId" clId="{CB98303A-A19C-4E23-B42B-6A7B9D8A345A}" dt="2023-07-26T04:54:15.914" v="0" actId="20577"/>
        <pc:sldMkLst>
          <pc:docMk/>
          <pc:sldMk cId="0" sldId="256"/>
        </pc:sldMkLst>
        <pc:spChg chg="mod">
          <ac:chgData name="Sharma Computer Academy" userId="08476b32c11f4418" providerId="LiveId" clId="{CB98303A-A19C-4E23-B42B-6A7B9D8A345A}" dt="2023-07-26T04:54:15.914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CB98303A-A19C-4E23-B42B-6A7B9D8A345A}" dt="2023-07-26T08:40:48.008" v="2622" actId="207"/>
        <pc:sldMkLst>
          <pc:docMk/>
          <pc:sldMk cId="0" sldId="301"/>
        </pc:sldMkLst>
        <pc:spChg chg="mod">
          <ac:chgData name="Sharma Computer Academy" userId="08476b32c11f4418" providerId="LiveId" clId="{CB98303A-A19C-4E23-B42B-6A7B9D8A345A}" dt="2023-07-26T08:40:48.008" v="2622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1465239588" sldId="1066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2149569888" sldId="1300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466419726" sldId="1301"/>
        </pc:sldMkLst>
      </pc:sldChg>
      <pc:sldChg chg="addSp modSp mod modAnim">
        <pc:chgData name="Sharma Computer Academy" userId="08476b32c11f4418" providerId="LiveId" clId="{CB98303A-A19C-4E23-B42B-6A7B9D8A345A}" dt="2023-07-26T07:27:56.043" v="1728" actId="6549"/>
        <pc:sldMkLst>
          <pc:docMk/>
          <pc:sldMk cId="3010648755" sldId="1349"/>
        </pc:sldMkLst>
        <pc:spChg chg="mod">
          <ac:chgData name="Sharma Computer Academy" userId="08476b32c11f4418" providerId="LiveId" clId="{CB98303A-A19C-4E23-B42B-6A7B9D8A345A}" dt="2023-07-26T07:23:07.921" v="1425" actId="20577"/>
          <ac:spMkLst>
            <pc:docMk/>
            <pc:sldMk cId="3010648755" sldId="1349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7:27:56.043" v="1728" actId="6549"/>
          <ac:spMkLst>
            <pc:docMk/>
            <pc:sldMk cId="3010648755" sldId="1349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CB98303A-A19C-4E23-B42B-6A7B9D8A345A}" dt="2023-07-26T07:27:44.619" v="1723" actId="1076"/>
          <ac:graphicFrameMkLst>
            <pc:docMk/>
            <pc:sldMk cId="3010648755" sldId="1349"/>
            <ac:graphicFrameMk id="4" creationId="{61178717-3F68-8309-6405-3A0FE48090F8}"/>
          </ac:graphicFrameMkLst>
        </pc:graphicFrameChg>
      </pc:sldChg>
      <pc:sldChg chg="modSp mod">
        <pc:chgData name="Sharma Computer Academy" userId="08476b32c11f4418" providerId="LiveId" clId="{CB98303A-A19C-4E23-B42B-6A7B9D8A345A}" dt="2023-07-26T07:34:01.071" v="1739" actId="14826"/>
        <pc:sldMkLst>
          <pc:docMk/>
          <pc:sldMk cId="3741002125" sldId="1350"/>
        </pc:sldMkLst>
        <pc:spChg chg="mod">
          <ac:chgData name="Sharma Computer Academy" userId="08476b32c11f4418" providerId="LiveId" clId="{CB98303A-A19C-4E23-B42B-6A7B9D8A345A}" dt="2023-07-26T07:32:35.367" v="1737"/>
          <ac:spMkLst>
            <pc:docMk/>
            <pc:sldMk cId="3741002125" sldId="1350"/>
            <ac:spMk id="2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7:34:01.071" v="1739" actId="14826"/>
          <ac:picMkLst>
            <pc:docMk/>
            <pc:sldMk cId="3741002125" sldId="1350"/>
            <ac:picMk id="5" creationId="{0FE0D345-7036-083A-59D7-930755ED30E7}"/>
          </ac:picMkLst>
        </pc:picChg>
      </pc:sldChg>
      <pc:sldChg chg="del">
        <pc:chgData name="Sharma Computer Academy" userId="08476b32c11f4418" providerId="LiveId" clId="{CB98303A-A19C-4E23-B42B-6A7B9D8A345A}" dt="2023-07-26T07:37:43.299" v="1818" actId="47"/>
        <pc:sldMkLst>
          <pc:docMk/>
          <pc:sldMk cId="582121897" sldId="1351"/>
        </pc:sldMkLst>
      </pc:sldChg>
      <pc:sldChg chg="modSp mod modAnim">
        <pc:chgData name="Sharma Computer Academy" userId="08476b32c11f4418" providerId="LiveId" clId="{CB98303A-A19C-4E23-B42B-6A7B9D8A345A}" dt="2023-07-26T06:24:01.989" v="946"/>
        <pc:sldMkLst>
          <pc:docMk/>
          <pc:sldMk cId="2740318397" sldId="1362"/>
        </pc:sldMkLst>
        <pc:spChg chg="mod">
          <ac:chgData name="Sharma Computer Academy" userId="08476b32c11f4418" providerId="LiveId" clId="{CB98303A-A19C-4E23-B42B-6A7B9D8A345A}" dt="2023-07-26T06:13:36.648" v="900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6:23:43.425" v="943" actId="115"/>
          <ac:spMkLst>
            <pc:docMk/>
            <pc:sldMk cId="2740318397" sldId="136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CB98303A-A19C-4E23-B42B-6A7B9D8A345A}" dt="2023-07-26T05:01:12.460" v="221" actId="113"/>
        <pc:sldMkLst>
          <pc:docMk/>
          <pc:sldMk cId="1713387292" sldId="1502"/>
        </pc:sldMkLst>
        <pc:spChg chg="mod">
          <ac:chgData name="Sharma Computer Academy" userId="08476b32c11f4418" providerId="LiveId" clId="{CB98303A-A19C-4E23-B42B-6A7B9D8A345A}" dt="2023-07-26T04:54:30.379" v="46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5:01:12.460" v="221" actId="113"/>
          <ac:spMkLst>
            <pc:docMk/>
            <pc:sldMk cId="1713387292" sldId="150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4158261448" sldId="1520"/>
        </pc:sldMkLst>
      </pc:sldChg>
      <pc:sldChg chg="modSp mod modAnim">
        <pc:chgData name="Sharma Computer Academy" userId="08476b32c11f4418" providerId="LiveId" clId="{CB98303A-A19C-4E23-B42B-6A7B9D8A345A}" dt="2023-07-26T05:06:29.252" v="274" actId="20577"/>
        <pc:sldMkLst>
          <pc:docMk/>
          <pc:sldMk cId="3378721046" sldId="1543"/>
        </pc:sldMkLst>
        <pc:spChg chg="mod">
          <ac:chgData name="Sharma Computer Academy" userId="08476b32c11f4418" providerId="LiveId" clId="{CB98303A-A19C-4E23-B42B-6A7B9D8A345A}" dt="2023-07-26T05:01:25.480" v="238" actId="20577"/>
          <ac:spMkLst>
            <pc:docMk/>
            <pc:sldMk cId="3378721046" sldId="1543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5:06:29.252" v="274" actId="20577"/>
          <ac:spMkLst>
            <pc:docMk/>
            <pc:sldMk cId="3378721046" sldId="154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2369442668" sldId="1546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3497328256" sldId="1547"/>
        </pc:sldMkLst>
      </pc:sldChg>
      <pc:sldChg chg="addSp delSp modSp mod modAnim">
        <pc:chgData name="Sharma Computer Academy" userId="08476b32c11f4418" providerId="LiveId" clId="{CB98303A-A19C-4E23-B42B-6A7B9D8A345A}" dt="2023-07-26T07:37:20.199" v="1817"/>
        <pc:sldMkLst>
          <pc:docMk/>
          <pc:sldMk cId="105499091" sldId="1548"/>
        </pc:sldMkLst>
        <pc:spChg chg="mod">
          <ac:chgData name="Sharma Computer Academy" userId="08476b32c11f4418" providerId="LiveId" clId="{CB98303A-A19C-4E23-B42B-6A7B9D8A345A}" dt="2023-07-26T07:36:09.498" v="1794" actId="255"/>
          <ac:spMkLst>
            <pc:docMk/>
            <pc:sldMk cId="105499091" sldId="1548"/>
            <ac:spMk id="2" creationId="{00000000-0000-0000-0000-000000000000}"/>
          </ac:spMkLst>
        </pc:spChg>
        <pc:spChg chg="del mod">
          <ac:chgData name="Sharma Computer Academy" userId="08476b32c11f4418" providerId="LiveId" clId="{CB98303A-A19C-4E23-B42B-6A7B9D8A345A}" dt="2023-07-26T07:36:28.673" v="1796"/>
          <ac:spMkLst>
            <pc:docMk/>
            <pc:sldMk cId="105499091" sldId="1548"/>
            <ac:spMk id="3" creationId="{00000000-0000-0000-0000-000000000000}"/>
          </ac:spMkLst>
        </pc:spChg>
        <pc:spChg chg="add mod">
          <ac:chgData name="Sharma Computer Academy" userId="08476b32c11f4418" providerId="LiveId" clId="{CB98303A-A19C-4E23-B42B-6A7B9D8A345A}" dt="2023-07-26T07:37:05.643" v="1814" actId="207"/>
          <ac:spMkLst>
            <pc:docMk/>
            <pc:sldMk cId="105499091" sldId="1548"/>
            <ac:spMk id="6" creationId="{786C742D-9BBA-3A66-BDC5-4C8424235104}"/>
          </ac:spMkLst>
        </pc:spChg>
        <pc:picChg chg="add mod">
          <ac:chgData name="Sharma Computer Academy" userId="08476b32c11f4418" providerId="LiveId" clId="{CB98303A-A19C-4E23-B42B-6A7B9D8A345A}" dt="2023-07-26T07:36:36.006" v="1799" actId="14100"/>
          <ac:picMkLst>
            <pc:docMk/>
            <pc:sldMk cId="105499091" sldId="1548"/>
            <ac:picMk id="4" creationId="{68700E2A-AE32-3156-5519-8D1273423FEF}"/>
          </ac:picMkLst>
        </pc:picChg>
      </pc:sldChg>
      <pc:sldChg chg="modSp mod ord modAnim">
        <pc:chgData name="Sharma Computer Academy" userId="08476b32c11f4418" providerId="LiveId" clId="{CB98303A-A19C-4E23-B42B-6A7B9D8A345A}" dt="2023-07-27T04:47:43.789" v="2831" actId="113"/>
        <pc:sldMkLst>
          <pc:docMk/>
          <pc:sldMk cId="3109356645" sldId="1549"/>
        </pc:sldMkLst>
        <pc:spChg chg="mod">
          <ac:chgData name="Sharma Computer Academy" userId="08476b32c11f4418" providerId="LiveId" clId="{CB98303A-A19C-4E23-B42B-6A7B9D8A345A}" dt="2023-07-27T04:42:30.866" v="2651" actId="20577"/>
          <ac:spMkLst>
            <pc:docMk/>
            <pc:sldMk cId="3109356645" sldId="1549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7T04:47:43.789" v="2831" actId="113"/>
          <ac:spMkLst>
            <pc:docMk/>
            <pc:sldMk cId="3109356645" sldId="154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3534606969" sldId="1550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2306615175" sldId="1551"/>
        </pc:sldMkLst>
      </pc:sldChg>
      <pc:sldChg chg="modSp mod modAnim">
        <pc:chgData name="Sharma Computer Academy" userId="08476b32c11f4418" providerId="LiveId" clId="{CB98303A-A19C-4E23-B42B-6A7B9D8A345A}" dt="2023-07-26T06:46:37.925" v="1108" actId="6549"/>
        <pc:sldMkLst>
          <pc:docMk/>
          <pc:sldMk cId="4162418732" sldId="1552"/>
        </pc:sldMkLst>
        <pc:spChg chg="mod">
          <ac:chgData name="Sharma Computer Academy" userId="08476b32c11f4418" providerId="LiveId" clId="{CB98303A-A19C-4E23-B42B-6A7B9D8A345A}" dt="2023-07-26T06:41:59.982" v="1048" actId="20577"/>
          <ac:spMkLst>
            <pc:docMk/>
            <pc:sldMk cId="4162418732" sldId="1552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6:46:37.925" v="1108" actId="6549"/>
          <ac:spMkLst>
            <pc:docMk/>
            <pc:sldMk cId="4162418732" sldId="15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CB98303A-A19C-4E23-B42B-6A7B9D8A345A}" dt="2023-07-26T06:05:15.159" v="738" actId="20577"/>
        <pc:sldMkLst>
          <pc:docMk/>
          <pc:sldMk cId="2684030915" sldId="1554"/>
        </pc:sldMkLst>
        <pc:spChg chg="mod">
          <ac:chgData name="Sharma Computer Academy" userId="08476b32c11f4418" providerId="LiveId" clId="{CB98303A-A19C-4E23-B42B-6A7B9D8A345A}" dt="2023-07-26T05:24:00.988" v="661" actId="20577"/>
          <ac:spMkLst>
            <pc:docMk/>
            <pc:sldMk cId="2684030915" sldId="1554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6:05:15.159" v="738" actId="20577"/>
          <ac:spMkLst>
            <pc:docMk/>
            <pc:sldMk cId="2684030915" sldId="155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B98303A-A19C-4E23-B42B-6A7B9D8A345A}" dt="2023-07-26T06:13:28.395" v="884" actId="47"/>
        <pc:sldMkLst>
          <pc:docMk/>
          <pc:sldMk cId="867258077" sldId="1555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3684008292" sldId="1556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2181327502" sldId="1557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2321351519" sldId="1558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2221233701" sldId="1559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516718294" sldId="1560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1238980747" sldId="1561"/>
        </pc:sldMkLst>
      </pc:sldChg>
      <pc:sldChg chg="del">
        <pc:chgData name="Sharma Computer Academy" userId="08476b32c11f4418" providerId="LiveId" clId="{CB98303A-A19C-4E23-B42B-6A7B9D8A345A}" dt="2023-07-26T08:42:04.039" v="2626" actId="47"/>
        <pc:sldMkLst>
          <pc:docMk/>
          <pc:sldMk cId="3297086534" sldId="1562"/>
        </pc:sldMkLst>
      </pc:sldChg>
      <pc:sldChg chg="modSp add mod ord modAnim">
        <pc:chgData name="Sharma Computer Academy" userId="08476b32c11f4418" providerId="LiveId" clId="{CB98303A-A19C-4E23-B42B-6A7B9D8A345A}" dt="2023-07-26T08:41:16.574" v="2625"/>
        <pc:sldMkLst>
          <pc:docMk/>
          <pc:sldMk cId="3560603314" sldId="1563"/>
        </pc:sldMkLst>
        <pc:spChg chg="mod">
          <ac:chgData name="Sharma Computer Academy" userId="08476b32c11f4418" providerId="LiveId" clId="{CB98303A-A19C-4E23-B42B-6A7B9D8A345A}" dt="2023-07-26T05:21:31.417" v="634" actId="20577"/>
          <ac:spMkLst>
            <pc:docMk/>
            <pc:sldMk cId="3560603314" sldId="1563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CB98303A-A19C-4E23-B42B-6A7B9D8A345A}" dt="2023-07-26T06:12:29.393" v="883"/>
        <pc:sldMkLst>
          <pc:docMk/>
          <pc:sldMk cId="172915854" sldId="1564"/>
        </pc:sldMkLst>
        <pc:spChg chg="mod">
          <ac:chgData name="Sharma Computer Academy" userId="08476b32c11f4418" providerId="LiveId" clId="{CB98303A-A19C-4E23-B42B-6A7B9D8A345A}" dt="2023-07-26T06:10:41.915" v="875" actId="20577"/>
          <ac:spMkLst>
            <pc:docMk/>
            <pc:sldMk cId="172915854" sldId="1564"/>
            <ac:spMk id="3" creationId="{00000000-0000-0000-0000-000000000000}"/>
          </ac:spMkLst>
        </pc:spChg>
        <pc:picChg chg="add mod">
          <ac:chgData name="Sharma Computer Academy" userId="08476b32c11f4418" providerId="LiveId" clId="{CB98303A-A19C-4E23-B42B-6A7B9D8A345A}" dt="2023-07-26T06:12:10.708" v="879" actId="14100"/>
          <ac:picMkLst>
            <pc:docMk/>
            <pc:sldMk cId="172915854" sldId="1564"/>
            <ac:picMk id="5" creationId="{CCA0658B-0AF6-8FA8-2D88-5FF693503F81}"/>
          </ac:picMkLst>
        </pc:picChg>
      </pc:sldChg>
      <pc:sldChg chg="addSp delSp modSp mod delAnim modAnim">
        <pc:chgData name="Sharma Computer Academy" userId="08476b32c11f4418" providerId="LiveId" clId="{CB98303A-A19C-4E23-B42B-6A7B9D8A345A}" dt="2023-07-26T06:54:04.745" v="1228" actId="27636"/>
        <pc:sldMkLst>
          <pc:docMk/>
          <pc:sldMk cId="4219320853" sldId="1565"/>
        </pc:sldMkLst>
        <pc:spChg chg="mod">
          <ac:chgData name="Sharma Computer Academy" userId="08476b32c11f4418" providerId="LiveId" clId="{CB98303A-A19C-4E23-B42B-6A7B9D8A345A}" dt="2023-07-26T06:24:28.857" v="951" actId="20577"/>
          <ac:spMkLst>
            <pc:docMk/>
            <pc:sldMk cId="4219320853" sldId="1565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6:54:04.745" v="1228" actId="27636"/>
          <ac:spMkLst>
            <pc:docMk/>
            <pc:sldMk cId="4219320853" sldId="1565"/>
            <ac:spMk id="3" creationId="{00000000-0000-0000-0000-000000000000}"/>
          </ac:spMkLst>
        </pc:spChg>
        <pc:spChg chg="add del">
          <ac:chgData name="Sharma Computer Academy" userId="08476b32c11f4418" providerId="LiveId" clId="{CB98303A-A19C-4E23-B42B-6A7B9D8A345A}" dt="2023-07-26T06:52:42.058" v="1208"/>
          <ac:spMkLst>
            <pc:docMk/>
            <pc:sldMk cId="4219320853" sldId="1565"/>
            <ac:spMk id="6" creationId="{34D33668-03A0-706D-9624-E0E7491FA74A}"/>
          </ac:spMkLst>
        </pc:spChg>
        <pc:picChg chg="add del mod">
          <ac:chgData name="Sharma Computer Academy" userId="08476b32c11f4418" providerId="LiveId" clId="{CB98303A-A19C-4E23-B42B-6A7B9D8A345A}" dt="2023-07-26T06:50:11.479" v="1111" actId="478"/>
          <ac:picMkLst>
            <pc:docMk/>
            <pc:sldMk cId="4219320853" sldId="1565"/>
            <ac:picMk id="5" creationId="{F2749B5D-8987-1235-30F4-B6719CBE34F7}"/>
          </ac:picMkLst>
        </pc:picChg>
      </pc:sldChg>
      <pc:sldChg chg="del">
        <pc:chgData name="Sharma Computer Academy" userId="08476b32c11f4418" providerId="LiveId" clId="{CB98303A-A19C-4E23-B42B-6A7B9D8A345A}" dt="2023-07-26T06:41:53.766" v="1035" actId="47"/>
        <pc:sldMkLst>
          <pc:docMk/>
          <pc:sldMk cId="2268345212" sldId="1566"/>
        </pc:sldMkLst>
      </pc:sldChg>
      <pc:sldChg chg="modSp add mod modAnim">
        <pc:chgData name="Sharma Computer Academy" userId="08476b32c11f4418" providerId="LiveId" clId="{CB98303A-A19C-4E23-B42B-6A7B9D8A345A}" dt="2023-07-26T06:54:39.742" v="1243" actId="1076"/>
        <pc:sldMkLst>
          <pc:docMk/>
          <pc:sldMk cId="3555000552" sldId="1566"/>
        </pc:sldMkLst>
        <pc:spChg chg="mod">
          <ac:chgData name="Sharma Computer Academy" userId="08476b32c11f4418" providerId="LiveId" clId="{CB98303A-A19C-4E23-B42B-6A7B9D8A345A}" dt="2023-07-26T06:54:22.691" v="1239" actId="20577"/>
          <ac:spMkLst>
            <pc:docMk/>
            <pc:sldMk cId="3555000552" sldId="1566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6:54:30.318" v="1241" actId="6549"/>
          <ac:spMkLst>
            <pc:docMk/>
            <pc:sldMk cId="3555000552" sldId="1566"/>
            <ac:spMk id="3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6:54:39.742" v="1243" actId="1076"/>
          <ac:picMkLst>
            <pc:docMk/>
            <pc:sldMk cId="3555000552" sldId="1566"/>
            <ac:picMk id="5" creationId="{F2749B5D-8987-1235-30F4-B6719CBE34F7}"/>
          </ac:picMkLst>
        </pc:picChg>
      </pc:sldChg>
      <pc:sldChg chg="modSp add mod modAnim">
        <pc:chgData name="Sharma Computer Academy" userId="08476b32c11f4418" providerId="LiveId" clId="{CB98303A-A19C-4E23-B42B-6A7B9D8A345A}" dt="2023-07-26T07:13:49.625" v="1419" actId="113"/>
        <pc:sldMkLst>
          <pc:docMk/>
          <pc:sldMk cId="984341440" sldId="1567"/>
        </pc:sldMkLst>
        <pc:spChg chg="mod">
          <ac:chgData name="Sharma Computer Academy" userId="08476b32c11f4418" providerId="LiveId" clId="{CB98303A-A19C-4E23-B42B-6A7B9D8A345A}" dt="2023-07-26T07:12:46.727" v="1381"/>
          <ac:spMkLst>
            <pc:docMk/>
            <pc:sldMk cId="984341440" sldId="1567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7:13:49.625" v="1419" actId="113"/>
          <ac:spMkLst>
            <pc:docMk/>
            <pc:sldMk cId="984341440" sldId="1567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CB98303A-A19C-4E23-B42B-6A7B9D8A345A}" dt="2023-07-26T07:34:18.066" v="1749" actId="14826"/>
        <pc:sldMkLst>
          <pc:docMk/>
          <pc:sldMk cId="4244343230" sldId="1568"/>
        </pc:sldMkLst>
        <pc:spChg chg="mod">
          <ac:chgData name="Sharma Computer Academy" userId="08476b32c11f4418" providerId="LiveId" clId="{CB98303A-A19C-4E23-B42B-6A7B9D8A345A}" dt="2023-07-26T07:34:10.737" v="1748" actId="20577"/>
          <ac:spMkLst>
            <pc:docMk/>
            <pc:sldMk cId="4244343230" sldId="1568"/>
            <ac:spMk id="2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7:34:18.066" v="1749" actId="14826"/>
          <ac:picMkLst>
            <pc:docMk/>
            <pc:sldMk cId="4244343230" sldId="1568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CB98303A-A19C-4E23-B42B-6A7B9D8A345A}" dt="2023-07-26T07:34:53.274" v="1754" actId="14826"/>
        <pc:sldMkLst>
          <pc:docMk/>
          <pc:sldMk cId="843698370" sldId="1569"/>
        </pc:sldMkLst>
        <pc:spChg chg="mod">
          <ac:chgData name="Sharma Computer Academy" userId="08476b32c11f4418" providerId="LiveId" clId="{CB98303A-A19C-4E23-B42B-6A7B9D8A345A}" dt="2023-07-26T07:34:26.138" v="1753" actId="20577"/>
          <ac:spMkLst>
            <pc:docMk/>
            <pc:sldMk cId="843698370" sldId="1569"/>
            <ac:spMk id="2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7:34:53.274" v="1754" actId="14826"/>
          <ac:picMkLst>
            <pc:docMk/>
            <pc:sldMk cId="843698370" sldId="1569"/>
            <ac:picMk id="5" creationId="{0FE0D345-7036-083A-59D7-930755ED30E7}"/>
          </ac:picMkLst>
        </pc:picChg>
      </pc:sldChg>
      <pc:sldChg chg="add">
        <pc:chgData name="Sharma Computer Academy" userId="08476b32c11f4418" providerId="LiveId" clId="{CB98303A-A19C-4E23-B42B-6A7B9D8A345A}" dt="2023-07-26T07:35:39.494" v="1755" actId="2890"/>
        <pc:sldMkLst>
          <pc:docMk/>
          <pc:sldMk cId="3071237258" sldId="1570"/>
        </pc:sldMkLst>
      </pc:sldChg>
      <pc:sldChg chg="modSp add mod">
        <pc:chgData name="Sharma Computer Academy" userId="08476b32c11f4418" providerId="LiveId" clId="{CB98303A-A19C-4E23-B42B-6A7B9D8A345A}" dt="2023-07-26T08:30:50.466" v="2439" actId="14826"/>
        <pc:sldMkLst>
          <pc:docMk/>
          <pc:sldMk cId="2288897752" sldId="1571"/>
        </pc:sldMkLst>
        <pc:spChg chg="mod">
          <ac:chgData name="Sharma Computer Academy" userId="08476b32c11f4418" providerId="LiveId" clId="{CB98303A-A19C-4E23-B42B-6A7B9D8A345A}" dt="2023-07-26T07:42:45.671" v="2220" actId="6549"/>
          <ac:spMkLst>
            <pc:docMk/>
            <pc:sldMk cId="2288897752" sldId="1571"/>
            <ac:spMk id="2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8:30:50.466" v="2439" actId="14826"/>
          <ac:picMkLst>
            <pc:docMk/>
            <pc:sldMk cId="2288897752" sldId="1571"/>
            <ac:picMk id="5" creationId="{0FE0D345-7036-083A-59D7-930755ED30E7}"/>
          </ac:picMkLst>
        </pc:picChg>
      </pc:sldChg>
      <pc:sldChg chg="addSp delSp modSp add mod delAnim modAnim">
        <pc:chgData name="Sharma Computer Academy" userId="08476b32c11f4418" providerId="LiveId" clId="{CB98303A-A19C-4E23-B42B-6A7B9D8A345A}" dt="2023-07-26T08:28:02.976" v="2423" actId="14826"/>
        <pc:sldMkLst>
          <pc:docMk/>
          <pc:sldMk cId="486402036" sldId="1572"/>
        </pc:sldMkLst>
        <pc:spChg chg="mod">
          <ac:chgData name="Sharma Computer Academy" userId="08476b32c11f4418" providerId="LiveId" clId="{CB98303A-A19C-4E23-B42B-6A7B9D8A345A}" dt="2023-07-26T07:55:04.362" v="2228" actId="20577"/>
          <ac:spMkLst>
            <pc:docMk/>
            <pc:sldMk cId="486402036" sldId="1572"/>
            <ac:spMk id="2" creationId="{00000000-0000-0000-0000-000000000000}"/>
          </ac:spMkLst>
        </pc:spChg>
        <pc:spChg chg="add del mod">
          <ac:chgData name="Sharma Computer Academy" userId="08476b32c11f4418" providerId="LiveId" clId="{CB98303A-A19C-4E23-B42B-6A7B9D8A345A}" dt="2023-07-26T08:25:07.635" v="2420" actId="478"/>
          <ac:spMkLst>
            <pc:docMk/>
            <pc:sldMk cId="486402036" sldId="1572"/>
            <ac:spMk id="4" creationId="{07147B8C-E0C9-C21D-C247-8597F6716F6B}"/>
          </ac:spMkLst>
        </pc:spChg>
        <pc:picChg chg="mod">
          <ac:chgData name="Sharma Computer Academy" userId="08476b32c11f4418" providerId="LiveId" clId="{CB98303A-A19C-4E23-B42B-6A7B9D8A345A}" dt="2023-07-26T08:28:02.976" v="2423" actId="14826"/>
          <ac:picMkLst>
            <pc:docMk/>
            <pc:sldMk cId="486402036" sldId="1572"/>
            <ac:picMk id="5" creationId="{0FE0D345-7036-083A-59D7-930755ED30E7}"/>
          </ac:picMkLst>
        </pc:picChg>
      </pc:sldChg>
      <pc:sldChg chg="modSp mod modAnim">
        <pc:chgData name="Sharma Computer Academy" userId="08476b32c11f4418" providerId="LiveId" clId="{CB98303A-A19C-4E23-B42B-6A7B9D8A345A}" dt="2023-07-26T08:19:19.841" v="2418" actId="113"/>
        <pc:sldMkLst>
          <pc:docMk/>
          <pc:sldMk cId="2727226785" sldId="1573"/>
        </pc:sldMkLst>
        <pc:spChg chg="mod">
          <ac:chgData name="Sharma Computer Academy" userId="08476b32c11f4418" providerId="LiveId" clId="{CB98303A-A19C-4E23-B42B-6A7B9D8A345A}" dt="2023-07-26T08:10:08.412" v="2338"/>
          <ac:spMkLst>
            <pc:docMk/>
            <pc:sldMk cId="2727226785" sldId="1573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6T08:19:19.841" v="2418" actId="113"/>
          <ac:spMkLst>
            <pc:docMk/>
            <pc:sldMk cId="2727226785" sldId="15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B98303A-A19C-4E23-B42B-6A7B9D8A345A}" dt="2023-07-28T11:33:13.551" v="3108" actId="20577"/>
        <pc:sldMkLst>
          <pc:docMk/>
          <pc:sldMk cId="1893374010" sldId="1574"/>
        </pc:sldMkLst>
        <pc:spChg chg="mod">
          <ac:chgData name="Sharma Computer Academy" userId="08476b32c11f4418" providerId="LiveId" clId="{CB98303A-A19C-4E23-B42B-6A7B9D8A345A}" dt="2023-07-28T11:33:13.551" v="3108" actId="20577"/>
          <ac:spMkLst>
            <pc:docMk/>
            <pc:sldMk cId="1893374010" sldId="1574"/>
            <ac:spMk id="4" creationId="{07147B8C-E0C9-C21D-C247-8597F6716F6B}"/>
          </ac:spMkLst>
        </pc:spChg>
      </pc:sldChg>
      <pc:sldChg chg="modSp mod">
        <pc:chgData name="Sharma Computer Academy" userId="08476b32c11f4418" providerId="LiveId" clId="{CB98303A-A19C-4E23-B42B-6A7B9D8A345A}" dt="2023-07-26T08:38:05.917" v="2491" actId="255"/>
        <pc:sldMkLst>
          <pc:docMk/>
          <pc:sldMk cId="2740457999" sldId="1575"/>
        </pc:sldMkLst>
        <pc:spChg chg="mod">
          <ac:chgData name="Sharma Computer Academy" userId="08476b32c11f4418" providerId="LiveId" clId="{CB98303A-A19C-4E23-B42B-6A7B9D8A345A}" dt="2023-07-26T08:38:05.917" v="2491" actId="255"/>
          <ac:spMkLst>
            <pc:docMk/>
            <pc:sldMk cId="2740457999" sldId="1575"/>
            <ac:spMk id="2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8:33:21.135" v="2441" actId="14826"/>
          <ac:picMkLst>
            <pc:docMk/>
            <pc:sldMk cId="2740457999" sldId="1575"/>
            <ac:picMk id="5" creationId="{0FE0D345-7036-083A-59D7-930755ED30E7}"/>
          </ac:picMkLst>
        </pc:picChg>
      </pc:sldChg>
      <pc:sldChg chg="modSp ord">
        <pc:chgData name="Sharma Computer Academy" userId="08476b32c11f4418" providerId="LiveId" clId="{CB98303A-A19C-4E23-B42B-6A7B9D8A345A}" dt="2023-07-26T08:38:31.534" v="2504"/>
        <pc:sldMkLst>
          <pc:docMk/>
          <pc:sldMk cId="45090964" sldId="1576"/>
        </pc:sldMkLst>
        <pc:picChg chg="mod">
          <ac:chgData name="Sharma Computer Academy" userId="08476b32c11f4418" providerId="LiveId" clId="{CB98303A-A19C-4E23-B42B-6A7B9D8A345A}" dt="2023-07-26T08:32:51.839" v="2440" actId="14826"/>
          <ac:picMkLst>
            <pc:docMk/>
            <pc:sldMk cId="45090964" sldId="1576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CB98303A-A19C-4E23-B42B-6A7B9D8A345A}" dt="2023-07-26T08:38:58.815" v="2505" actId="14826"/>
        <pc:sldMkLst>
          <pc:docMk/>
          <pc:sldMk cId="3248777256" sldId="1577"/>
        </pc:sldMkLst>
        <pc:spChg chg="mod">
          <ac:chgData name="Sharma Computer Academy" userId="08476b32c11f4418" providerId="LiveId" clId="{CB98303A-A19C-4E23-B42B-6A7B9D8A345A}" dt="2023-07-26T08:38:17.806" v="2502" actId="20577"/>
          <ac:spMkLst>
            <pc:docMk/>
            <pc:sldMk cId="3248777256" sldId="1577"/>
            <ac:spMk id="2" creationId="{00000000-0000-0000-0000-000000000000}"/>
          </ac:spMkLst>
        </pc:spChg>
        <pc:picChg chg="mod">
          <ac:chgData name="Sharma Computer Academy" userId="08476b32c11f4418" providerId="LiveId" clId="{CB98303A-A19C-4E23-B42B-6A7B9D8A345A}" dt="2023-07-26T08:38:58.815" v="2505" actId="14826"/>
          <ac:picMkLst>
            <pc:docMk/>
            <pc:sldMk cId="3248777256" sldId="1577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CB98303A-A19C-4E23-B42B-6A7B9D8A345A}" dt="2023-07-26T08:39:14.947" v="2507" actId="14100"/>
        <pc:sldMkLst>
          <pc:docMk/>
          <pc:sldMk cId="4077673421" sldId="1578"/>
        </pc:sldMkLst>
        <pc:picChg chg="mod">
          <ac:chgData name="Sharma Computer Academy" userId="08476b32c11f4418" providerId="LiveId" clId="{CB98303A-A19C-4E23-B42B-6A7B9D8A345A}" dt="2023-07-26T08:39:14.947" v="2507" actId="14100"/>
          <ac:picMkLst>
            <pc:docMk/>
            <pc:sldMk cId="4077673421" sldId="1578"/>
            <ac:picMk id="5" creationId="{0FE0D345-7036-083A-59D7-930755ED30E7}"/>
          </ac:picMkLst>
        </pc:picChg>
      </pc:sldChg>
      <pc:sldChg chg="add">
        <pc:chgData name="Sharma Computer Academy" userId="08476b32c11f4418" providerId="LiveId" clId="{CB98303A-A19C-4E23-B42B-6A7B9D8A345A}" dt="2023-07-27T04:42:21.090" v="2627" actId="2890"/>
        <pc:sldMkLst>
          <pc:docMk/>
          <pc:sldMk cId="2023256708" sldId="1579"/>
        </pc:sldMkLst>
      </pc:sldChg>
      <pc:sldChg chg="modSp add modAnim">
        <pc:chgData name="Sharma Computer Academy" userId="08476b32c11f4418" providerId="LiveId" clId="{CB98303A-A19C-4E23-B42B-6A7B9D8A345A}" dt="2023-07-27T04:51:57.497" v="2866" actId="20577"/>
        <pc:sldMkLst>
          <pc:docMk/>
          <pc:sldMk cId="3846604528" sldId="1580"/>
        </pc:sldMkLst>
        <pc:spChg chg="mod">
          <ac:chgData name="Sharma Computer Academy" userId="08476b32c11f4418" providerId="LiveId" clId="{CB98303A-A19C-4E23-B42B-6A7B9D8A345A}" dt="2023-07-27T04:51:57.497" v="2866" actId="20577"/>
          <ac:spMkLst>
            <pc:docMk/>
            <pc:sldMk cId="3846604528" sldId="158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CB98303A-A19C-4E23-B42B-6A7B9D8A345A}" dt="2023-07-27T04:54:36.818" v="2911" actId="27636"/>
        <pc:sldMkLst>
          <pc:docMk/>
          <pc:sldMk cId="2572717530" sldId="1581"/>
        </pc:sldMkLst>
        <pc:spChg chg="mod">
          <ac:chgData name="Sharma Computer Academy" userId="08476b32c11f4418" providerId="LiveId" clId="{CB98303A-A19C-4E23-B42B-6A7B9D8A345A}" dt="2023-07-27T04:54:36.818" v="2911" actId="27636"/>
          <ac:spMkLst>
            <pc:docMk/>
            <pc:sldMk cId="2572717530" sldId="158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CB98303A-A19C-4E23-B42B-6A7B9D8A345A}" dt="2023-07-27T04:55:38.983" v="2938" actId="113"/>
        <pc:sldMkLst>
          <pc:docMk/>
          <pc:sldMk cId="3711641897" sldId="1582"/>
        </pc:sldMkLst>
        <pc:spChg chg="mod">
          <ac:chgData name="Sharma Computer Academy" userId="08476b32c11f4418" providerId="LiveId" clId="{CB98303A-A19C-4E23-B42B-6A7B9D8A345A}" dt="2023-07-27T04:55:38.983" v="2938" actId="113"/>
          <ac:spMkLst>
            <pc:docMk/>
            <pc:sldMk cId="3711641897" sldId="158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CB98303A-A19C-4E23-B42B-6A7B9D8A345A}" dt="2023-07-27T05:27:17.862" v="2986" actId="20577"/>
        <pc:sldMkLst>
          <pc:docMk/>
          <pc:sldMk cId="253345251" sldId="1583"/>
        </pc:sldMkLst>
        <pc:spChg chg="mod">
          <ac:chgData name="Sharma Computer Academy" userId="08476b32c11f4418" providerId="LiveId" clId="{CB98303A-A19C-4E23-B42B-6A7B9D8A345A}" dt="2023-07-27T05:24:26.573" v="2945" actId="20577"/>
          <ac:spMkLst>
            <pc:docMk/>
            <pc:sldMk cId="253345251" sldId="1583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7T05:27:17.862" v="2986" actId="20577"/>
          <ac:spMkLst>
            <pc:docMk/>
            <pc:sldMk cId="253345251" sldId="158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CB98303A-A19C-4E23-B42B-6A7B9D8A345A}" dt="2023-07-27T05:28:53.754" v="3102" actId="20577"/>
        <pc:sldMkLst>
          <pc:docMk/>
          <pc:sldMk cId="2579134509" sldId="1584"/>
        </pc:sldMkLst>
        <pc:spChg chg="mod">
          <ac:chgData name="Sharma Computer Academy" userId="08476b32c11f4418" providerId="LiveId" clId="{CB98303A-A19C-4E23-B42B-6A7B9D8A345A}" dt="2023-07-27T05:27:34.238" v="3028" actId="20577"/>
          <ac:spMkLst>
            <pc:docMk/>
            <pc:sldMk cId="2579134509" sldId="1584"/>
            <ac:spMk id="2" creationId="{00000000-0000-0000-0000-000000000000}"/>
          </ac:spMkLst>
        </pc:spChg>
        <pc:spChg chg="mod">
          <ac:chgData name="Sharma Computer Academy" userId="08476b32c11f4418" providerId="LiveId" clId="{CB98303A-A19C-4E23-B42B-6A7B9D8A345A}" dt="2023-07-27T05:28:53.754" v="3102" actId="20577"/>
          <ac:spMkLst>
            <pc:docMk/>
            <pc:sldMk cId="2579134509" sldId="15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49B5D-8987-1235-30F4-B6719CBE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7272808" cy="125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Special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first argument </a:t>
            </a:r>
            <a:r>
              <a:rPr lang="en-US" sz="2200" dirty="0"/>
              <a:t>passed to the </a:t>
            </a:r>
            <a:r>
              <a:rPr lang="en-US" sz="2200" b="1" dirty="0">
                <a:solidFill>
                  <a:srgbClr val="0070C0"/>
                </a:solidFill>
              </a:rPr>
              <a:t>model</a:t>
            </a:r>
            <a:r>
              <a:rPr lang="en-US" sz="2200" dirty="0"/>
              <a:t> should be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singular form </a:t>
            </a:r>
            <a:r>
              <a:rPr lang="en-US" sz="2200" dirty="0"/>
              <a:t>of our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collection name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automatically change </a:t>
            </a:r>
            <a:r>
              <a:rPr lang="en-US" sz="2200" dirty="0"/>
              <a:t>this to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plural form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transform</a:t>
            </a:r>
            <a:r>
              <a:rPr lang="en-US" sz="2200" dirty="0"/>
              <a:t> it to </a:t>
            </a:r>
            <a:r>
              <a:rPr lang="en-US" sz="2200" b="1" dirty="0">
                <a:solidFill>
                  <a:schemeClr val="accent1"/>
                </a:solidFill>
              </a:rPr>
              <a:t>lowercase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</a:rPr>
              <a:t>use</a:t>
            </a:r>
            <a:r>
              <a:rPr lang="en-US" sz="2200" dirty="0"/>
              <a:t> that for 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database collection name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92D050"/>
                </a:solidFill>
              </a:rPr>
              <a:t>Thus</a:t>
            </a:r>
            <a:r>
              <a:rPr lang="en-US" sz="2200" dirty="0"/>
              <a:t>, for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example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2060"/>
                </a:solidFill>
              </a:rPr>
              <a:t>previous slide</a:t>
            </a:r>
            <a:r>
              <a:rPr lang="en-US" sz="2200" dirty="0"/>
              <a:t>, the model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Emp</a:t>
            </a:r>
            <a:r>
              <a:rPr lang="en-US" sz="2200" dirty="0"/>
              <a:t> is for the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emps</a:t>
            </a:r>
            <a:r>
              <a:rPr lang="en-US" sz="2200" dirty="0"/>
              <a:t> collection in the </a:t>
            </a:r>
            <a:r>
              <a:rPr lang="en-US" sz="2200" b="1" dirty="0">
                <a:solidFill>
                  <a:srgbClr val="7030A0"/>
                </a:solidFill>
              </a:rPr>
              <a:t>database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4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600" b="1" dirty="0"/>
              <a:t>Complete code for schema-model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8700E2A-AE32-3156-5519-8D1273423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2348880"/>
            <a:ext cx="7560840" cy="3954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C742D-9BBA-3A66-BDC5-4C8424235104}"/>
              </a:ext>
            </a:extLst>
          </p:cNvPr>
          <p:cNvSpPr txBox="1"/>
          <p:nvPr/>
        </p:nvSpPr>
        <p:spPr>
          <a:xfrm>
            <a:off x="694343" y="17383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empModel.js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data in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add data/insert document </a:t>
            </a:r>
            <a:r>
              <a:rPr lang="en-US" sz="2200" dirty="0"/>
              <a:t>in our </a:t>
            </a:r>
            <a:r>
              <a:rPr lang="en-US" sz="2200" b="1" dirty="0">
                <a:solidFill>
                  <a:srgbClr val="00B050"/>
                </a:solidFill>
              </a:rPr>
              <a:t>MongoDB database </a:t>
            </a:r>
            <a:r>
              <a:rPr lang="en-US" sz="2200" dirty="0"/>
              <a:t>using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Mongoose</a:t>
            </a:r>
            <a:r>
              <a:rPr lang="en-US" sz="2200" dirty="0"/>
              <a:t>, we take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steps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2"/>
                </a:solidFill>
              </a:rPr>
              <a:t>new object </a:t>
            </a:r>
            <a:r>
              <a:rPr lang="en-US" sz="2000" dirty="0"/>
              <a:t>using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Call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save() </a:t>
            </a:r>
            <a:r>
              <a:rPr lang="en-US" sz="2000" dirty="0"/>
              <a:t>method on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newly created object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123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 of </a:t>
            </a:r>
            <a:r>
              <a:rPr lang="en-US" sz="2700" b="1" cap="none" dirty="0"/>
              <a:t>save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&lt;</a:t>
            </a:r>
            <a:r>
              <a:rPr lang="en-US" sz="2000" b="1" dirty="0" err="1">
                <a:solidFill>
                  <a:srgbClr val="C00000"/>
                </a:solidFill>
              </a:rPr>
              <a:t>model_object</a:t>
            </a:r>
            <a:r>
              <a:rPr lang="en-US" sz="2000" b="1" dirty="0">
                <a:solidFill>
                  <a:srgbClr val="C00000"/>
                </a:solidFill>
              </a:rPr>
              <a:t>&gt;.save()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save() </a:t>
            </a:r>
            <a:r>
              <a:rPr lang="en-US" sz="2200" dirty="0"/>
              <a:t>method is </a:t>
            </a:r>
            <a:r>
              <a:rPr lang="en-US" sz="2200" b="1" dirty="0">
                <a:solidFill>
                  <a:srgbClr val="7030A0"/>
                </a:solidFill>
              </a:rPr>
              <a:t>asynchronous</a:t>
            </a:r>
            <a:r>
              <a:rPr lang="en-US" sz="2200" dirty="0"/>
              <a:t>, so it </a:t>
            </a:r>
            <a:r>
              <a:rPr lang="en-US" sz="2200" b="1" dirty="0">
                <a:solidFill>
                  <a:srgbClr val="00B050"/>
                </a:solidFill>
              </a:rPr>
              <a:t>returns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rgbClr val="002060"/>
                </a:solidFill>
              </a:rPr>
              <a:t>promise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0070C0"/>
                </a:solidFill>
              </a:rPr>
              <a:t>can be used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C00000"/>
                </a:solidFill>
              </a:rPr>
              <a:t>then()/catch()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C00000"/>
                </a:solidFill>
              </a:rPr>
              <a:t>async/await </a:t>
            </a:r>
            <a:r>
              <a:rPr lang="en-US" sz="2200" dirty="0"/>
              <a:t>to get the </a:t>
            </a:r>
            <a:r>
              <a:rPr lang="en-US" sz="2200" b="1" dirty="0">
                <a:solidFill>
                  <a:srgbClr val="00B050"/>
                </a:solidFill>
              </a:rPr>
              <a:t>status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2060"/>
                </a:solidFill>
              </a:rPr>
              <a:t>operation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8434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Node-Mongoose application </a:t>
            </a:r>
            <a:r>
              <a:rPr lang="en-US" sz="2200" dirty="0"/>
              <a:t>for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 </a:t>
            </a:r>
            <a:r>
              <a:rPr lang="en-US" sz="2200" dirty="0"/>
              <a:t>tasks: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Connect</a:t>
            </a:r>
            <a:r>
              <a:rPr lang="en-US" sz="2000" dirty="0"/>
              <a:t> to 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database </a:t>
            </a:r>
            <a:r>
              <a:rPr lang="en-US" sz="2000" dirty="0"/>
              <a:t>called </a:t>
            </a:r>
            <a:r>
              <a:rPr lang="en-US" sz="2000" b="1" dirty="0" err="1">
                <a:solidFill>
                  <a:srgbClr val="00B050"/>
                </a:solidFill>
              </a:rPr>
              <a:t>hrdb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Save</a:t>
            </a:r>
            <a:r>
              <a:rPr lang="en-US" sz="2000" dirty="0"/>
              <a:t> records of </a:t>
            </a:r>
            <a:r>
              <a:rPr lang="en-US" sz="2000" b="1" dirty="0">
                <a:solidFill>
                  <a:srgbClr val="C00000"/>
                </a:solidFill>
              </a:rPr>
              <a:t>2 employees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rgbClr val="7030A0"/>
                </a:solidFill>
              </a:rPr>
              <a:t>shown below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Finally</a:t>
            </a:r>
            <a:r>
              <a:rPr lang="en-US" sz="2000" dirty="0"/>
              <a:t> , print the </a:t>
            </a:r>
            <a:r>
              <a:rPr lang="en-US" sz="2000" b="1" dirty="0">
                <a:solidFill>
                  <a:schemeClr val="accent1"/>
                </a:solidFill>
              </a:rPr>
              <a:t>acknowledgement</a:t>
            </a:r>
            <a:r>
              <a:rPr lang="en-US" sz="2000" dirty="0"/>
              <a:t> whether </a:t>
            </a:r>
            <a:r>
              <a:rPr lang="en-US" sz="2000" b="1" dirty="0">
                <a:solidFill>
                  <a:srgbClr val="002060"/>
                </a:solidFill>
              </a:rPr>
              <a:t>saving </a:t>
            </a:r>
            <a:r>
              <a:rPr lang="en-US" sz="2000" dirty="0"/>
              <a:t>was </a:t>
            </a:r>
            <a:r>
              <a:rPr lang="en-US" sz="2000" b="1" dirty="0">
                <a:solidFill>
                  <a:srgbClr val="00B050"/>
                </a:solidFill>
              </a:rPr>
              <a:t>successful</a:t>
            </a:r>
            <a:r>
              <a:rPr lang="en-US" sz="2000" dirty="0"/>
              <a:t> or not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178717-3F68-8309-6405-3A0FE4809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57330"/>
              </p:ext>
            </p:extLst>
          </p:nvPr>
        </p:nvGraphicFramePr>
        <p:xfrm>
          <a:off x="1475656" y="531476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945523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8961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03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empSal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211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4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10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64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db.js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7410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empModel.js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42443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8436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1525905"/>
            <a:ext cx="7992888" cy="129302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147B8C-E0C9-C21D-C247-8597F6716F6B}"/>
              </a:ext>
            </a:extLst>
          </p:cNvPr>
          <p:cNvSpPr txBox="1"/>
          <p:nvPr/>
        </p:nvSpPr>
        <p:spPr>
          <a:xfrm>
            <a:off x="53752" y="3068960"/>
            <a:ext cx="8766720" cy="358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What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1"/>
                </a:solidFill>
              </a:rPr>
              <a:t>__v </a:t>
            </a:r>
            <a:r>
              <a:rPr lang="en-US" sz="2200" dirty="0"/>
              <a:t>?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/>
              <a:t>The </a:t>
            </a:r>
            <a:r>
              <a:rPr lang="en-US" sz="2200" b="1">
                <a:solidFill>
                  <a:schemeClr val="accent1"/>
                </a:solidFill>
              </a:rPr>
              <a:t>“__v</a:t>
            </a:r>
            <a:r>
              <a:rPr lang="en-US" sz="2200" b="1" dirty="0">
                <a:solidFill>
                  <a:schemeClr val="accent1"/>
                </a:solidFill>
              </a:rPr>
              <a:t>”</a:t>
            </a:r>
            <a:r>
              <a:rPr lang="en-US" sz="2200" dirty="0"/>
              <a:t> field in </a:t>
            </a:r>
            <a:r>
              <a:rPr lang="en-US" sz="2200" b="1" dirty="0">
                <a:solidFill>
                  <a:schemeClr val="accent3"/>
                </a:solidFill>
              </a:rPr>
              <a:t>Mongoose</a:t>
            </a:r>
            <a:r>
              <a:rPr lang="en-US" sz="2200" dirty="0"/>
              <a:t> is the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versionKey</a:t>
            </a:r>
            <a:r>
              <a:rPr lang="en-US" sz="2200" dirty="0"/>
              <a:t> property set on </a:t>
            </a:r>
            <a:r>
              <a:rPr lang="en-US" sz="2200" b="1" dirty="0">
                <a:solidFill>
                  <a:srgbClr val="00B050"/>
                </a:solidFill>
              </a:rPr>
              <a:t>each document </a:t>
            </a:r>
            <a:r>
              <a:rPr lang="en-US" sz="2200" dirty="0"/>
              <a:t>when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first created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2"/>
                </a:solidFill>
              </a:rPr>
              <a:t>contains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internal revision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B050"/>
                </a:solidFill>
              </a:rPr>
              <a:t>document </a:t>
            </a:r>
            <a:r>
              <a:rPr lang="en-US" sz="2200" dirty="0"/>
              <a:t>and the default is </a:t>
            </a:r>
            <a:r>
              <a:rPr lang="en-US" sz="2200" b="1" dirty="0">
                <a:solidFill>
                  <a:schemeClr val="accent1"/>
                </a:solidFill>
              </a:rPr>
              <a:t>__v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3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Interacting With MongoDB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What Is Schema ?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What Is Model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rPr>
              <a:t>Defining Schema And Model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Using save()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FFC00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FFC00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Using create()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FFC00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Examples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very special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previous code </a:t>
            </a:r>
            <a:r>
              <a:rPr lang="en-US" sz="2200" dirty="0"/>
              <a:t>worked </a:t>
            </a:r>
            <a:r>
              <a:rPr lang="en-US" sz="2200" b="1" dirty="0">
                <a:solidFill>
                  <a:srgbClr val="00B050"/>
                </a:solidFill>
              </a:rPr>
              <a:t>perfectly fine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But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have you found </a:t>
            </a:r>
            <a:r>
              <a:rPr lang="en-US" sz="2200" dirty="0"/>
              <a:t>any </a:t>
            </a:r>
            <a:r>
              <a:rPr lang="en-US" sz="2200" b="1" u="sng" dirty="0">
                <a:solidFill>
                  <a:srgbClr val="C00000"/>
                </a:solidFill>
              </a:rPr>
              <a:t>problem</a:t>
            </a:r>
            <a:r>
              <a:rPr lang="en-US" sz="2200" dirty="0"/>
              <a:t> with it?</a:t>
            </a: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We can </a:t>
            </a:r>
            <a:r>
              <a:rPr lang="en-US" sz="2200" b="1" dirty="0">
                <a:solidFill>
                  <a:schemeClr val="accent1"/>
                </a:solidFill>
              </a:rPr>
              <a:t>save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</a:t>
            </a:r>
            <a:r>
              <a:rPr lang="en-US" sz="2200" dirty="0"/>
              <a:t> only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after</a:t>
            </a:r>
            <a:r>
              <a:rPr lang="en-US" sz="2200" dirty="0"/>
              <a:t> we are </a:t>
            </a:r>
            <a:r>
              <a:rPr lang="en-US" sz="2200" b="1" dirty="0">
                <a:solidFill>
                  <a:srgbClr val="002060"/>
                </a:solidFill>
              </a:rPr>
              <a:t>connected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done</a:t>
            </a:r>
            <a:r>
              <a:rPr lang="en-US" sz="2200" dirty="0"/>
              <a:t> by </a:t>
            </a:r>
            <a:r>
              <a:rPr lang="en-US" sz="2200" b="1" u="sng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 which runs </a:t>
            </a:r>
            <a:r>
              <a:rPr lang="en-US" sz="2200" b="1" dirty="0" err="1">
                <a:solidFill>
                  <a:srgbClr val="7030A0"/>
                </a:solidFill>
              </a:rPr>
              <a:t>asynchronoulsy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93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very special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3"/>
                </a:solidFill>
              </a:rPr>
              <a:t>means</a:t>
            </a:r>
            <a:r>
              <a:rPr lang="en-US" sz="2200" dirty="0"/>
              <a:t> when the </a:t>
            </a:r>
            <a:r>
              <a:rPr lang="en-US" sz="2200" b="1" dirty="0">
                <a:solidFill>
                  <a:srgbClr val="C00000"/>
                </a:solidFill>
              </a:rPr>
              <a:t>save() </a:t>
            </a:r>
            <a:r>
              <a:rPr lang="en-US" sz="2200" dirty="0"/>
              <a:t>method gets </a:t>
            </a:r>
            <a:r>
              <a:rPr lang="en-US" sz="2200" b="1" dirty="0">
                <a:solidFill>
                  <a:srgbClr val="0070C0"/>
                </a:solidFill>
              </a:rPr>
              <a:t>executed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sz="2200" dirty="0"/>
              <a:t> must have </a:t>
            </a:r>
            <a:r>
              <a:rPr lang="en-US" sz="2200" b="1" dirty="0">
                <a:solidFill>
                  <a:srgbClr val="00B050"/>
                </a:solidFill>
              </a:rPr>
              <a:t>already</a:t>
            </a:r>
            <a:r>
              <a:rPr lang="en-US" sz="2200" dirty="0"/>
              <a:t> been </a:t>
            </a:r>
            <a:r>
              <a:rPr lang="en-US" sz="2200" b="1" dirty="0">
                <a:solidFill>
                  <a:srgbClr val="002060"/>
                </a:solidFill>
              </a:rPr>
              <a:t>established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rgbClr val="7030A0"/>
                </a:solidFill>
              </a:rPr>
              <a:t>means</a:t>
            </a:r>
            <a:r>
              <a:rPr lang="en-US" sz="2200" dirty="0"/>
              <a:t> we should </a:t>
            </a:r>
            <a:r>
              <a:rPr lang="en-US" sz="2200" b="1" dirty="0">
                <a:solidFill>
                  <a:schemeClr val="accent1"/>
                </a:solidFill>
              </a:rPr>
              <a:t>run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model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save</a:t>
            </a:r>
            <a:r>
              <a:rPr lang="en-US" sz="2200" dirty="0"/>
              <a:t> methods from </a:t>
            </a:r>
            <a:r>
              <a:rPr lang="en-US" sz="2200" b="1" dirty="0">
                <a:solidFill>
                  <a:schemeClr val="accent2"/>
                </a:solidFill>
              </a:rPr>
              <a:t>inside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callback</a:t>
            </a:r>
            <a:r>
              <a:rPr lang="en-US" sz="2200" dirty="0"/>
              <a:t> of the mongoose </a:t>
            </a:r>
            <a:r>
              <a:rPr lang="en-US" sz="2200" b="1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8466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very special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So </a:t>
            </a:r>
            <a:r>
              <a:rPr lang="en-US" sz="2200" b="1" dirty="0">
                <a:solidFill>
                  <a:srgbClr val="002060"/>
                </a:solidFill>
              </a:rPr>
              <a:t>the code </a:t>
            </a:r>
            <a:r>
              <a:rPr lang="en-US" sz="2200" dirty="0"/>
              <a:t>we have here </a:t>
            </a:r>
            <a:r>
              <a:rPr lang="en-US" sz="2200" b="1" dirty="0">
                <a:solidFill>
                  <a:srgbClr val="0070C0"/>
                </a:solidFill>
              </a:rPr>
              <a:t>should not work </a:t>
            </a:r>
            <a:r>
              <a:rPr lang="en-US" sz="2200" dirty="0"/>
              <a:t>because we put the </a:t>
            </a:r>
            <a:r>
              <a:rPr lang="en-US" sz="2200" b="1" dirty="0">
                <a:solidFill>
                  <a:srgbClr val="C00000"/>
                </a:solidFill>
              </a:rPr>
              <a:t>model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save</a:t>
            </a:r>
            <a:r>
              <a:rPr lang="en-US" sz="2200" dirty="0"/>
              <a:t> methods </a:t>
            </a:r>
            <a:r>
              <a:rPr lang="en-US" sz="2200" b="1" dirty="0">
                <a:solidFill>
                  <a:srgbClr val="00B050"/>
                </a:solidFill>
              </a:rPr>
              <a:t>outside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callback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 and </a:t>
            </a:r>
            <a:r>
              <a:rPr lang="en-US" sz="2200" b="1" dirty="0">
                <a:solidFill>
                  <a:srgbClr val="7030A0"/>
                </a:solidFill>
              </a:rPr>
              <a:t>JS engine 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wait </a:t>
            </a:r>
            <a:r>
              <a:rPr lang="en-US" sz="2200" dirty="0"/>
              <a:t>for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connection</a:t>
            </a:r>
            <a:r>
              <a:rPr lang="en-US" sz="2200" dirty="0"/>
              <a:t> to be </a:t>
            </a:r>
            <a:r>
              <a:rPr lang="en-US" sz="2200" b="1" dirty="0">
                <a:solidFill>
                  <a:schemeClr val="accent2"/>
                </a:solidFill>
              </a:rPr>
              <a:t>established</a:t>
            </a:r>
            <a:r>
              <a:rPr lang="en-US" sz="2200" dirty="0"/>
              <a:t> before </a:t>
            </a:r>
            <a:r>
              <a:rPr lang="en-US" sz="2200" b="1" dirty="0">
                <a:solidFill>
                  <a:srgbClr val="7030A0"/>
                </a:solidFill>
              </a:rPr>
              <a:t>executing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save </a:t>
            </a:r>
            <a:r>
              <a:rPr lang="en-US" sz="2200" dirty="0"/>
              <a:t>method.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271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very special 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But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this is not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result</a:t>
            </a:r>
            <a:r>
              <a:rPr lang="en-US" sz="2200" dirty="0"/>
              <a:t> we got.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new document </a:t>
            </a:r>
            <a:r>
              <a:rPr lang="en-US" sz="2200" dirty="0"/>
              <a:t>has been </a:t>
            </a:r>
            <a:r>
              <a:rPr lang="en-US" sz="2200" b="1" dirty="0">
                <a:solidFill>
                  <a:srgbClr val="00B050"/>
                </a:solidFill>
              </a:rPr>
              <a:t>saved successfully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So </a:t>
            </a:r>
            <a:r>
              <a:rPr lang="en-US" sz="2200" b="1" dirty="0">
                <a:solidFill>
                  <a:schemeClr val="accent1"/>
                </a:solidFill>
              </a:rPr>
              <a:t>how did this happen</a:t>
            </a:r>
            <a:r>
              <a:rPr lang="en-US" sz="2200" dirty="0"/>
              <a:t>?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Why an </a:t>
            </a:r>
            <a:r>
              <a:rPr lang="en-US" sz="2200" b="1" dirty="0">
                <a:solidFill>
                  <a:srgbClr val="002060"/>
                </a:solidFill>
              </a:rPr>
              <a:t>incorrect program </a:t>
            </a:r>
            <a:r>
              <a:rPr lang="en-US" sz="2200" dirty="0"/>
              <a:t>produced the </a:t>
            </a:r>
            <a:r>
              <a:rPr lang="en-US" sz="2200" b="1" dirty="0">
                <a:solidFill>
                  <a:srgbClr val="00B050"/>
                </a:solidFill>
              </a:rPr>
              <a:t>correct result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164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chemeClr val="accent3">
                    <a:lumMod val="75000"/>
                  </a:schemeClr>
                </a:solidFill>
              </a:rPr>
              <a:t>By default, mongoose buffers the model function </a:t>
            </a:r>
            <a:r>
              <a:rPr lang="en-US" sz="2200" dirty="0"/>
              <a:t>which means </a:t>
            </a:r>
            <a:r>
              <a:rPr lang="en-US" sz="2200" b="1" u="sng" dirty="0">
                <a:solidFill>
                  <a:schemeClr val="accent2"/>
                </a:solidFill>
              </a:rPr>
              <a:t>Mongoose holds the execution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model method</a:t>
            </a:r>
            <a:r>
              <a:rPr lang="en-US" sz="2200" dirty="0"/>
              <a:t> until 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connection</a:t>
            </a:r>
            <a:r>
              <a:rPr lang="en-US" sz="2200" dirty="0"/>
              <a:t> has been </a:t>
            </a:r>
            <a:r>
              <a:rPr lang="en-US" sz="2200" b="1" dirty="0">
                <a:solidFill>
                  <a:srgbClr val="FFC000"/>
                </a:solidFill>
              </a:rPr>
              <a:t>established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This is why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save() </a:t>
            </a:r>
            <a:r>
              <a:rPr lang="en-US" sz="2200" dirty="0"/>
              <a:t>method can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work outside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callback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25334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 we turn off this buffering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 </a:t>
            </a:r>
            <a:r>
              <a:rPr lang="en-US" sz="2200" dirty="0"/>
              <a:t>can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turn off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FFC000"/>
                </a:solidFill>
              </a:rPr>
              <a:t>buffering feature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turning off </a:t>
            </a:r>
            <a:r>
              <a:rPr lang="en-US" sz="2200" dirty="0"/>
              <a:t>the </a:t>
            </a:r>
            <a:r>
              <a:rPr lang="en-US" sz="2200" b="1" dirty="0" err="1">
                <a:solidFill>
                  <a:srgbClr val="002060"/>
                </a:solidFill>
              </a:rPr>
              <a:t>bufferCommands</a:t>
            </a:r>
            <a:r>
              <a:rPr lang="en-US" sz="2200" dirty="0"/>
              <a:t> globally using the </a:t>
            </a:r>
            <a:r>
              <a:rPr lang="en-US" sz="2200" b="1" dirty="0">
                <a:solidFill>
                  <a:schemeClr val="accent1"/>
                </a:solidFill>
              </a:rPr>
              <a:t>following code</a:t>
            </a:r>
            <a:r>
              <a:rPr lang="en-US" sz="2200" dirty="0"/>
              <a:t>:  	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mongoose.set</a:t>
            </a:r>
            <a:r>
              <a:rPr lang="en-US" sz="2000" b="1" dirty="0">
                <a:solidFill>
                  <a:srgbClr val="C00000"/>
                </a:solidFill>
              </a:rPr>
              <a:t>('</a:t>
            </a:r>
            <a:r>
              <a:rPr lang="en-US" sz="2000" b="1" dirty="0" err="1">
                <a:solidFill>
                  <a:srgbClr val="C00000"/>
                </a:solidFill>
              </a:rPr>
              <a:t>bufferCommands</a:t>
            </a:r>
            <a:r>
              <a:rPr lang="en-US" sz="2000" b="1" dirty="0">
                <a:solidFill>
                  <a:srgbClr val="C00000"/>
                </a:solidFill>
              </a:rPr>
              <a:t>', false);</a:t>
            </a:r>
          </a:p>
        </p:txBody>
      </p:sp>
    </p:spTree>
    <p:extLst>
      <p:ext uri="{BB962C8B-B14F-4D97-AF65-F5344CB8AC3E}">
        <p14:creationId xmlns:p14="http://schemas.microsoft.com/office/powerpoint/2010/main" val="257913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Improvements to </a:t>
            </a:r>
            <a:r>
              <a:rPr lang="en-US" sz="2700" b="1" cap="none" dirty="0"/>
              <a:t>app.js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00B050"/>
                </a:solidFill>
              </a:rPr>
              <a:t>improve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previous code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app.js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creating</a:t>
            </a:r>
            <a:r>
              <a:rPr lang="en-US" sz="2200" dirty="0"/>
              <a:t> a function called </a:t>
            </a:r>
            <a:r>
              <a:rPr lang="en-US" sz="2200" b="1" dirty="0" err="1">
                <a:solidFill>
                  <a:schemeClr val="accent1"/>
                </a:solidFill>
              </a:rPr>
              <a:t>saveToDB</a:t>
            </a:r>
            <a:r>
              <a:rPr lang="en-US" sz="2200" b="1" dirty="0">
                <a:solidFill>
                  <a:schemeClr val="accent1"/>
                </a:solidFill>
              </a:rPr>
              <a:t>()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We</a:t>
            </a:r>
            <a:r>
              <a:rPr lang="en-US" sz="2200" dirty="0"/>
              <a:t> can then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write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save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record</a:t>
            </a:r>
            <a:r>
              <a:rPr lang="en-US" sz="2200" dirty="0"/>
              <a:t> and get the </a:t>
            </a:r>
            <a:r>
              <a:rPr lang="en-US" sz="2200" b="1" dirty="0">
                <a:solidFill>
                  <a:schemeClr val="accent3"/>
                </a:solidFill>
              </a:rPr>
              <a:t>acknowledgement</a:t>
            </a:r>
            <a:r>
              <a:rPr lang="en-US" sz="2200" dirty="0"/>
              <a:t> in that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Finally</a:t>
            </a:r>
            <a:r>
              <a:rPr lang="en-US" sz="2200" dirty="0"/>
              <a:t> we can call </a:t>
            </a:r>
            <a:r>
              <a:rPr lang="en-US" sz="2200" b="1" dirty="0" err="1">
                <a:solidFill>
                  <a:schemeClr val="accent1"/>
                </a:solidFill>
              </a:rPr>
              <a:t>saveToDB</a:t>
            </a:r>
            <a:r>
              <a:rPr lang="en-US" sz="2200" b="1" dirty="0">
                <a:solidFill>
                  <a:schemeClr val="accent1"/>
                </a:solidFill>
              </a:rPr>
              <a:t>() </a:t>
            </a:r>
            <a:r>
              <a:rPr lang="en-US" sz="2200" dirty="0"/>
              <a:t>passing it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emp object </a:t>
            </a:r>
            <a:r>
              <a:rPr lang="en-US" sz="2200" dirty="0"/>
              <a:t>to be </a:t>
            </a:r>
            <a:r>
              <a:rPr lang="en-US" sz="2200" b="1" dirty="0">
                <a:solidFill>
                  <a:srgbClr val="00B050"/>
                </a:solidFill>
              </a:rPr>
              <a:t>saved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232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improved(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2888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2420888"/>
            <a:ext cx="7992888" cy="758085"/>
          </a:xfrm>
        </p:spPr>
      </p:pic>
    </p:spTree>
    <p:extLst>
      <p:ext uri="{BB962C8B-B14F-4D97-AF65-F5344CB8AC3E}">
        <p14:creationId xmlns:p14="http://schemas.microsoft.com/office/powerpoint/2010/main" val="4864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the </a:t>
            </a:r>
            <a:r>
              <a:rPr lang="en-US" sz="2700" b="1" cap="none" dirty="0"/>
              <a:t>create()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Mongoose models </a:t>
            </a:r>
            <a:r>
              <a:rPr lang="en-US" sz="2200" dirty="0"/>
              <a:t>have a </a:t>
            </a:r>
            <a:r>
              <a:rPr lang="en-US" sz="2200" b="1" dirty="0">
                <a:solidFill>
                  <a:schemeClr val="accent2"/>
                </a:solidFill>
              </a:rPr>
              <a:t>create() </a:t>
            </a:r>
            <a:r>
              <a:rPr lang="en-US" sz="2200" dirty="0"/>
              <a:t>method that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can also </a:t>
            </a:r>
            <a:r>
              <a:rPr lang="en-US" sz="2200" dirty="0"/>
              <a:t>be </a:t>
            </a:r>
            <a:r>
              <a:rPr lang="en-US" sz="2200" b="1" dirty="0">
                <a:solidFill>
                  <a:schemeClr val="accent2"/>
                </a:solidFill>
              </a:rPr>
              <a:t>used to </a:t>
            </a:r>
            <a:r>
              <a:rPr lang="en-US" sz="2200" dirty="0"/>
              <a:t>create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new documents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create() </a:t>
            </a:r>
            <a:r>
              <a:rPr lang="en-US" sz="2200" dirty="0"/>
              <a:t>method is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thin wrapper </a:t>
            </a:r>
            <a:r>
              <a:rPr lang="en-US" sz="2200" dirty="0"/>
              <a:t>around the </a:t>
            </a:r>
            <a:r>
              <a:rPr lang="en-US" sz="2200" b="1" dirty="0">
                <a:solidFill>
                  <a:schemeClr val="accent2"/>
                </a:solidFill>
              </a:rPr>
              <a:t>save() </a:t>
            </a:r>
            <a:r>
              <a:rPr lang="en-US" sz="2200" dirty="0"/>
              <a:t>method.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most common reason </a:t>
            </a:r>
            <a:r>
              <a:rPr lang="en-US" sz="2200" dirty="0"/>
              <a:t>for using </a:t>
            </a:r>
            <a:r>
              <a:rPr lang="en-US" sz="2200" b="1" dirty="0">
                <a:solidFill>
                  <a:schemeClr val="accent2"/>
                </a:solidFill>
              </a:rPr>
              <a:t>create() </a:t>
            </a:r>
            <a:r>
              <a:rPr lang="en-US" sz="2200" dirty="0"/>
              <a:t>is that we can conveniently save </a:t>
            </a:r>
            <a:r>
              <a:rPr lang="en-US" sz="2200" b="1" dirty="0">
                <a:solidFill>
                  <a:srgbClr val="7030A0"/>
                </a:solidFill>
              </a:rPr>
              <a:t>multiple documents </a:t>
            </a:r>
            <a:r>
              <a:rPr lang="en-US" sz="2200" dirty="0"/>
              <a:t>with a </a:t>
            </a:r>
            <a:r>
              <a:rPr lang="en-US" sz="2200" b="1" dirty="0">
                <a:solidFill>
                  <a:srgbClr val="0070C0"/>
                </a:solidFill>
              </a:rPr>
              <a:t>single function call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C00000"/>
                </a:solidFill>
              </a:rPr>
              <a:t>passing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FFC000"/>
                </a:solidFill>
              </a:rPr>
              <a:t>array of objects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22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Interacting with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Once</a:t>
            </a:r>
            <a:r>
              <a:rPr lang="en-US" sz="2200" dirty="0"/>
              <a:t> we have </a:t>
            </a:r>
            <a:r>
              <a:rPr lang="en-US" sz="2200" b="1" dirty="0">
                <a:solidFill>
                  <a:srgbClr val="00B050"/>
                </a:solidFill>
              </a:rPr>
              <a:t>successfully connected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2060"/>
                </a:solidFill>
              </a:rPr>
              <a:t>MongoDB</a:t>
            </a:r>
            <a:r>
              <a:rPr lang="en-US" sz="2200" dirty="0"/>
              <a:t> we can then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interact</a:t>
            </a:r>
            <a:r>
              <a:rPr lang="en-US" sz="2200" dirty="0"/>
              <a:t> with it by </a:t>
            </a:r>
            <a:r>
              <a:rPr lang="en-US" sz="2200" b="1" dirty="0">
                <a:solidFill>
                  <a:srgbClr val="7030A0"/>
                </a:solidFill>
              </a:rPr>
              <a:t>saving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retrieving</a:t>
            </a:r>
            <a:r>
              <a:rPr lang="en-US" sz="2200" dirty="0"/>
              <a:t> data.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This</a:t>
            </a:r>
            <a:r>
              <a:rPr lang="en-US" sz="2200" dirty="0"/>
              <a:t> requires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 steps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2060"/>
                </a:solidFill>
              </a:rPr>
              <a:t>Schema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002060"/>
                </a:solidFill>
              </a:rPr>
              <a:t>Schema</a:t>
            </a:r>
            <a:r>
              <a:rPr lang="en-US" sz="2000" dirty="0"/>
              <a:t> define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Using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sz="2000" dirty="0"/>
              <a:t> create an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Call</a:t>
            </a:r>
            <a:r>
              <a:rPr lang="en-US" sz="2000" dirty="0"/>
              <a:t> various </a:t>
            </a:r>
            <a:r>
              <a:rPr lang="en-US" sz="2000" b="1" dirty="0">
                <a:solidFill>
                  <a:srgbClr val="FFC000"/>
                </a:solidFill>
              </a:rPr>
              <a:t>methods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2"/>
                </a:solidFill>
              </a:rPr>
              <a:t>interact</a:t>
            </a:r>
            <a:r>
              <a:rPr lang="en-US" sz="2000" dirty="0"/>
              <a:t> with </a:t>
            </a:r>
            <a:r>
              <a:rPr lang="en-US" sz="2000" b="1" dirty="0">
                <a:solidFill>
                  <a:srgbClr val="00B050"/>
                </a:solidFill>
              </a:rPr>
              <a:t>MongoDB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SAVING </a:t>
            </a:r>
            <a:r>
              <a:rPr lang="en-US" sz="2500" b="1" cap="none" dirty="0"/>
              <a:t>SINGLE OBJECT USING create()</a:t>
            </a:r>
            <a:endParaRPr lang="en-US" sz="25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7404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2420888"/>
            <a:ext cx="7992888" cy="758085"/>
          </a:xfrm>
        </p:spPr>
      </p:pic>
    </p:spTree>
    <p:extLst>
      <p:ext uri="{BB962C8B-B14F-4D97-AF65-F5344CB8AC3E}">
        <p14:creationId xmlns:p14="http://schemas.microsoft.com/office/powerpoint/2010/main" val="450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SAVING </a:t>
            </a:r>
            <a:r>
              <a:rPr lang="en-US" sz="2500" b="1" cap="none" dirty="0"/>
              <a:t>ARRAY USING create()</a:t>
            </a:r>
            <a:endParaRPr lang="en-US" sz="25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24877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2420888"/>
            <a:ext cx="7992888" cy="1008112"/>
          </a:xfrm>
        </p:spPr>
      </p:pic>
    </p:spTree>
    <p:extLst>
      <p:ext uri="{BB962C8B-B14F-4D97-AF65-F5344CB8AC3E}">
        <p14:creationId xmlns:p14="http://schemas.microsoft.com/office/powerpoint/2010/main" val="40776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schema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Although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2060"/>
                </a:solidFill>
              </a:rPr>
              <a:t>famous</a:t>
            </a:r>
            <a:r>
              <a:rPr lang="en-US" sz="2200" dirty="0"/>
              <a:t> for being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schema-free</a:t>
            </a:r>
            <a:r>
              <a:rPr lang="en-US" sz="2200" dirty="0"/>
              <a:t> which </a:t>
            </a:r>
            <a:r>
              <a:rPr lang="en-US" sz="2200" b="1" dirty="0">
                <a:solidFill>
                  <a:srgbClr val="7030A0"/>
                </a:solidFill>
              </a:rPr>
              <a:t>means</a:t>
            </a:r>
            <a:r>
              <a:rPr lang="en-US" sz="2200" dirty="0"/>
              <a:t> that a </a:t>
            </a:r>
            <a:r>
              <a:rPr lang="en-US" sz="2200" b="1" dirty="0">
                <a:solidFill>
                  <a:srgbClr val="C00000"/>
                </a:solidFill>
              </a:rPr>
              <a:t>collection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3"/>
                </a:solidFill>
              </a:rPr>
              <a:t>accept</a:t>
            </a:r>
            <a:r>
              <a:rPr lang="en-US" sz="2200" dirty="0"/>
              <a:t> many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different kinds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70C0"/>
                </a:solidFill>
              </a:rPr>
              <a:t>documents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But</a:t>
            </a:r>
            <a:r>
              <a:rPr lang="en-US" sz="2200" dirty="0"/>
              <a:t> this can </a:t>
            </a:r>
            <a:r>
              <a:rPr lang="en-US" sz="2200" b="1" dirty="0">
                <a:solidFill>
                  <a:schemeClr val="accent1"/>
                </a:solidFill>
              </a:rPr>
              <a:t>allow junk data </a:t>
            </a:r>
            <a:r>
              <a:rPr lang="en-US" sz="2200" dirty="0"/>
              <a:t>also to be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inserted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7030A0"/>
                </a:solidFill>
              </a:rPr>
              <a:t>updated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overcome this </a:t>
            </a:r>
            <a:r>
              <a:rPr lang="en-US" sz="2200" dirty="0"/>
              <a:t>we must have a </a:t>
            </a:r>
            <a:r>
              <a:rPr lang="en-US" sz="2200" b="1" dirty="0">
                <a:solidFill>
                  <a:schemeClr val="accent1"/>
                </a:solidFill>
              </a:rPr>
              <a:t>well defined format </a:t>
            </a:r>
            <a:r>
              <a:rPr lang="en-US" sz="2200" dirty="0"/>
              <a:t>of our </a:t>
            </a:r>
            <a:r>
              <a:rPr lang="en-US" sz="2200" b="1" dirty="0">
                <a:solidFill>
                  <a:srgbClr val="0070C0"/>
                </a:solidFill>
              </a:rPr>
              <a:t>documents</a:t>
            </a:r>
            <a:r>
              <a:rPr lang="en-US" sz="2200" dirty="0"/>
              <a:t> and this is done using </a:t>
            </a:r>
            <a:r>
              <a:rPr lang="en-US" sz="2200" b="1" u="sng" dirty="0">
                <a:solidFill>
                  <a:schemeClr val="accent2"/>
                </a:solidFill>
              </a:rPr>
              <a:t>Schema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7030A0"/>
                </a:solidFill>
              </a:rPr>
              <a:t>Mongoose.</a:t>
            </a:r>
          </a:p>
        </p:txBody>
      </p:sp>
    </p:spTree>
    <p:extLst>
      <p:ext uri="{BB962C8B-B14F-4D97-AF65-F5344CB8AC3E}">
        <p14:creationId xmlns:p14="http://schemas.microsoft.com/office/powerpoint/2010/main" val="35606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schema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Mongoose schema </a:t>
            </a:r>
            <a:r>
              <a:rPr lang="en-US" sz="2200" dirty="0"/>
              <a:t>defines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structure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rgbClr val="00B050"/>
                </a:solidFill>
              </a:rPr>
              <a:t>document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chemeClr val="accent1"/>
                </a:solidFill>
              </a:rPr>
              <a:t>types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sz="2200" dirty="0"/>
              <a:t> that can be </a:t>
            </a:r>
            <a:r>
              <a:rPr lang="en-US" sz="2200" b="1" dirty="0">
                <a:solidFill>
                  <a:srgbClr val="C00000"/>
                </a:solidFill>
              </a:rPr>
              <a:t>stored</a:t>
            </a:r>
            <a:r>
              <a:rPr lang="en-US" sz="2200" dirty="0"/>
              <a:t> in each </a:t>
            </a:r>
            <a:r>
              <a:rPr lang="en-US" sz="2200" b="1" dirty="0">
                <a:solidFill>
                  <a:srgbClr val="7030A0"/>
                </a:solidFill>
              </a:rPr>
              <a:t>field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rgbClr val="FFC000"/>
                </a:solidFill>
              </a:rPr>
              <a:t>provides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blueprint</a:t>
            </a:r>
            <a:r>
              <a:rPr lang="en-US" sz="2200" dirty="0"/>
              <a:t> for creating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documents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ensures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stored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consistent format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7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define a schema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define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Mongoose schema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rgbClr val="0070C0"/>
                </a:solidFill>
              </a:rPr>
              <a:t>use</a:t>
            </a:r>
            <a:r>
              <a:rPr lang="en-US" sz="2200" dirty="0"/>
              <a:t> a special </a:t>
            </a:r>
            <a:r>
              <a:rPr lang="en-US" sz="2200" b="1" dirty="0">
                <a:solidFill>
                  <a:srgbClr val="00B050"/>
                </a:solidFill>
              </a:rPr>
              <a:t>constructor function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mongoose.Schema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schema</a:t>
            </a:r>
            <a:r>
              <a:rPr lang="en-US" sz="2200" dirty="0"/>
              <a:t> defines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fields</a:t>
            </a:r>
            <a:r>
              <a:rPr lang="en-US" sz="2200" dirty="0"/>
              <a:t> for our </a:t>
            </a:r>
            <a:r>
              <a:rPr lang="en-US" sz="2200" b="1" dirty="0">
                <a:solidFill>
                  <a:srgbClr val="00B050"/>
                </a:solidFill>
              </a:rPr>
              <a:t>MongoDB </a:t>
            </a:r>
            <a:r>
              <a:rPr lang="en-US" sz="2200" dirty="0"/>
              <a:t>documents and their </a:t>
            </a:r>
            <a:r>
              <a:rPr lang="en-US" sz="2200" b="1" dirty="0">
                <a:solidFill>
                  <a:srgbClr val="002060"/>
                </a:solidFill>
              </a:rPr>
              <a:t>respective data types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40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define a schema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let &lt;</a:t>
            </a:r>
            <a:r>
              <a:rPr lang="en-US" sz="2000" b="1" dirty="0" err="1">
                <a:solidFill>
                  <a:srgbClr val="C00000"/>
                </a:solidFill>
              </a:rPr>
              <a:t>varName</a:t>
            </a:r>
            <a:r>
              <a:rPr lang="en-US" sz="2000" b="1" dirty="0">
                <a:solidFill>
                  <a:srgbClr val="C00000"/>
                </a:solidFill>
              </a:rPr>
              <a:t>&gt;=new </a:t>
            </a:r>
            <a:r>
              <a:rPr lang="en-US" sz="2000" b="1" dirty="0" err="1">
                <a:solidFill>
                  <a:srgbClr val="C00000"/>
                </a:solidFill>
              </a:rPr>
              <a:t>mongoose.Schema</a:t>
            </a:r>
            <a:r>
              <a:rPr lang="en-US" sz="2000" b="1" dirty="0">
                <a:solidFill>
                  <a:srgbClr val="C00000"/>
                </a:solidFill>
              </a:rPr>
              <a:t>( { 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   &lt;fieldname&gt;:&lt;</a:t>
            </a:r>
            <a:r>
              <a:rPr lang="en-US" sz="2000" b="1" dirty="0" err="1">
                <a:solidFill>
                  <a:srgbClr val="C00000"/>
                </a:solidFill>
              </a:rPr>
              <a:t>data_type</a:t>
            </a:r>
            <a:r>
              <a:rPr lang="en-US" sz="2000" b="1" dirty="0">
                <a:solidFill>
                  <a:srgbClr val="C00000"/>
                </a:solidFill>
              </a:rPr>
              <a:t>&gt;,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   &lt;fieldname&gt;:&lt;</a:t>
            </a:r>
            <a:r>
              <a:rPr lang="en-US" sz="2000" b="1" dirty="0" err="1">
                <a:solidFill>
                  <a:srgbClr val="C00000"/>
                </a:solidFill>
              </a:rPr>
              <a:t>data_type</a:t>
            </a:r>
            <a:r>
              <a:rPr lang="en-US" sz="2000" b="1" dirty="0">
                <a:solidFill>
                  <a:srgbClr val="C00000"/>
                </a:solidFill>
              </a:rPr>
              <a:t>&gt;…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C00000"/>
                </a:solidFill>
              </a:rPr>
              <a:t>  });</a:t>
            </a: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0658B-0AF6-8FA8-2D88-5FF693503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869160"/>
            <a:ext cx="6048672" cy="18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model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Once</a:t>
            </a:r>
            <a:r>
              <a:rPr lang="en-US" sz="2200" dirty="0"/>
              <a:t> we have </a:t>
            </a:r>
            <a:r>
              <a:rPr lang="en-US" sz="2200" b="1" dirty="0">
                <a:solidFill>
                  <a:schemeClr val="accent3"/>
                </a:solidFill>
              </a:rPr>
              <a:t>defined</a:t>
            </a:r>
            <a:r>
              <a:rPr lang="en-US" sz="2200" dirty="0"/>
              <a:t> our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schema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rgbClr val="00206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Mongoose model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70C0"/>
                </a:solidFill>
              </a:rPr>
              <a:t>interact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database.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Mongoose model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rgbClr val="0070C0"/>
                </a:solidFill>
              </a:rPr>
              <a:t>constructor function </a:t>
            </a:r>
            <a:r>
              <a:rPr lang="en-US" sz="2200" dirty="0"/>
              <a:t>that provides an </a:t>
            </a:r>
            <a:r>
              <a:rPr lang="en-US" sz="2200" b="1" dirty="0">
                <a:solidFill>
                  <a:srgbClr val="92D050"/>
                </a:solidFill>
              </a:rPr>
              <a:t>interface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interact</a:t>
            </a:r>
            <a:r>
              <a:rPr lang="en-US" sz="2200" dirty="0"/>
              <a:t> with a </a:t>
            </a:r>
            <a:r>
              <a:rPr lang="en-US" sz="2200" b="1" dirty="0">
                <a:solidFill>
                  <a:srgbClr val="002060"/>
                </a:solidFill>
              </a:rPr>
              <a:t>MongoDB collection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rgbClr val="FFC000"/>
                </a:solidFill>
              </a:rPr>
              <a:t>allows us </a:t>
            </a:r>
            <a:r>
              <a:rPr lang="en-US" sz="2200" dirty="0"/>
              <a:t>to perform </a:t>
            </a:r>
            <a:r>
              <a:rPr lang="en-US" sz="2200" b="1" dirty="0">
                <a:solidFill>
                  <a:schemeClr val="accent2"/>
                </a:solidFill>
              </a:rPr>
              <a:t>CRUD</a:t>
            </a:r>
            <a:r>
              <a:rPr lang="en-US" sz="2200" dirty="0"/>
              <a:t> (create, read, update, delete) operations on the </a:t>
            </a:r>
            <a:r>
              <a:rPr lang="en-US" sz="2200" b="1" dirty="0">
                <a:solidFill>
                  <a:srgbClr val="002060"/>
                </a:solidFill>
              </a:rPr>
              <a:t>MongoDB documents </a:t>
            </a:r>
            <a:r>
              <a:rPr lang="en-US" sz="2200" dirty="0"/>
              <a:t>that are </a:t>
            </a:r>
            <a:r>
              <a:rPr lang="en-US" sz="2200" b="1" dirty="0">
                <a:solidFill>
                  <a:srgbClr val="0070C0"/>
                </a:solidFill>
              </a:rPr>
              <a:t>based</a:t>
            </a:r>
            <a:r>
              <a:rPr lang="en-US" sz="2200" dirty="0"/>
              <a:t> on 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schema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define a model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206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Mongoose model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rgbClr val="0070C0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chemeClr val="accent2"/>
                </a:solidFill>
              </a:rPr>
              <a:t>mongoose.model</a:t>
            </a:r>
            <a:r>
              <a:rPr lang="en-US" sz="2200" b="1" dirty="0">
                <a:solidFill>
                  <a:schemeClr val="accent2"/>
                </a:solidFill>
              </a:rPr>
              <a:t>() </a:t>
            </a:r>
            <a:r>
              <a:rPr lang="en-US" sz="2200" dirty="0"/>
              <a:t>method.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let &lt;</a:t>
            </a:r>
            <a:r>
              <a:rPr lang="en-US" b="1" dirty="0" err="1">
                <a:solidFill>
                  <a:srgbClr val="C00000"/>
                </a:solidFill>
              </a:rPr>
              <a:t>varName</a:t>
            </a:r>
            <a:r>
              <a:rPr lang="en-US" b="1" dirty="0">
                <a:solidFill>
                  <a:srgbClr val="C00000"/>
                </a:solidFill>
              </a:rPr>
              <a:t>&gt;=</a:t>
            </a:r>
            <a:r>
              <a:rPr lang="en-US" b="1" dirty="0" err="1">
                <a:solidFill>
                  <a:srgbClr val="C00000"/>
                </a:solidFill>
              </a:rPr>
              <a:t>mongoose.model</a:t>
            </a:r>
            <a:r>
              <a:rPr lang="en-US" b="1" dirty="0">
                <a:solidFill>
                  <a:srgbClr val="C00000"/>
                </a:solidFill>
              </a:rPr>
              <a:t>(“&lt;name&gt;”,&lt;schema&gt; );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Parameters: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name</a:t>
            </a:r>
            <a:r>
              <a:rPr lang="en-US" sz="2000" b="1" dirty="0">
                <a:solidFill>
                  <a:srgbClr val="002060"/>
                </a:solidFill>
              </a:rPr>
              <a:t>: </a:t>
            </a:r>
            <a:r>
              <a:rPr lang="en-IN" dirty="0"/>
              <a:t>model name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schema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n-IN" sz="2000" dirty="0"/>
              <a:t>schema to use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Return Value: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This method returns a </a:t>
            </a:r>
            <a:r>
              <a:rPr lang="en-US" sz="2000" b="1" dirty="0">
                <a:solidFill>
                  <a:srgbClr val="002060"/>
                </a:solidFill>
              </a:rPr>
              <a:t>model object </a:t>
            </a:r>
            <a:r>
              <a:rPr lang="en-US" sz="2000" dirty="0"/>
              <a:t>associated with </a:t>
            </a:r>
            <a:r>
              <a:rPr lang="en-US" sz="2000" b="1" dirty="0">
                <a:solidFill>
                  <a:srgbClr val="C00000"/>
                </a:solidFill>
              </a:rPr>
              <a:t>name</a:t>
            </a:r>
            <a:endParaRPr lang="en-IN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2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10468</TotalTime>
  <Words>1056</Words>
  <Application>Microsoft Office PowerPoint</Application>
  <PresentationFormat>On-screen Show (4:3)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Interacting with mongodb</vt:lpstr>
      <vt:lpstr>What is schema ?</vt:lpstr>
      <vt:lpstr>What is schema ?</vt:lpstr>
      <vt:lpstr>How to define a schema ?</vt:lpstr>
      <vt:lpstr>How to define a schema ?</vt:lpstr>
      <vt:lpstr>What is model ?</vt:lpstr>
      <vt:lpstr>How to define a model ?</vt:lpstr>
      <vt:lpstr>Sample Code</vt:lpstr>
      <vt:lpstr>Special note</vt:lpstr>
      <vt:lpstr>Complete code for schema-model</vt:lpstr>
      <vt:lpstr>Adding data in mongodb</vt:lpstr>
      <vt:lpstr>Syntax of save()</vt:lpstr>
      <vt:lpstr>Exercise 68</vt:lpstr>
      <vt:lpstr>Solution(db.js)</vt:lpstr>
      <vt:lpstr>Solution(empModel.js)</vt:lpstr>
      <vt:lpstr>Solution(app.js)</vt:lpstr>
      <vt:lpstr>output</vt:lpstr>
      <vt:lpstr>A very special point </vt:lpstr>
      <vt:lpstr>A very special point </vt:lpstr>
      <vt:lpstr>A very special point </vt:lpstr>
      <vt:lpstr>A very special point </vt:lpstr>
      <vt:lpstr>answer</vt:lpstr>
      <vt:lpstr>Can we turn off this buffering ?</vt:lpstr>
      <vt:lpstr>Improvements to app.js</vt:lpstr>
      <vt:lpstr>improved(app.js)</vt:lpstr>
      <vt:lpstr>output</vt:lpstr>
      <vt:lpstr>Using the create() method</vt:lpstr>
      <vt:lpstr>SAVING SINGLE OBJECT USING create()</vt:lpstr>
      <vt:lpstr>output</vt:lpstr>
      <vt:lpstr>SAVING ARRAY USING create()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297</cp:revision>
  <dcterms:created xsi:type="dcterms:W3CDTF">2015-12-21T13:46:00Z</dcterms:created>
  <dcterms:modified xsi:type="dcterms:W3CDTF">2023-07-28T11:33:16Z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