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3"/>
  </p:notesMasterIdLst>
  <p:sldIdLst>
    <p:sldId id="256" r:id="rId2"/>
    <p:sldId id="301" r:id="rId3"/>
    <p:sldId id="1502" r:id="rId4"/>
    <p:sldId id="1563" r:id="rId5"/>
    <p:sldId id="1586" r:id="rId6"/>
    <p:sldId id="1587" r:id="rId7"/>
    <p:sldId id="1585" r:id="rId8"/>
    <p:sldId id="1183" r:id="rId9"/>
    <p:sldId id="1588" r:id="rId10"/>
    <p:sldId id="1589" r:id="rId11"/>
    <p:sldId id="1316" r:id="rId12"/>
    <p:sldId id="1590" r:id="rId13"/>
    <p:sldId id="1317" r:id="rId14"/>
    <p:sldId id="1318" r:id="rId15"/>
    <p:sldId id="1591" r:id="rId16"/>
    <p:sldId id="1592" r:id="rId17"/>
    <p:sldId id="1321" r:id="rId18"/>
    <p:sldId id="1593" r:id="rId19"/>
    <p:sldId id="1594" r:id="rId20"/>
    <p:sldId id="1595" r:id="rId21"/>
    <p:sldId id="15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2297A9F-A4B9-4DCC-9E65-4E01F3E6E0BB}"/>
    <pc:docChg chg="custSel addSld delSld modSld sldOrd">
      <pc:chgData name="Sharma Computer Academy" userId="08476b32c11f4418" providerId="LiveId" clId="{42297A9F-A4B9-4DCC-9E65-4E01F3E6E0BB}" dt="2023-07-31T07:18:48.543" v="2346" actId="115"/>
      <pc:docMkLst>
        <pc:docMk/>
      </pc:docMkLst>
      <pc:sldChg chg="modSp mod">
        <pc:chgData name="Sharma Computer Academy" userId="08476b32c11f4418" providerId="LiveId" clId="{42297A9F-A4B9-4DCC-9E65-4E01F3E6E0BB}" dt="2023-07-27T05:30:44.213" v="0" actId="20577"/>
        <pc:sldMkLst>
          <pc:docMk/>
          <pc:sldMk cId="0" sldId="256"/>
        </pc:sldMkLst>
        <pc:spChg chg="mod">
          <ac:chgData name="Sharma Computer Academy" userId="08476b32c11f4418" providerId="LiveId" clId="{42297A9F-A4B9-4DCC-9E65-4E01F3E6E0BB}" dt="2023-07-27T05:30:44.213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42297A9F-A4B9-4DCC-9E65-4E01F3E6E0BB}" dt="2023-07-29T06:38:53.707" v="2333"/>
        <pc:sldMkLst>
          <pc:docMk/>
          <pc:sldMk cId="0" sldId="301"/>
        </pc:sldMkLst>
        <pc:spChg chg="mod">
          <ac:chgData name="Sharma Computer Academy" userId="08476b32c11f4418" providerId="LiveId" clId="{42297A9F-A4B9-4DCC-9E65-4E01F3E6E0BB}" dt="2023-07-29T06:38:48.953" v="2331" actId="20577"/>
          <ac:spMkLst>
            <pc:docMk/>
            <pc:sldMk cId="0" sldId="301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42297A9F-A4B9-4DCC-9E65-4E01F3E6E0BB}" dt="2023-07-30T21:50:50.052" v="2344" actId="207"/>
        <pc:sldMkLst>
          <pc:docMk/>
          <pc:sldMk cId="1915551790" sldId="1183"/>
        </pc:sldMkLst>
        <pc:spChg chg="mod">
          <ac:chgData name="Sharma Computer Academy" userId="08476b32c11f4418" providerId="LiveId" clId="{42297A9F-A4B9-4DCC-9E65-4E01F3E6E0BB}" dt="2023-07-28T07:33:27.063" v="1006" actId="20577"/>
          <ac:spMkLst>
            <pc:docMk/>
            <pc:sldMk cId="1915551790" sldId="1183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30T21:50:50.052" v="2344" actId="207"/>
          <ac:spMkLst>
            <pc:docMk/>
            <pc:sldMk cId="1915551790" sldId="1183"/>
            <ac:spMk id="3" creationId="{00000000-0000-0000-0000-000000000000}"/>
          </ac:spMkLst>
        </pc:spChg>
        <pc:graphicFrameChg chg="del">
          <ac:chgData name="Sharma Computer Academy" userId="08476b32c11f4418" providerId="LiveId" clId="{42297A9F-A4B9-4DCC-9E65-4E01F3E6E0BB}" dt="2023-07-28T07:21:51.013" v="949" actId="478"/>
          <ac:graphicFrameMkLst>
            <pc:docMk/>
            <pc:sldMk cId="1915551790" sldId="1183"/>
            <ac:graphicFrameMk id="4" creationId="{E25710A1-B492-9CDF-E02F-2CB420CD10FF}"/>
          </ac:graphicFrameMkLst>
        </pc:graphicFrameChg>
      </pc:sldChg>
      <pc:sldChg chg="modSp mod">
        <pc:chgData name="Sharma Computer Academy" userId="08476b32c11f4418" providerId="LiveId" clId="{42297A9F-A4B9-4DCC-9E65-4E01F3E6E0BB}" dt="2023-07-28T07:24:14.579" v="982" actId="20577"/>
        <pc:sldMkLst>
          <pc:docMk/>
          <pc:sldMk cId="3111334849" sldId="1316"/>
        </pc:sldMkLst>
        <pc:spChg chg="mod">
          <ac:chgData name="Sharma Computer Academy" userId="08476b32c11f4418" providerId="LiveId" clId="{42297A9F-A4B9-4DCC-9E65-4E01F3E6E0BB}" dt="2023-07-28T07:24:14.579" v="982" actId="20577"/>
          <ac:spMkLst>
            <pc:docMk/>
            <pc:sldMk cId="3111334849" sldId="1316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8T07:23:34.174" v="961" actId="14826"/>
          <ac:picMkLst>
            <pc:docMk/>
            <pc:sldMk cId="3111334849" sldId="1316"/>
            <ac:picMk id="5" creationId="{0FE0D345-7036-083A-59D7-930755ED30E7}"/>
          </ac:picMkLst>
        </pc:picChg>
      </pc:sldChg>
      <pc:sldChg chg="modSp">
        <pc:chgData name="Sharma Computer Academy" userId="08476b32c11f4418" providerId="LiveId" clId="{42297A9F-A4B9-4DCC-9E65-4E01F3E6E0BB}" dt="2023-07-28T07:26:06.260" v="1004" actId="14826"/>
        <pc:sldMkLst>
          <pc:docMk/>
          <pc:sldMk cId="3317378824" sldId="1317"/>
        </pc:sldMkLst>
        <pc:picChg chg="mod">
          <ac:chgData name="Sharma Computer Academy" userId="08476b32c11f4418" providerId="LiveId" clId="{42297A9F-A4B9-4DCC-9E65-4E01F3E6E0BB}" dt="2023-07-28T07:26:06.260" v="1004" actId="14826"/>
          <ac:picMkLst>
            <pc:docMk/>
            <pc:sldMk cId="3317378824" sldId="1317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42297A9F-A4B9-4DCC-9E65-4E01F3E6E0BB}" dt="2023-07-28T07:38:54.633" v="1095" actId="113"/>
        <pc:sldMkLst>
          <pc:docMk/>
          <pc:sldMk cId="2742865555" sldId="1318"/>
        </pc:sldMkLst>
        <pc:spChg chg="mod">
          <ac:chgData name="Sharma Computer Academy" userId="08476b32c11f4418" providerId="LiveId" clId="{42297A9F-A4B9-4DCC-9E65-4E01F3E6E0BB}" dt="2023-07-28T07:33:33.281" v="1008" actId="20577"/>
          <ac:spMkLst>
            <pc:docMk/>
            <pc:sldMk cId="2742865555" sldId="1318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8T07:38:54.633" v="1095" actId="113"/>
          <ac:spMkLst>
            <pc:docMk/>
            <pc:sldMk cId="2742865555" sldId="13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2297A9F-A4B9-4DCC-9E65-4E01F3E6E0BB}" dt="2023-07-28T08:38:11.765" v="1416" actId="20577"/>
        <pc:sldMkLst>
          <pc:docMk/>
          <pc:sldMk cId="3684803736" sldId="1321"/>
        </pc:sldMkLst>
        <pc:spChg chg="mod">
          <ac:chgData name="Sharma Computer Academy" userId="08476b32c11f4418" providerId="LiveId" clId="{42297A9F-A4B9-4DCC-9E65-4E01F3E6E0BB}" dt="2023-07-28T07:49:15.299" v="1107" actId="20577"/>
          <ac:spMkLst>
            <pc:docMk/>
            <pc:sldMk cId="3684803736" sldId="1321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8T08:38:11.765" v="1416" actId="20577"/>
          <ac:spMkLst>
            <pc:docMk/>
            <pc:sldMk cId="3684803736" sldId="132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010648755" sldId="1349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741002125" sldId="1350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740318397" sldId="1362"/>
        </pc:sldMkLst>
      </pc:sldChg>
      <pc:sldChg chg="addSp modSp mod modAnim">
        <pc:chgData name="Sharma Computer Academy" userId="08476b32c11f4418" providerId="LiveId" clId="{42297A9F-A4B9-4DCC-9E65-4E01F3E6E0BB}" dt="2023-07-29T06:35:25.249" v="2282" actId="20577"/>
        <pc:sldMkLst>
          <pc:docMk/>
          <pc:sldMk cId="3340139161" sldId="1475"/>
        </pc:sldMkLst>
        <pc:spChg chg="mod">
          <ac:chgData name="Sharma Computer Academy" userId="08476b32c11f4418" providerId="LiveId" clId="{42297A9F-A4B9-4DCC-9E65-4E01F3E6E0BB}" dt="2023-07-29T06:35:25.249" v="2282" actId="20577"/>
          <ac:spMkLst>
            <pc:docMk/>
            <pc:sldMk cId="3340139161" sldId="1475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16:33.634" v="2141" actId="6549"/>
          <ac:spMkLst>
            <pc:docMk/>
            <pc:sldMk cId="3340139161" sldId="1475"/>
            <ac:spMk id="3" creationId="{00000000-0000-0000-0000-000000000000}"/>
          </ac:spMkLst>
        </pc:spChg>
        <pc:spChg chg="add mod">
          <ac:chgData name="Sharma Computer Academy" userId="08476b32c11f4418" providerId="LiveId" clId="{42297A9F-A4B9-4DCC-9E65-4E01F3E6E0BB}" dt="2023-07-29T06:28:56.945" v="2270" actId="115"/>
          <ac:spMkLst>
            <pc:docMk/>
            <pc:sldMk cId="3340139161" sldId="1475"/>
            <ac:spMk id="8" creationId="{2C55B78D-187F-9371-B72E-F3733E3CE276}"/>
          </ac:spMkLst>
        </pc:spChg>
        <pc:spChg chg="add mod">
          <ac:chgData name="Sharma Computer Academy" userId="08476b32c11f4418" providerId="LiveId" clId="{42297A9F-A4B9-4DCC-9E65-4E01F3E6E0BB}" dt="2023-07-29T06:28:53.976" v="2269" actId="115"/>
          <ac:spMkLst>
            <pc:docMk/>
            <pc:sldMk cId="3340139161" sldId="1475"/>
            <ac:spMk id="9" creationId="{EF0FB0AF-520C-E5ED-129A-5CB89848DCC1}"/>
          </ac:spMkLst>
        </pc:spChg>
        <pc:picChg chg="mod">
          <ac:chgData name="Sharma Computer Academy" userId="08476b32c11f4418" providerId="LiveId" clId="{42297A9F-A4B9-4DCC-9E65-4E01F3E6E0BB}" dt="2023-07-29T06:18:52.272" v="2166" actId="1076"/>
          <ac:picMkLst>
            <pc:docMk/>
            <pc:sldMk cId="3340139161" sldId="1475"/>
            <ac:picMk id="5" creationId="{B0E610FD-1293-FFAC-1712-1FA6B9327156}"/>
          </ac:picMkLst>
        </pc:picChg>
        <pc:picChg chg="add mod">
          <ac:chgData name="Sharma Computer Academy" userId="08476b32c11f4418" providerId="LiveId" clId="{42297A9F-A4B9-4DCC-9E65-4E01F3E6E0BB}" dt="2023-07-29T06:21:47.345" v="2210" actId="14100"/>
          <ac:picMkLst>
            <pc:docMk/>
            <pc:sldMk cId="3340139161" sldId="1475"/>
            <ac:picMk id="6" creationId="{6BF2E4B6-F2D2-8530-888D-37C8E6B48406}"/>
          </ac:picMkLst>
        </pc:picChg>
      </pc:sldChg>
      <pc:sldChg chg="modSp mod modAnim">
        <pc:chgData name="Sharma Computer Academy" userId="08476b32c11f4418" providerId="LiveId" clId="{42297A9F-A4B9-4DCC-9E65-4E01F3E6E0BB}" dt="2023-07-30T21:49:56.776" v="2339" actId="20577"/>
        <pc:sldMkLst>
          <pc:docMk/>
          <pc:sldMk cId="1713387292" sldId="1502"/>
        </pc:sldMkLst>
        <pc:spChg chg="mod">
          <ac:chgData name="Sharma Computer Academy" userId="08476b32c11f4418" providerId="LiveId" clId="{42297A9F-A4B9-4DCC-9E65-4E01F3E6E0BB}" dt="2023-07-28T05:58:06.635" v="56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30T21:49:56.776" v="2339" actId="20577"/>
          <ac:spMkLst>
            <pc:docMk/>
            <pc:sldMk cId="1713387292" sldId="150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378721046" sldId="1543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105499091" sldId="1548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109356645" sldId="1549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162418732" sldId="1552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684030915" sldId="1554"/>
        </pc:sldMkLst>
      </pc:sldChg>
      <pc:sldChg chg="modSp mod modAnim">
        <pc:chgData name="Sharma Computer Academy" userId="08476b32c11f4418" providerId="LiveId" clId="{42297A9F-A4B9-4DCC-9E65-4E01F3E6E0BB}" dt="2023-07-28T08:45:06.444" v="1477" actId="27636"/>
        <pc:sldMkLst>
          <pc:docMk/>
          <pc:sldMk cId="3560603314" sldId="1563"/>
        </pc:sldMkLst>
        <pc:spChg chg="mod">
          <ac:chgData name="Sharma Computer Academy" userId="08476b32c11f4418" providerId="LiveId" clId="{42297A9F-A4B9-4DCC-9E65-4E01F3E6E0BB}" dt="2023-07-28T06:07:02.859" v="206"/>
          <ac:spMkLst>
            <pc:docMk/>
            <pc:sldMk cId="3560603314" sldId="1563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8T08:45:06.444" v="1477" actId="27636"/>
          <ac:spMkLst>
            <pc:docMk/>
            <pc:sldMk cId="3560603314" sldId="156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172915854" sldId="1564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219320853" sldId="1565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555000552" sldId="1566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984341440" sldId="1567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244343230" sldId="1568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843698370" sldId="1569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071237258" sldId="1570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288897752" sldId="1571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86402036" sldId="1572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727226785" sldId="1573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1893374010" sldId="1574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740457999" sldId="1575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5090964" sldId="1576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248777256" sldId="1577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4077673421" sldId="1578"/>
        </pc:sldMkLst>
      </pc:sldChg>
      <pc:sldChg chg="modSp del modAnim">
        <pc:chgData name="Sharma Computer Academy" userId="08476b32c11f4418" providerId="LiveId" clId="{42297A9F-A4B9-4DCC-9E65-4E01F3E6E0BB}" dt="2023-07-29T05:16:30.367" v="1774" actId="115"/>
        <pc:sldMkLst>
          <pc:docMk/>
          <pc:sldMk cId="2023256708" sldId="1579"/>
        </pc:sldMkLst>
        <pc:spChg chg="mod">
          <ac:chgData name="Sharma Computer Academy" userId="08476b32c11f4418" providerId="LiveId" clId="{42297A9F-A4B9-4DCC-9E65-4E01F3E6E0BB}" dt="2023-07-29T05:16:30.367" v="1774" actId="115"/>
          <ac:spMkLst>
            <pc:docMk/>
            <pc:sldMk cId="2023256708" sldId="157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846604528" sldId="1580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572717530" sldId="1581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3711641897" sldId="1582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53345251" sldId="1583"/>
        </pc:sldMkLst>
      </pc:sldChg>
      <pc:sldChg chg="del">
        <pc:chgData name="Sharma Computer Academy" userId="08476b32c11f4418" providerId="LiveId" clId="{42297A9F-A4B9-4DCC-9E65-4E01F3E6E0BB}" dt="2023-07-28T08:43:53.702" v="1422" actId="47"/>
        <pc:sldMkLst>
          <pc:docMk/>
          <pc:sldMk cId="2579134509" sldId="1584"/>
        </pc:sldMkLst>
      </pc:sldChg>
      <pc:sldChg chg="addSp delSp modSp add mod modAnim">
        <pc:chgData name="Sharma Computer Academy" userId="08476b32c11f4418" providerId="LiveId" clId="{42297A9F-A4B9-4DCC-9E65-4E01F3E6E0BB}" dt="2023-07-28T06:56:56.895" v="926"/>
        <pc:sldMkLst>
          <pc:docMk/>
          <pc:sldMk cId="274147478" sldId="1585"/>
        </pc:sldMkLst>
        <pc:spChg chg="mod">
          <ac:chgData name="Sharma Computer Academy" userId="08476b32c11f4418" providerId="LiveId" clId="{42297A9F-A4B9-4DCC-9E65-4E01F3E6E0BB}" dt="2023-07-28T06:56:56.895" v="926"/>
          <ac:spMkLst>
            <pc:docMk/>
            <pc:sldMk cId="274147478" sldId="1585"/>
            <ac:spMk id="2" creationId="{00000000-0000-0000-0000-000000000000}"/>
          </ac:spMkLst>
        </pc:spChg>
        <pc:spChg chg="del mod">
          <ac:chgData name="Sharma Computer Academy" userId="08476b32c11f4418" providerId="LiveId" clId="{42297A9F-A4B9-4DCC-9E65-4E01F3E6E0BB}" dt="2023-07-28T06:52:42.101" v="846" actId="931"/>
          <ac:spMkLst>
            <pc:docMk/>
            <pc:sldMk cId="274147478" sldId="1585"/>
            <ac:spMk id="3" creationId="{00000000-0000-0000-0000-000000000000}"/>
          </ac:spMkLst>
        </pc:spChg>
        <pc:picChg chg="add mod">
          <ac:chgData name="Sharma Computer Academy" userId="08476b32c11f4418" providerId="LiveId" clId="{42297A9F-A4B9-4DCC-9E65-4E01F3E6E0BB}" dt="2023-07-28T06:52:59.111" v="851" actId="14100"/>
          <ac:picMkLst>
            <pc:docMk/>
            <pc:sldMk cId="274147478" sldId="1585"/>
            <ac:picMk id="5" creationId="{3C22E1D4-D260-D3B8-9A95-67D02FF57E6E}"/>
          </ac:picMkLst>
        </pc:picChg>
      </pc:sldChg>
      <pc:sldChg chg="modSp add mod ord modAnim">
        <pc:chgData name="Sharma Computer Academy" userId="08476b32c11f4418" providerId="LiveId" clId="{42297A9F-A4B9-4DCC-9E65-4E01F3E6E0BB}" dt="2023-07-31T07:18:48.543" v="2346" actId="115"/>
        <pc:sldMkLst>
          <pc:docMk/>
          <pc:sldMk cId="2368929271" sldId="1586"/>
        </pc:sldMkLst>
        <pc:spChg chg="mod">
          <ac:chgData name="Sharma Computer Academy" userId="08476b32c11f4418" providerId="LiveId" clId="{42297A9F-A4B9-4DCC-9E65-4E01F3E6E0BB}" dt="2023-07-31T07:18:48.543" v="2346" actId="115"/>
          <ac:spMkLst>
            <pc:docMk/>
            <pc:sldMk cId="2368929271" sldId="1586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42297A9F-A4B9-4DCC-9E65-4E01F3E6E0BB}" dt="2023-07-28T06:56:48.116" v="919"/>
        <pc:sldMkLst>
          <pc:docMk/>
          <pc:sldMk cId="251786862" sldId="1587"/>
        </pc:sldMkLst>
        <pc:spChg chg="mod">
          <ac:chgData name="Sharma Computer Academy" userId="08476b32c11f4418" providerId="LiveId" clId="{42297A9F-A4B9-4DCC-9E65-4E01F3E6E0BB}" dt="2023-07-28T06:56:48.116" v="919"/>
          <ac:spMkLst>
            <pc:docMk/>
            <pc:sldMk cId="251786862" sldId="1587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8T06:55:56.156" v="880" actId="14826"/>
          <ac:picMkLst>
            <pc:docMk/>
            <pc:sldMk cId="251786862" sldId="1587"/>
            <ac:picMk id="5" creationId="{3C22E1D4-D260-D3B8-9A95-67D02FF57E6E}"/>
          </ac:picMkLst>
        </pc:picChg>
      </pc:sldChg>
      <pc:sldChg chg="modSp add mod">
        <pc:chgData name="Sharma Computer Academy" userId="08476b32c11f4418" providerId="LiveId" clId="{42297A9F-A4B9-4DCC-9E65-4E01F3E6E0BB}" dt="2023-07-28T07:25:02.333" v="1003" actId="14826"/>
        <pc:sldMkLst>
          <pc:docMk/>
          <pc:sldMk cId="2699159279" sldId="1590"/>
        </pc:sldMkLst>
        <pc:spChg chg="mod">
          <ac:chgData name="Sharma Computer Academy" userId="08476b32c11f4418" providerId="LiveId" clId="{42297A9F-A4B9-4DCC-9E65-4E01F3E6E0BB}" dt="2023-07-28T07:24:27.587" v="1002" actId="20577"/>
          <ac:spMkLst>
            <pc:docMk/>
            <pc:sldMk cId="2699159279" sldId="1590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8T07:25:02.333" v="1003" actId="14826"/>
          <ac:picMkLst>
            <pc:docMk/>
            <pc:sldMk cId="2699159279" sldId="1590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42297A9F-A4B9-4DCC-9E65-4E01F3E6E0BB}" dt="2023-07-28T07:40:02.158" v="1104" actId="14826"/>
        <pc:sldMkLst>
          <pc:docMk/>
          <pc:sldMk cId="2611559397" sldId="1591"/>
        </pc:sldMkLst>
        <pc:spChg chg="mod">
          <ac:chgData name="Sharma Computer Academy" userId="08476b32c11f4418" providerId="LiveId" clId="{42297A9F-A4B9-4DCC-9E65-4E01F3E6E0BB}" dt="2023-07-28T07:39:54.026" v="1103" actId="20577"/>
          <ac:spMkLst>
            <pc:docMk/>
            <pc:sldMk cId="2611559397" sldId="1591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8T07:40:02.158" v="1104" actId="14826"/>
          <ac:picMkLst>
            <pc:docMk/>
            <pc:sldMk cId="2611559397" sldId="1591"/>
            <ac:picMk id="5" creationId="{0FE0D345-7036-083A-59D7-930755ED30E7}"/>
          </ac:picMkLst>
        </pc:picChg>
      </pc:sldChg>
      <pc:sldChg chg="modSp">
        <pc:chgData name="Sharma Computer Academy" userId="08476b32c11f4418" providerId="LiveId" clId="{42297A9F-A4B9-4DCC-9E65-4E01F3E6E0BB}" dt="2023-07-28T07:40:50.091" v="1105" actId="14826"/>
        <pc:sldMkLst>
          <pc:docMk/>
          <pc:sldMk cId="142152720" sldId="1592"/>
        </pc:sldMkLst>
        <pc:picChg chg="mod">
          <ac:chgData name="Sharma Computer Academy" userId="08476b32c11f4418" providerId="LiveId" clId="{42297A9F-A4B9-4DCC-9E65-4E01F3E6E0BB}" dt="2023-07-28T07:40:50.091" v="1105" actId="14826"/>
          <ac:picMkLst>
            <pc:docMk/>
            <pc:sldMk cId="142152720" sldId="1592"/>
            <ac:picMk id="5" creationId="{0FE0D345-7036-083A-59D7-930755ED30E7}"/>
          </ac:picMkLst>
        </pc:picChg>
      </pc:sldChg>
      <pc:sldChg chg="modSp">
        <pc:chgData name="Sharma Computer Academy" userId="08476b32c11f4418" providerId="LiveId" clId="{42297A9F-A4B9-4DCC-9E65-4E01F3E6E0BB}" dt="2023-07-29T05:29:16.467" v="1775" actId="14826"/>
        <pc:sldMkLst>
          <pc:docMk/>
          <pc:sldMk cId="2209081508" sldId="1593"/>
        </pc:sldMkLst>
        <pc:picChg chg="mod">
          <ac:chgData name="Sharma Computer Academy" userId="08476b32c11f4418" providerId="LiveId" clId="{42297A9F-A4B9-4DCC-9E65-4E01F3E6E0BB}" dt="2023-07-29T05:29:16.467" v="1775" actId="14826"/>
          <ac:picMkLst>
            <pc:docMk/>
            <pc:sldMk cId="2209081508" sldId="1593"/>
            <ac:picMk id="5" creationId="{0FE0D345-7036-083A-59D7-930755ED30E7}"/>
          </ac:picMkLst>
        </pc:picChg>
      </pc:sldChg>
      <pc:sldChg chg="modSp add">
        <pc:chgData name="Sharma Computer Academy" userId="08476b32c11f4418" providerId="LiveId" clId="{42297A9F-A4B9-4DCC-9E65-4E01F3E6E0BB}" dt="2023-07-29T05:29:26.030" v="1776" actId="14826"/>
        <pc:sldMkLst>
          <pc:docMk/>
          <pc:sldMk cId="862019409" sldId="1594"/>
        </pc:sldMkLst>
        <pc:picChg chg="mod">
          <ac:chgData name="Sharma Computer Academy" userId="08476b32c11f4418" providerId="LiveId" clId="{42297A9F-A4B9-4DCC-9E65-4E01F3E6E0BB}" dt="2023-07-29T05:29:26.030" v="1776" actId="14826"/>
          <ac:picMkLst>
            <pc:docMk/>
            <pc:sldMk cId="862019409" sldId="1594"/>
            <ac:picMk id="5" creationId="{0FE0D345-7036-083A-59D7-930755ED30E7}"/>
          </ac:picMkLst>
        </pc:picChg>
      </pc:sldChg>
      <pc:sldChg chg="modSp add">
        <pc:chgData name="Sharma Computer Academy" userId="08476b32c11f4418" providerId="LiveId" clId="{42297A9F-A4B9-4DCC-9E65-4E01F3E6E0BB}" dt="2023-07-29T05:29:34.926" v="1777" actId="14826"/>
        <pc:sldMkLst>
          <pc:docMk/>
          <pc:sldMk cId="8431427" sldId="1595"/>
        </pc:sldMkLst>
        <pc:picChg chg="mod">
          <ac:chgData name="Sharma Computer Academy" userId="08476b32c11f4418" providerId="LiveId" clId="{42297A9F-A4B9-4DCC-9E65-4E01F3E6E0BB}" dt="2023-07-29T05:29:34.926" v="1777" actId="14826"/>
          <ac:picMkLst>
            <pc:docMk/>
            <pc:sldMk cId="8431427" sldId="1595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42297A9F-A4B9-4DCC-9E65-4E01F3E6E0BB}" dt="2023-07-29T05:32:18.427" v="1800" actId="207"/>
        <pc:sldMkLst>
          <pc:docMk/>
          <pc:sldMk cId="154930295" sldId="1596"/>
        </pc:sldMkLst>
        <pc:spChg chg="mod">
          <ac:chgData name="Sharma Computer Academy" userId="08476b32c11f4418" providerId="LiveId" clId="{42297A9F-A4B9-4DCC-9E65-4E01F3E6E0BB}" dt="2023-07-29T05:32:18.427" v="1800" actId="207"/>
          <ac:spMkLst>
            <pc:docMk/>
            <pc:sldMk cId="154930295" sldId="1596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9T05:31:52.803" v="1778" actId="14826"/>
          <ac:picMkLst>
            <pc:docMk/>
            <pc:sldMk cId="154930295" sldId="1596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42297A9F-A4B9-4DCC-9E65-4E01F3E6E0BB}" dt="2023-07-29T05:32:34.015" v="1802" actId="14826"/>
        <pc:sldMkLst>
          <pc:docMk/>
          <pc:sldMk cId="1719072702" sldId="1597"/>
        </pc:sldMkLst>
        <pc:spChg chg="mod">
          <ac:chgData name="Sharma Computer Academy" userId="08476b32c11f4418" providerId="LiveId" clId="{42297A9F-A4B9-4DCC-9E65-4E01F3E6E0BB}" dt="2023-07-29T05:32:25.037" v="1801"/>
          <ac:spMkLst>
            <pc:docMk/>
            <pc:sldMk cId="1719072702" sldId="1597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9T05:32:34.015" v="1802" actId="14826"/>
          <ac:picMkLst>
            <pc:docMk/>
            <pc:sldMk cId="1719072702" sldId="1597"/>
            <ac:picMk id="5" creationId="{0FE0D345-7036-083A-59D7-930755ED30E7}"/>
          </ac:picMkLst>
        </pc:picChg>
      </pc:sldChg>
      <pc:sldChg chg="modSp del mod">
        <pc:chgData name="Sharma Computer Academy" userId="08476b32c11f4418" providerId="LiveId" clId="{42297A9F-A4B9-4DCC-9E65-4E01F3E6E0BB}" dt="2023-07-29T05:34:36.410" v="1829" actId="47"/>
        <pc:sldMkLst>
          <pc:docMk/>
          <pc:sldMk cId="3762083643" sldId="1598"/>
        </pc:sldMkLst>
        <pc:spChg chg="mod">
          <ac:chgData name="Sharma Computer Academy" userId="08476b32c11f4418" providerId="LiveId" clId="{42297A9F-A4B9-4DCC-9E65-4E01F3E6E0BB}" dt="2023-07-29T05:33:02.471" v="1814"/>
          <ac:spMkLst>
            <pc:docMk/>
            <pc:sldMk cId="3762083643" sldId="1598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9T05:33:08.683" v="1815" actId="14826"/>
          <ac:picMkLst>
            <pc:docMk/>
            <pc:sldMk cId="3762083643" sldId="1598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42297A9F-A4B9-4DCC-9E65-4E01F3E6E0BB}" dt="2023-07-29T05:33:30.196" v="1818" actId="20577"/>
        <pc:sldMkLst>
          <pc:docMk/>
          <pc:sldMk cId="2417122535" sldId="1599"/>
        </pc:sldMkLst>
        <pc:spChg chg="mod">
          <ac:chgData name="Sharma Computer Academy" userId="08476b32c11f4418" providerId="LiveId" clId="{42297A9F-A4B9-4DCC-9E65-4E01F3E6E0BB}" dt="2023-07-29T05:33:30.196" v="1818" actId="20577"/>
          <ac:spMkLst>
            <pc:docMk/>
            <pc:sldMk cId="2417122535" sldId="1599"/>
            <ac:spMk id="2" creationId="{00000000-0000-0000-0000-000000000000}"/>
          </ac:spMkLst>
        </pc:spChg>
        <pc:picChg chg="mod">
          <ac:chgData name="Sharma Computer Academy" userId="08476b32c11f4418" providerId="LiveId" clId="{42297A9F-A4B9-4DCC-9E65-4E01F3E6E0BB}" dt="2023-07-29T05:32:48.638" v="1804" actId="14826"/>
          <ac:picMkLst>
            <pc:docMk/>
            <pc:sldMk cId="2417122535" sldId="1599"/>
            <ac:picMk id="5" creationId="{0FE0D345-7036-083A-59D7-930755ED30E7}"/>
          </ac:picMkLst>
        </pc:picChg>
      </pc:sldChg>
      <pc:sldChg chg="addSp delSp modSp add del mod">
        <pc:chgData name="Sharma Computer Academy" userId="08476b32c11f4418" providerId="LiveId" clId="{42297A9F-A4B9-4DCC-9E65-4E01F3E6E0BB}" dt="2023-07-29T05:34:36.410" v="1829" actId="47"/>
        <pc:sldMkLst>
          <pc:docMk/>
          <pc:sldMk cId="1066342512" sldId="1600"/>
        </pc:sldMkLst>
        <pc:spChg chg="add del mod">
          <ac:chgData name="Sharma Computer Academy" userId="08476b32c11f4418" providerId="LiveId" clId="{42297A9F-A4B9-4DCC-9E65-4E01F3E6E0BB}" dt="2023-07-29T05:33:49.640" v="1821"/>
          <ac:spMkLst>
            <pc:docMk/>
            <pc:sldMk cId="1066342512" sldId="1600"/>
            <ac:spMk id="4" creationId="{8E920F0B-FC06-8821-CE12-791EBEF5C187}"/>
          </ac:spMkLst>
        </pc:spChg>
        <pc:picChg chg="del">
          <ac:chgData name="Sharma Computer Academy" userId="08476b32c11f4418" providerId="LiveId" clId="{42297A9F-A4B9-4DCC-9E65-4E01F3E6E0BB}" dt="2023-07-29T05:33:48.278" v="1820" actId="478"/>
          <ac:picMkLst>
            <pc:docMk/>
            <pc:sldMk cId="1066342512" sldId="1600"/>
            <ac:picMk id="5" creationId="{0FE0D345-7036-083A-59D7-930755ED30E7}"/>
          </ac:picMkLst>
        </pc:picChg>
        <pc:picChg chg="add mod">
          <ac:chgData name="Sharma Computer Academy" userId="08476b32c11f4418" providerId="LiveId" clId="{42297A9F-A4B9-4DCC-9E65-4E01F3E6E0BB}" dt="2023-07-29T05:34:02.632" v="1824" actId="14100"/>
          <ac:picMkLst>
            <pc:docMk/>
            <pc:sldMk cId="1066342512" sldId="1600"/>
            <ac:picMk id="6" creationId="{705F3995-DF71-BC8A-2060-E1C6FA304A99}"/>
          </ac:picMkLst>
        </pc:picChg>
      </pc:sldChg>
      <pc:sldChg chg="modSp add">
        <pc:chgData name="Sharma Computer Academy" userId="08476b32c11f4418" providerId="LiveId" clId="{42297A9F-A4B9-4DCC-9E65-4E01F3E6E0BB}" dt="2023-07-29T05:34:19.176" v="1826" actId="14826"/>
        <pc:sldMkLst>
          <pc:docMk/>
          <pc:sldMk cId="1606714602" sldId="1601"/>
        </pc:sldMkLst>
        <pc:picChg chg="mod">
          <ac:chgData name="Sharma Computer Academy" userId="08476b32c11f4418" providerId="LiveId" clId="{42297A9F-A4B9-4DCC-9E65-4E01F3E6E0BB}" dt="2023-07-29T05:34:19.176" v="1826" actId="14826"/>
          <ac:picMkLst>
            <pc:docMk/>
            <pc:sldMk cId="1606714602" sldId="1601"/>
            <ac:picMk id="5" creationId="{0FE0D345-7036-083A-59D7-930755ED30E7}"/>
          </ac:picMkLst>
        </pc:picChg>
      </pc:sldChg>
      <pc:sldChg chg="modSp add">
        <pc:chgData name="Sharma Computer Academy" userId="08476b32c11f4418" providerId="LiveId" clId="{42297A9F-A4B9-4DCC-9E65-4E01F3E6E0BB}" dt="2023-07-29T05:34:31.520" v="1828" actId="14826"/>
        <pc:sldMkLst>
          <pc:docMk/>
          <pc:sldMk cId="3136139017" sldId="1602"/>
        </pc:sldMkLst>
        <pc:picChg chg="mod">
          <ac:chgData name="Sharma Computer Academy" userId="08476b32c11f4418" providerId="LiveId" clId="{42297A9F-A4B9-4DCC-9E65-4E01F3E6E0BB}" dt="2023-07-29T05:34:31.520" v="1828" actId="14826"/>
          <ac:picMkLst>
            <pc:docMk/>
            <pc:sldMk cId="3136139017" sldId="1602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42297A9F-A4B9-4DCC-9E65-4E01F3E6E0BB}" dt="2023-07-29T06:12:23.256" v="2124"/>
        <pc:sldMkLst>
          <pc:docMk/>
          <pc:sldMk cId="3360040393" sldId="1603"/>
        </pc:sldMkLst>
        <pc:spChg chg="mod">
          <ac:chgData name="Sharma Computer Academy" userId="08476b32c11f4418" providerId="LiveId" clId="{42297A9F-A4B9-4DCC-9E65-4E01F3E6E0BB}" dt="2023-07-29T06:05:29.078" v="1846" actId="20577"/>
          <ac:spMkLst>
            <pc:docMk/>
            <pc:sldMk cId="3360040393" sldId="1603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12:16.230" v="2123" actId="15"/>
          <ac:spMkLst>
            <pc:docMk/>
            <pc:sldMk cId="3360040393" sldId="1603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42297A9F-A4B9-4DCC-9E65-4E01F3E6E0BB}" dt="2023-07-29T06:37:53.006" v="2314" actId="47"/>
        <pc:sldMkLst>
          <pc:docMk/>
          <pc:sldMk cId="909640531" sldId="1604"/>
        </pc:sldMkLst>
        <pc:spChg chg="mod">
          <ac:chgData name="Sharma Computer Academy" userId="08476b32c11f4418" providerId="LiveId" clId="{42297A9F-A4B9-4DCC-9E65-4E01F3E6E0BB}" dt="2023-07-29T06:20:06.071" v="2192" actId="20577"/>
          <ac:spMkLst>
            <pc:docMk/>
            <pc:sldMk cId="909640531" sldId="160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42297A9F-A4B9-4DCC-9E65-4E01F3E6E0BB}" dt="2023-07-29T06:35:29.227" v="2285" actId="20577"/>
        <pc:sldMkLst>
          <pc:docMk/>
          <pc:sldMk cId="3376171511" sldId="1605"/>
        </pc:sldMkLst>
        <pc:spChg chg="mod">
          <ac:chgData name="Sharma Computer Academy" userId="08476b32c11f4418" providerId="LiveId" clId="{42297A9F-A4B9-4DCC-9E65-4E01F3E6E0BB}" dt="2023-07-29T06:35:29.227" v="2285" actId="20577"/>
          <ac:spMkLst>
            <pc:docMk/>
            <pc:sldMk cId="3376171511" sldId="1605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24:12.059" v="2258" actId="113"/>
          <ac:spMkLst>
            <pc:docMk/>
            <pc:sldMk cId="3376171511" sldId="1605"/>
            <ac:spMk id="3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28:50.120" v="2268" actId="115"/>
          <ac:spMkLst>
            <pc:docMk/>
            <pc:sldMk cId="3376171511" sldId="1605"/>
            <ac:spMk id="8" creationId="{2C55B78D-187F-9371-B72E-F3733E3CE276}"/>
          </ac:spMkLst>
        </pc:spChg>
        <pc:spChg chg="mod">
          <ac:chgData name="Sharma Computer Academy" userId="08476b32c11f4418" providerId="LiveId" clId="{42297A9F-A4B9-4DCC-9E65-4E01F3E6E0BB}" dt="2023-07-29T06:28:47.282" v="2267" actId="115"/>
          <ac:spMkLst>
            <pc:docMk/>
            <pc:sldMk cId="3376171511" sldId="1605"/>
            <ac:spMk id="9" creationId="{EF0FB0AF-520C-E5ED-129A-5CB89848DCC1}"/>
          </ac:spMkLst>
        </pc:spChg>
        <pc:picChg chg="mod">
          <ac:chgData name="Sharma Computer Academy" userId="08476b32c11f4418" providerId="LiveId" clId="{42297A9F-A4B9-4DCC-9E65-4E01F3E6E0BB}" dt="2023-07-29T06:21:22.848" v="2204" actId="14826"/>
          <ac:picMkLst>
            <pc:docMk/>
            <pc:sldMk cId="3376171511" sldId="1605"/>
            <ac:picMk id="5" creationId="{B0E610FD-1293-FFAC-1712-1FA6B9327156}"/>
          </ac:picMkLst>
        </pc:picChg>
        <pc:picChg chg="mod">
          <ac:chgData name="Sharma Computer Academy" userId="08476b32c11f4418" providerId="LiveId" clId="{42297A9F-A4B9-4DCC-9E65-4E01F3E6E0BB}" dt="2023-07-29T06:21:41.136" v="2208" actId="14100"/>
          <ac:picMkLst>
            <pc:docMk/>
            <pc:sldMk cId="3376171511" sldId="1605"/>
            <ac:picMk id="6" creationId="{6BF2E4B6-F2D2-8530-888D-37C8E6B48406}"/>
          </ac:picMkLst>
        </pc:picChg>
      </pc:sldChg>
      <pc:sldChg chg="modSp add mod">
        <pc:chgData name="Sharma Computer Academy" userId="08476b32c11f4418" providerId="LiveId" clId="{42297A9F-A4B9-4DCC-9E65-4E01F3E6E0BB}" dt="2023-07-29T06:35:32.869" v="2288" actId="20577"/>
        <pc:sldMkLst>
          <pc:docMk/>
          <pc:sldMk cId="1362186825" sldId="1606"/>
        </pc:sldMkLst>
        <pc:spChg chg="mod">
          <ac:chgData name="Sharma Computer Academy" userId="08476b32c11f4418" providerId="LiveId" clId="{42297A9F-A4B9-4DCC-9E65-4E01F3E6E0BB}" dt="2023-07-29T06:35:32.869" v="2288" actId="20577"/>
          <ac:spMkLst>
            <pc:docMk/>
            <pc:sldMk cId="1362186825" sldId="1606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30:09.372" v="2272" actId="20577"/>
          <ac:spMkLst>
            <pc:docMk/>
            <pc:sldMk cId="1362186825" sldId="1606"/>
            <ac:spMk id="3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28:43.121" v="2266" actId="115"/>
          <ac:spMkLst>
            <pc:docMk/>
            <pc:sldMk cId="1362186825" sldId="1606"/>
            <ac:spMk id="8" creationId="{2C55B78D-187F-9371-B72E-F3733E3CE276}"/>
          </ac:spMkLst>
        </pc:spChg>
        <pc:spChg chg="mod">
          <ac:chgData name="Sharma Computer Academy" userId="08476b32c11f4418" providerId="LiveId" clId="{42297A9F-A4B9-4DCC-9E65-4E01F3E6E0BB}" dt="2023-07-29T06:28:40.289" v="2265" actId="115"/>
          <ac:spMkLst>
            <pc:docMk/>
            <pc:sldMk cId="1362186825" sldId="1606"/>
            <ac:spMk id="9" creationId="{EF0FB0AF-520C-E5ED-129A-5CB89848DCC1}"/>
          </ac:spMkLst>
        </pc:spChg>
        <pc:picChg chg="mod">
          <ac:chgData name="Sharma Computer Academy" userId="08476b32c11f4418" providerId="LiveId" clId="{42297A9F-A4B9-4DCC-9E65-4E01F3E6E0BB}" dt="2023-07-29T06:28:32.632" v="2264" actId="14100"/>
          <ac:picMkLst>
            <pc:docMk/>
            <pc:sldMk cId="1362186825" sldId="1606"/>
            <ac:picMk id="5" creationId="{B0E610FD-1293-FFAC-1712-1FA6B9327156}"/>
          </ac:picMkLst>
        </pc:picChg>
        <pc:picChg chg="mod">
          <ac:chgData name="Sharma Computer Academy" userId="08476b32c11f4418" providerId="LiveId" clId="{42297A9F-A4B9-4DCC-9E65-4E01F3E6E0BB}" dt="2023-07-29T06:28:23.292" v="2263" actId="14826"/>
          <ac:picMkLst>
            <pc:docMk/>
            <pc:sldMk cId="1362186825" sldId="1606"/>
            <ac:picMk id="6" creationId="{6BF2E4B6-F2D2-8530-888D-37C8E6B48406}"/>
          </ac:picMkLst>
        </pc:picChg>
      </pc:sldChg>
      <pc:sldChg chg="delSp modSp add mod delAnim">
        <pc:chgData name="Sharma Computer Academy" userId="08476b32c11f4418" providerId="LiveId" clId="{42297A9F-A4B9-4DCC-9E65-4E01F3E6E0BB}" dt="2023-07-29T06:37:39.205" v="2310" actId="478"/>
        <pc:sldMkLst>
          <pc:docMk/>
          <pc:sldMk cId="1349244548" sldId="1607"/>
        </pc:sldMkLst>
        <pc:spChg chg="mod">
          <ac:chgData name="Sharma Computer Academy" userId="08476b32c11f4418" providerId="LiveId" clId="{42297A9F-A4B9-4DCC-9E65-4E01F3E6E0BB}" dt="2023-07-29T06:35:41.597" v="2291" actId="20577"/>
          <ac:spMkLst>
            <pc:docMk/>
            <pc:sldMk cId="1349244548" sldId="1607"/>
            <ac:spMk id="2" creationId="{00000000-0000-0000-0000-000000000000}"/>
          </ac:spMkLst>
        </pc:spChg>
        <pc:spChg chg="mod">
          <ac:chgData name="Sharma Computer Academy" userId="08476b32c11f4418" providerId="LiveId" clId="{42297A9F-A4B9-4DCC-9E65-4E01F3E6E0BB}" dt="2023-07-29T06:30:21.569" v="2279" actId="20577"/>
          <ac:spMkLst>
            <pc:docMk/>
            <pc:sldMk cId="1349244548" sldId="1607"/>
            <ac:spMk id="3" creationId="{00000000-0000-0000-0000-000000000000}"/>
          </ac:spMkLst>
        </pc:spChg>
        <pc:spChg chg="del">
          <ac:chgData name="Sharma Computer Academy" userId="08476b32c11f4418" providerId="LiveId" clId="{42297A9F-A4B9-4DCC-9E65-4E01F3E6E0BB}" dt="2023-07-29T06:37:39.205" v="2310" actId="478"/>
          <ac:spMkLst>
            <pc:docMk/>
            <pc:sldMk cId="1349244548" sldId="1607"/>
            <ac:spMk id="8" creationId="{2C55B78D-187F-9371-B72E-F3733E3CE276}"/>
          </ac:spMkLst>
        </pc:spChg>
        <pc:spChg chg="del">
          <ac:chgData name="Sharma Computer Academy" userId="08476b32c11f4418" providerId="LiveId" clId="{42297A9F-A4B9-4DCC-9E65-4E01F3E6E0BB}" dt="2023-07-29T06:37:39.205" v="2310" actId="478"/>
          <ac:spMkLst>
            <pc:docMk/>
            <pc:sldMk cId="1349244548" sldId="1607"/>
            <ac:spMk id="9" creationId="{EF0FB0AF-520C-E5ED-129A-5CB89848DCC1}"/>
          </ac:spMkLst>
        </pc:spChg>
        <pc:picChg chg="del mod">
          <ac:chgData name="Sharma Computer Academy" userId="08476b32c11f4418" providerId="LiveId" clId="{42297A9F-A4B9-4DCC-9E65-4E01F3E6E0BB}" dt="2023-07-29T06:37:39.205" v="2310" actId="478"/>
          <ac:picMkLst>
            <pc:docMk/>
            <pc:sldMk cId="1349244548" sldId="1607"/>
            <ac:picMk id="5" creationId="{B0E610FD-1293-FFAC-1712-1FA6B9327156}"/>
          </ac:picMkLst>
        </pc:picChg>
        <pc:picChg chg="del">
          <ac:chgData name="Sharma Computer Academy" userId="08476b32c11f4418" providerId="LiveId" clId="{42297A9F-A4B9-4DCC-9E65-4E01F3E6E0BB}" dt="2023-07-29T06:37:39.205" v="2310" actId="478"/>
          <ac:picMkLst>
            <pc:docMk/>
            <pc:sldMk cId="1349244548" sldId="1607"/>
            <ac:picMk id="6" creationId="{6BF2E4B6-F2D2-8530-888D-37C8E6B48406}"/>
          </ac:picMkLst>
        </pc:picChg>
      </pc:sldChg>
      <pc:sldChg chg="delSp modSp add mod delAnim">
        <pc:chgData name="Sharma Computer Academy" userId="08476b32c11f4418" providerId="LiveId" clId="{42297A9F-A4B9-4DCC-9E65-4E01F3E6E0BB}" dt="2023-07-29T06:37:48.608" v="2313" actId="14100"/>
        <pc:sldMkLst>
          <pc:docMk/>
          <pc:sldMk cId="4157443405" sldId="1608"/>
        </pc:sldMkLst>
        <pc:spChg chg="mod">
          <ac:chgData name="Sharma Computer Academy" userId="08476b32c11f4418" providerId="LiveId" clId="{42297A9F-A4B9-4DCC-9E65-4E01F3E6E0BB}" dt="2023-07-29T06:36:09.842" v="2296" actId="6549"/>
          <ac:spMkLst>
            <pc:docMk/>
            <pc:sldMk cId="4157443405" sldId="1608"/>
            <ac:spMk id="3" creationId="{00000000-0000-0000-0000-000000000000}"/>
          </ac:spMkLst>
        </pc:spChg>
        <pc:spChg chg="del">
          <ac:chgData name="Sharma Computer Academy" userId="08476b32c11f4418" providerId="LiveId" clId="{42297A9F-A4B9-4DCC-9E65-4E01F3E6E0BB}" dt="2023-07-29T06:37:09.634" v="2302" actId="478"/>
          <ac:spMkLst>
            <pc:docMk/>
            <pc:sldMk cId="4157443405" sldId="1608"/>
            <ac:spMk id="8" creationId="{2C55B78D-187F-9371-B72E-F3733E3CE276}"/>
          </ac:spMkLst>
        </pc:spChg>
        <pc:spChg chg="mod">
          <ac:chgData name="Sharma Computer Academy" userId="08476b32c11f4418" providerId="LiveId" clId="{42297A9F-A4B9-4DCC-9E65-4E01F3E6E0BB}" dt="2023-07-29T06:36:13.471" v="2297" actId="1076"/>
          <ac:spMkLst>
            <pc:docMk/>
            <pc:sldMk cId="4157443405" sldId="1608"/>
            <ac:spMk id="9" creationId="{EF0FB0AF-520C-E5ED-129A-5CB89848DCC1}"/>
          </ac:spMkLst>
        </pc:spChg>
        <pc:picChg chg="mod">
          <ac:chgData name="Sharma Computer Academy" userId="08476b32c11f4418" providerId="LiveId" clId="{42297A9F-A4B9-4DCC-9E65-4E01F3E6E0BB}" dt="2023-07-29T06:37:48.608" v="2313" actId="14100"/>
          <ac:picMkLst>
            <pc:docMk/>
            <pc:sldMk cId="4157443405" sldId="1608"/>
            <ac:picMk id="5" creationId="{B0E610FD-1293-FFAC-1712-1FA6B9327156}"/>
          </ac:picMkLst>
        </pc:picChg>
        <pc:picChg chg="del mod">
          <ac:chgData name="Sharma Computer Academy" userId="08476b32c11f4418" providerId="LiveId" clId="{42297A9F-A4B9-4DCC-9E65-4E01F3E6E0BB}" dt="2023-07-29T06:37:14.601" v="2303" actId="478"/>
          <ac:picMkLst>
            <pc:docMk/>
            <pc:sldMk cId="4157443405" sldId="1608"/>
            <ac:picMk id="6" creationId="{6BF2E4B6-F2D2-8530-888D-37C8E6B48406}"/>
          </ac:picMkLst>
        </pc:picChg>
      </pc:sldChg>
      <pc:sldChg chg="delSp modSp add mod delAnim">
        <pc:chgData name="Sharma Computer Academy" userId="08476b32c11f4418" providerId="LiveId" clId="{42297A9F-A4B9-4DCC-9E65-4E01F3E6E0BB}" dt="2023-07-29T06:37:32.223" v="2309" actId="14100"/>
        <pc:sldMkLst>
          <pc:docMk/>
          <pc:sldMk cId="2905447507" sldId="1609"/>
        </pc:sldMkLst>
        <pc:spChg chg="mod">
          <ac:chgData name="Sharma Computer Academy" userId="08476b32c11f4418" providerId="LiveId" clId="{42297A9F-A4B9-4DCC-9E65-4E01F3E6E0BB}" dt="2023-07-29T06:37:25.408" v="2306" actId="1076"/>
          <ac:spMkLst>
            <pc:docMk/>
            <pc:sldMk cId="2905447507" sldId="1609"/>
            <ac:spMk id="8" creationId="{2C55B78D-187F-9371-B72E-F3733E3CE276}"/>
          </ac:spMkLst>
        </pc:spChg>
        <pc:spChg chg="del">
          <ac:chgData name="Sharma Computer Academy" userId="08476b32c11f4418" providerId="LiveId" clId="{42297A9F-A4B9-4DCC-9E65-4E01F3E6E0BB}" dt="2023-07-29T06:37:20.493" v="2304" actId="478"/>
          <ac:spMkLst>
            <pc:docMk/>
            <pc:sldMk cId="2905447507" sldId="1609"/>
            <ac:spMk id="9" creationId="{EF0FB0AF-520C-E5ED-129A-5CB89848DCC1}"/>
          </ac:spMkLst>
        </pc:spChg>
        <pc:picChg chg="del">
          <ac:chgData name="Sharma Computer Academy" userId="08476b32c11f4418" providerId="LiveId" clId="{42297A9F-A4B9-4DCC-9E65-4E01F3E6E0BB}" dt="2023-07-29T06:37:21.418" v="2305" actId="478"/>
          <ac:picMkLst>
            <pc:docMk/>
            <pc:sldMk cId="2905447507" sldId="1609"/>
            <ac:picMk id="5" creationId="{B0E610FD-1293-FFAC-1712-1FA6B9327156}"/>
          </ac:picMkLst>
        </pc:picChg>
        <pc:picChg chg="mod">
          <ac:chgData name="Sharma Computer Academy" userId="08476b32c11f4418" providerId="LiveId" clId="{42297A9F-A4B9-4DCC-9E65-4E01F3E6E0BB}" dt="2023-07-29T06:37:32.223" v="2309" actId="14100"/>
          <ac:picMkLst>
            <pc:docMk/>
            <pc:sldMk cId="2905447507" sldId="1609"/>
            <ac:picMk id="6" creationId="{6BF2E4B6-F2D2-8530-888D-37C8E6B48406}"/>
          </ac:picMkLst>
        </pc:picChg>
      </pc:sldChg>
    </pc:docChg>
  </pc:docChgLst>
  <pc:docChgLst>
    <pc:chgData name="Sharma Computer Academy" userId="08476b32c11f4418" providerId="LiveId" clId="{637010E5-BDF4-435D-A9D5-DA8908B9A9A0}"/>
    <pc:docChg chg="delSld">
      <pc:chgData name="Sharma Computer Academy" userId="08476b32c11f4418" providerId="LiveId" clId="{637010E5-BDF4-435D-A9D5-DA8908B9A9A0}" dt="2023-07-31T16:54:14.580" v="0" actId="47"/>
      <pc:docMkLst>
        <pc:docMk/>
      </pc:docMkLst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3340139161" sldId="1475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154930295" sldId="1596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1719072702" sldId="1597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2417122535" sldId="1599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1606714602" sldId="1601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3136139017" sldId="1602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3360040393" sldId="1603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3376171511" sldId="1605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1362186825" sldId="1606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1349244548" sldId="1607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4157443405" sldId="1608"/>
        </pc:sldMkLst>
      </pc:sldChg>
      <pc:sldChg chg="del">
        <pc:chgData name="Sharma Computer Academy" userId="08476b32c11f4418" providerId="LiveId" clId="{637010E5-BDF4-435D-A9D5-DA8908B9A9A0}" dt="2023-07-31T16:54:14.580" v="0" actId="47"/>
        <pc:sldMkLst>
          <pc:docMk/>
          <pc:sldMk cId="2905447507" sldId="16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37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empModel.js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0686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Solution-1(</a:t>
            </a:r>
            <a:r>
              <a:rPr lang="en-US" sz="2700" b="1" cap="none" dirty="0"/>
              <a:t>app.js using then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1113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Solution-2(</a:t>
            </a:r>
            <a:r>
              <a:rPr lang="en-US" sz="2700" b="1" cap="none" dirty="0"/>
              <a:t>app.js using async-await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6991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6"/>
            <a:ext cx="7992888" cy="3603516"/>
          </a:xfrm>
        </p:spPr>
      </p:pic>
    </p:spTree>
    <p:extLst>
      <p:ext uri="{BB962C8B-B14F-4D97-AF65-F5344CB8AC3E}">
        <p14:creationId xmlns:p14="http://schemas.microsoft.com/office/powerpoint/2010/main" val="33173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Modify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previous app </a:t>
            </a:r>
            <a:r>
              <a:rPr lang="en-US" sz="2200" dirty="0"/>
              <a:t>so that now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your code </a:t>
            </a:r>
            <a:r>
              <a:rPr lang="en-US" sz="2200" dirty="0"/>
              <a:t>displays </a:t>
            </a:r>
            <a:r>
              <a:rPr lang="en-US" sz="2200" b="1" dirty="0">
                <a:solidFill>
                  <a:schemeClr val="accent2"/>
                </a:solidFill>
              </a:rPr>
              <a:t>total number of records </a:t>
            </a:r>
            <a:r>
              <a:rPr lang="en-US" sz="2200" dirty="0"/>
              <a:t>fetched from the </a:t>
            </a:r>
            <a:r>
              <a:rPr lang="en-US" sz="2200" b="1" dirty="0">
                <a:solidFill>
                  <a:srgbClr val="002060"/>
                </a:solidFill>
              </a:rPr>
              <a:t>database</a:t>
            </a:r>
            <a:r>
              <a:rPr lang="en-US" sz="2200" dirty="0"/>
              <a:t> as well as </a:t>
            </a:r>
            <a:r>
              <a:rPr lang="en-US" sz="2200" b="1" dirty="0" err="1">
                <a:solidFill>
                  <a:srgbClr val="7030A0"/>
                </a:solidFill>
              </a:rPr>
              <a:t>empName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7030A0"/>
                </a:solidFill>
              </a:rPr>
              <a:t>empSal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each record individually </a:t>
            </a:r>
            <a:r>
              <a:rPr lang="en-US" sz="2200" dirty="0"/>
              <a:t>in one </a:t>
            </a:r>
            <a:r>
              <a:rPr lang="en-US" sz="2200" b="1" dirty="0">
                <a:solidFill>
                  <a:srgbClr val="92D050"/>
                </a:solidFill>
              </a:rPr>
              <a:t>row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Make sure </a:t>
            </a:r>
            <a:r>
              <a:rPr lang="en-US" sz="2200" dirty="0"/>
              <a:t>not to include </a:t>
            </a:r>
            <a:r>
              <a:rPr lang="en-US" sz="2200" b="1" dirty="0">
                <a:solidFill>
                  <a:schemeClr val="accent1"/>
                </a:solidFill>
              </a:rPr>
              <a:t>_id </a:t>
            </a:r>
            <a:r>
              <a:rPr lang="en-US" sz="2200" dirty="0"/>
              <a:t>field.</a:t>
            </a:r>
          </a:p>
        </p:txBody>
      </p:sp>
    </p:spTree>
    <p:extLst>
      <p:ext uri="{BB962C8B-B14F-4D97-AF65-F5344CB8AC3E}">
        <p14:creationId xmlns:p14="http://schemas.microsoft.com/office/powerpoint/2010/main" val="27428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6115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913716"/>
            <a:ext cx="7992888" cy="3603516"/>
          </a:xfrm>
        </p:spPr>
      </p:pic>
    </p:spTree>
    <p:extLst>
      <p:ext uri="{BB962C8B-B14F-4D97-AF65-F5344CB8AC3E}">
        <p14:creationId xmlns:p14="http://schemas.microsoft.com/office/powerpoint/2010/main" val="14215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Expresss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-EJS-MongoDB application </a:t>
            </a:r>
            <a:r>
              <a:rPr lang="en-US" sz="2200" dirty="0"/>
              <a:t>to handle the following </a:t>
            </a:r>
            <a:r>
              <a:rPr lang="en-US" sz="2200" b="1" dirty="0" err="1">
                <a:solidFill>
                  <a:schemeClr val="accent1"/>
                </a:solidFill>
              </a:rPr>
              <a:t>api</a:t>
            </a:r>
            <a:r>
              <a:rPr lang="en-US" sz="2200" b="1" dirty="0">
                <a:solidFill>
                  <a:schemeClr val="accent1"/>
                </a:solidFill>
              </a:rPr>
              <a:t> calls: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POST: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/employees </a:t>
            </a:r>
            <a:r>
              <a:rPr lang="en-US" sz="2000" dirty="0"/>
              <a:t>: To </a:t>
            </a:r>
            <a:r>
              <a:rPr lang="en-US" sz="2200" dirty="0"/>
              <a:t>accept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employee 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employee name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employee salary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/>
                </a:solidFill>
              </a:rPr>
              <a:t>insert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record</a:t>
            </a:r>
            <a:r>
              <a:rPr lang="en-US" sz="2200" dirty="0"/>
              <a:t> in the </a:t>
            </a:r>
            <a:r>
              <a:rPr lang="en-US" sz="2200" b="1" u="sng" dirty="0">
                <a:solidFill>
                  <a:schemeClr val="accent1"/>
                </a:solidFill>
              </a:rPr>
              <a:t>Emps</a:t>
            </a:r>
            <a:r>
              <a:rPr lang="en-US" sz="2200" dirty="0"/>
              <a:t> collection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GET : 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/employees :</a:t>
            </a:r>
            <a:r>
              <a:rPr lang="en-US" sz="2000" dirty="0"/>
              <a:t> To return </a:t>
            </a:r>
            <a:r>
              <a:rPr lang="en-US" sz="2000" b="1" dirty="0">
                <a:solidFill>
                  <a:schemeClr val="accent1"/>
                </a:solidFill>
              </a:rPr>
              <a:t>total number of employees </a:t>
            </a:r>
            <a:r>
              <a:rPr lang="en-US" sz="2000" dirty="0"/>
              <a:t>as well as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records</a:t>
            </a:r>
            <a:r>
              <a:rPr lang="en-US" sz="2000" dirty="0"/>
              <a:t> of all the </a:t>
            </a:r>
            <a:r>
              <a:rPr lang="en-US" sz="2000" b="1" dirty="0">
                <a:solidFill>
                  <a:srgbClr val="7030A0"/>
                </a:solidFill>
              </a:rPr>
              <a:t>employees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objects.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GET : 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/employees/:id :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1"/>
                </a:solidFill>
              </a:rPr>
              <a:t>accept</a:t>
            </a:r>
            <a:r>
              <a:rPr lang="en-US" sz="2000" dirty="0"/>
              <a:t> an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</a:rPr>
              <a:t>id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rgbClr val="C00000"/>
                </a:solidFill>
              </a:rPr>
              <a:t>route parameter </a:t>
            </a:r>
            <a:r>
              <a:rPr lang="en-US" sz="2000" dirty="0"/>
              <a:t>and return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record</a:t>
            </a:r>
            <a:r>
              <a:rPr lang="en-US" sz="2000" dirty="0"/>
              <a:t> of that </a:t>
            </a:r>
            <a:r>
              <a:rPr lang="en-US" sz="2000" b="1" dirty="0">
                <a:solidFill>
                  <a:srgbClr val="7030A0"/>
                </a:solidFill>
              </a:rPr>
              <a:t>employee</a:t>
            </a:r>
            <a:r>
              <a:rPr lang="en-US" sz="20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case of </a:t>
            </a:r>
            <a:r>
              <a:rPr lang="en-US" sz="2200" b="1" dirty="0">
                <a:solidFill>
                  <a:srgbClr val="002060"/>
                </a:solidFill>
              </a:rPr>
              <a:t>any exception/problem </a:t>
            </a:r>
            <a:r>
              <a:rPr lang="en-US" sz="2200" dirty="0"/>
              <a:t>during </a:t>
            </a:r>
            <a:r>
              <a:rPr lang="en-US" sz="2200" b="1" dirty="0">
                <a:solidFill>
                  <a:srgbClr val="00B050"/>
                </a:solidFill>
              </a:rPr>
              <a:t>query processing </a:t>
            </a:r>
            <a:r>
              <a:rPr lang="en-US" sz="2200" dirty="0"/>
              <a:t>return appropriate </a:t>
            </a:r>
            <a:r>
              <a:rPr lang="en-US" sz="2200" b="1" dirty="0">
                <a:solidFill>
                  <a:srgbClr val="C00000"/>
                </a:solidFill>
              </a:rPr>
              <a:t>response code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7030A0"/>
                </a:solidFill>
              </a:rPr>
              <a:t>message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8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2090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8620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Fetching Data Using Mongoose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Using find()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Adding Conditions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8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Improvements to </a:t>
            </a:r>
            <a:r>
              <a:rPr lang="en-US" sz="2700" b="1" cap="none" dirty="0"/>
              <a:t>app.js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B050"/>
                </a:solidFill>
              </a:rPr>
              <a:t>improve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previous code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app.js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moving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repetitive DB operations </a:t>
            </a:r>
            <a:r>
              <a:rPr lang="en-US" sz="2200" dirty="0"/>
              <a:t>to a </a:t>
            </a:r>
            <a:r>
              <a:rPr lang="en-US" sz="2200" b="1" dirty="0">
                <a:solidFill>
                  <a:schemeClr val="accent1"/>
                </a:solidFill>
              </a:rPr>
              <a:t>separate module </a:t>
            </a:r>
            <a:r>
              <a:rPr lang="en-US" sz="2200" dirty="0"/>
              <a:t>called </a:t>
            </a:r>
            <a:r>
              <a:rPr lang="en-US" sz="2200" b="1" u="sng" dirty="0" err="1">
                <a:solidFill>
                  <a:srgbClr val="002060"/>
                </a:solidFill>
              </a:rPr>
              <a:t>dbOperations</a:t>
            </a:r>
            <a:r>
              <a:rPr lang="en-US" sz="2200" b="1" dirty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Further</a:t>
            </a:r>
            <a:r>
              <a:rPr lang="en-US" sz="2200" dirty="0"/>
              <a:t> we can import </a:t>
            </a:r>
            <a:r>
              <a:rPr lang="en-US" sz="2200" b="1" u="sng" dirty="0" err="1">
                <a:solidFill>
                  <a:srgbClr val="002060"/>
                </a:solidFill>
              </a:rPr>
              <a:t>dbOperations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app.js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/>
                </a:solidFill>
              </a:rPr>
              <a:t>call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required functions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This will </a:t>
            </a:r>
            <a:r>
              <a:rPr lang="en-US" sz="2200" dirty="0"/>
              <a:t>make our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US" sz="2200" dirty="0"/>
              <a:t> more </a:t>
            </a:r>
            <a:r>
              <a:rPr lang="en-US" sz="2200" b="1" dirty="0">
                <a:solidFill>
                  <a:srgbClr val="00B050"/>
                </a:solidFill>
              </a:rPr>
              <a:t>manageable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systematic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3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Fetching Data Using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, to </a:t>
            </a:r>
            <a:r>
              <a:rPr lang="en-US" sz="2200" b="1" dirty="0">
                <a:solidFill>
                  <a:schemeClr val="accent1"/>
                </a:solidFill>
              </a:rPr>
              <a:t>fetch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data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rgbClr val="7030A0"/>
                </a:solidFill>
              </a:rPr>
              <a:t>three methods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find()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findOne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findById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find()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find()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1"/>
                </a:solidFill>
              </a:rPr>
              <a:t>belongs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Model</a:t>
            </a:r>
            <a:r>
              <a:rPr lang="en-US" sz="2200" dirty="0"/>
              <a:t> constructor and is the </a:t>
            </a:r>
            <a:r>
              <a:rPr lang="en-US" sz="2200" b="1" dirty="0">
                <a:solidFill>
                  <a:srgbClr val="00B050"/>
                </a:solidFill>
              </a:rPr>
              <a:t>primary tool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querying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</a:rPr>
              <a:t>Model.find</a:t>
            </a:r>
            <a:r>
              <a:rPr lang="en-US" sz="2000" b="1" dirty="0">
                <a:solidFill>
                  <a:schemeClr val="accent1"/>
                </a:solidFill>
              </a:rPr>
              <a:t>({filter},{projection},options)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filter</a:t>
            </a:r>
            <a:r>
              <a:rPr lang="en-US" sz="1800" dirty="0"/>
              <a:t>: Represents the </a:t>
            </a:r>
            <a:r>
              <a:rPr lang="en-US" sz="1800" b="1" dirty="0">
                <a:solidFill>
                  <a:srgbClr val="7030A0"/>
                </a:solidFill>
              </a:rPr>
              <a:t>filter</a:t>
            </a:r>
            <a:r>
              <a:rPr lang="en-US" sz="1800" dirty="0"/>
              <a:t> object . </a:t>
            </a:r>
            <a:r>
              <a:rPr lang="en-US" sz="1800" b="1" dirty="0">
                <a:solidFill>
                  <a:srgbClr val="00B050"/>
                </a:solidFill>
              </a:rPr>
              <a:t>MongoDB</a:t>
            </a:r>
            <a:r>
              <a:rPr lang="en-US" sz="1800" dirty="0"/>
              <a:t> will </a:t>
            </a:r>
            <a:r>
              <a:rPr lang="en-US" sz="1800" b="1" dirty="0">
                <a:solidFill>
                  <a:srgbClr val="FFC000"/>
                </a:solidFill>
              </a:rPr>
              <a:t>search</a:t>
            </a:r>
            <a:r>
              <a:rPr lang="en-US" sz="1800" dirty="0"/>
              <a:t> for all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sz="1800" dirty="0"/>
              <a:t> that </a:t>
            </a:r>
            <a:r>
              <a:rPr lang="en-US" sz="1800" b="1" dirty="0">
                <a:solidFill>
                  <a:srgbClr val="00B050"/>
                </a:solidFill>
              </a:rPr>
              <a:t>match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002060"/>
                </a:solidFill>
              </a:rPr>
              <a:t>filter</a:t>
            </a:r>
            <a:r>
              <a:rPr lang="en-US" sz="1800" dirty="0"/>
              <a:t>. If we pass an </a:t>
            </a:r>
            <a:r>
              <a:rPr lang="en-US" sz="1800" b="1" dirty="0">
                <a:solidFill>
                  <a:schemeClr val="accent3"/>
                </a:solidFill>
              </a:rPr>
              <a:t>empty filter</a:t>
            </a:r>
            <a:r>
              <a:rPr lang="en-US" sz="1800" dirty="0"/>
              <a:t>, then </a:t>
            </a:r>
            <a:r>
              <a:rPr lang="en-US" sz="1800" b="1" dirty="0">
                <a:solidFill>
                  <a:srgbClr val="00B050"/>
                </a:solidFill>
              </a:rPr>
              <a:t>MongoDB</a:t>
            </a:r>
            <a:r>
              <a:rPr lang="en-US" sz="1800" dirty="0"/>
              <a:t> will return </a:t>
            </a:r>
            <a:r>
              <a:rPr lang="en-US" sz="1800" b="1" dirty="0">
                <a:solidFill>
                  <a:schemeClr val="accent2"/>
                </a:solidFill>
              </a:rPr>
              <a:t>all documents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endParaRPr lang="en-US" sz="1800" b="1" dirty="0">
              <a:solidFill>
                <a:srgbClr val="00206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projection</a:t>
            </a:r>
            <a:r>
              <a:rPr lang="en-US" sz="1800" dirty="0"/>
              <a:t>: A </a:t>
            </a:r>
            <a:r>
              <a:rPr lang="en-US" sz="1800" b="1" dirty="0">
                <a:solidFill>
                  <a:srgbClr val="C00000"/>
                </a:solidFill>
              </a:rPr>
              <a:t>string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rgbClr val="0070C0"/>
                </a:solidFill>
              </a:rPr>
              <a:t>fields</a:t>
            </a:r>
            <a:r>
              <a:rPr lang="en-US" sz="1800" dirty="0"/>
              <a:t> to be </a:t>
            </a:r>
            <a:r>
              <a:rPr lang="en-US" sz="1800" b="1" dirty="0">
                <a:solidFill>
                  <a:srgbClr val="00B050"/>
                </a:solidFill>
              </a:rPr>
              <a:t>returned</a:t>
            </a:r>
          </a:p>
          <a:p>
            <a:pPr lvl="3">
              <a:lnSpc>
                <a:spcPct val="150000"/>
              </a:lnSpc>
            </a:pPr>
            <a:endParaRPr lang="en-US" sz="1800" b="1" dirty="0">
              <a:solidFill>
                <a:srgbClr val="002060"/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options</a:t>
            </a:r>
            <a:r>
              <a:rPr lang="en-US" sz="1800" dirty="0"/>
              <a:t>: An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 </a:t>
            </a:r>
            <a:r>
              <a:rPr lang="en-US" sz="1800" dirty="0"/>
              <a:t>or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skip</a:t>
            </a:r>
            <a:r>
              <a:rPr lang="en-US" sz="1800" dirty="0"/>
              <a:t> options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</a:t>
            </a:r>
            <a:r>
              <a:rPr lang="en-US" sz="2700" b="1" cap="none" dirty="0"/>
              <a:t>find</a:t>
            </a:r>
            <a:r>
              <a:rPr lang="en-US" sz="2700" b="1" dirty="0"/>
              <a:t>()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Model.find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1"/>
                </a:solidFill>
              </a:rPr>
              <a:t>returns </a:t>
            </a:r>
            <a:r>
              <a:rPr lang="en-US" sz="2200" dirty="0"/>
              <a:t>a </a:t>
            </a:r>
            <a:r>
              <a:rPr lang="en-US" sz="2200" b="1" u="sng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 and it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almost same </a:t>
            </a:r>
            <a:r>
              <a:rPr lang="en-US" sz="2200" dirty="0"/>
              <a:t>as a </a:t>
            </a:r>
            <a:r>
              <a:rPr lang="en-US" sz="2200" b="1" dirty="0">
                <a:solidFill>
                  <a:schemeClr val="accent4"/>
                </a:solidFill>
              </a:rPr>
              <a:t>Promise </a:t>
            </a:r>
            <a:r>
              <a:rPr lang="en-US" sz="2200" dirty="0"/>
              <a:t>object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since</a:t>
            </a:r>
            <a:r>
              <a:rPr lang="en-US" sz="2200" dirty="0"/>
              <a:t> it supports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then()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async-await</a:t>
            </a:r>
            <a:r>
              <a:rPr lang="en-US" sz="2200" dirty="0"/>
              <a:t> operations.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In case </a:t>
            </a:r>
            <a:r>
              <a:rPr lang="en-US" sz="2200" dirty="0"/>
              <a:t>we want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Promise</a:t>
            </a:r>
            <a:r>
              <a:rPr lang="en-US" sz="2200" dirty="0"/>
              <a:t> object then we </a:t>
            </a:r>
            <a:r>
              <a:rPr lang="en-US" sz="2200" b="1" dirty="0">
                <a:solidFill>
                  <a:schemeClr val="accent1"/>
                </a:solidFill>
              </a:rPr>
              <a:t>can call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exec() </a:t>
            </a:r>
            <a:r>
              <a:rPr lang="en-US" sz="2200" dirty="0"/>
              <a:t>method of </a:t>
            </a:r>
            <a:r>
              <a:rPr lang="en-US" sz="2200" b="1" u="sng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object.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then() </a:t>
            </a:r>
            <a:r>
              <a:rPr lang="en-US" sz="2700" b="1" dirty="0"/>
              <a:t>with </a:t>
            </a:r>
            <a:r>
              <a:rPr lang="en-US" sz="2700" b="1" cap="none" dirty="0"/>
              <a:t>find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2E1D4-D260-D3B8-9A95-67D02FF57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04864"/>
            <a:ext cx="8278971" cy="3168352"/>
          </a:xfrm>
        </p:spPr>
      </p:pic>
    </p:spTree>
    <p:extLst>
      <p:ext uri="{BB962C8B-B14F-4D97-AF65-F5344CB8AC3E}">
        <p14:creationId xmlns:p14="http://schemas.microsoft.com/office/powerpoint/2010/main" val="2517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await </a:t>
            </a:r>
            <a:r>
              <a:rPr lang="en-US" sz="2700" b="1" dirty="0"/>
              <a:t>with </a:t>
            </a:r>
            <a:r>
              <a:rPr lang="en-US" sz="2700" b="1" cap="none" dirty="0"/>
              <a:t>find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2E1D4-D260-D3B8-9A95-67D02FF57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8278971" cy="3168352"/>
          </a:xfrm>
        </p:spPr>
      </p:pic>
    </p:spTree>
    <p:extLst>
      <p:ext uri="{BB962C8B-B14F-4D97-AF65-F5344CB8AC3E}">
        <p14:creationId xmlns:p14="http://schemas.microsoft.com/office/powerpoint/2010/main" val="2741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Node-Mongoose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</a:t>
            </a:r>
            <a:r>
              <a:rPr lang="en-US" sz="2200" dirty="0"/>
              <a:t> database and </a:t>
            </a:r>
            <a:r>
              <a:rPr lang="en-US" sz="2200" b="1" dirty="0">
                <a:solidFill>
                  <a:srgbClr val="C00000"/>
                </a:solidFill>
              </a:rPr>
              <a:t>fetch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display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1"/>
                </a:solidFill>
              </a:rPr>
              <a:t>records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emps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19155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db.js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70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10720</TotalTime>
  <Words>455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Fetching Data Using Mongoose</vt:lpstr>
      <vt:lpstr>Using find()</vt:lpstr>
      <vt:lpstr>What does find() return ?</vt:lpstr>
      <vt:lpstr>Using then() with find()</vt:lpstr>
      <vt:lpstr>Using await with find()</vt:lpstr>
      <vt:lpstr>Exercise 69</vt:lpstr>
      <vt:lpstr>Solution(db.js)</vt:lpstr>
      <vt:lpstr>Solution(empModel.js)</vt:lpstr>
      <vt:lpstr>Solution-1(app.js using then)</vt:lpstr>
      <vt:lpstr>Solution-2(app.js using async-await)</vt:lpstr>
      <vt:lpstr>output</vt:lpstr>
      <vt:lpstr>Exercise 70</vt:lpstr>
      <vt:lpstr>solution</vt:lpstr>
      <vt:lpstr>output</vt:lpstr>
      <vt:lpstr>Exercise 71</vt:lpstr>
      <vt:lpstr>solution</vt:lpstr>
      <vt:lpstr>solution</vt:lpstr>
      <vt:lpstr>solution</vt:lpstr>
      <vt:lpstr>Improvements to app.js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298</cp:revision>
  <dcterms:created xsi:type="dcterms:W3CDTF">2015-12-21T13:46:00Z</dcterms:created>
  <dcterms:modified xsi:type="dcterms:W3CDTF">2023-07-31T16:54:16Z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