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30"/>
  </p:notesMasterIdLst>
  <p:sldIdLst>
    <p:sldId id="256" r:id="rId2"/>
    <p:sldId id="301" r:id="rId3"/>
    <p:sldId id="1603" r:id="rId4"/>
    <p:sldId id="1502" r:id="rId5"/>
    <p:sldId id="1475" r:id="rId6"/>
    <p:sldId id="1563" r:id="rId7"/>
    <p:sldId id="1605" r:id="rId8"/>
    <p:sldId id="1606" r:id="rId9"/>
    <p:sldId id="1607" r:id="rId10"/>
    <p:sldId id="1625" r:id="rId11"/>
    <p:sldId id="1586" r:id="rId12"/>
    <p:sldId id="1608" r:id="rId13"/>
    <p:sldId id="1609" r:id="rId14"/>
    <p:sldId id="1610" r:id="rId15"/>
    <p:sldId id="1611" r:id="rId16"/>
    <p:sldId id="1626" r:id="rId17"/>
    <p:sldId id="1627" r:id="rId18"/>
    <p:sldId id="1612" r:id="rId19"/>
    <p:sldId id="1613" r:id="rId20"/>
    <p:sldId id="1614" r:id="rId21"/>
    <p:sldId id="1615" r:id="rId22"/>
    <p:sldId id="1617" r:id="rId23"/>
    <p:sldId id="1616" r:id="rId24"/>
    <p:sldId id="1587" r:id="rId25"/>
    <p:sldId id="1618" r:id="rId26"/>
    <p:sldId id="1619" r:id="rId27"/>
    <p:sldId id="1620" r:id="rId28"/>
    <p:sldId id="162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725E7CF-7293-4272-A52D-54E962A5DA98}"/>
    <pc:docChg chg="undo custSel addSld delSld modSld sldOrd">
      <pc:chgData name="Sharma Computer Academy" userId="08476b32c11f4418" providerId="LiveId" clId="{0725E7CF-7293-4272-A52D-54E962A5DA98}" dt="2023-08-02T05:33:44.693" v="2470" actId="14826"/>
      <pc:docMkLst>
        <pc:docMk/>
      </pc:docMkLst>
      <pc:sldChg chg="modSp mod">
        <pc:chgData name="Sharma Computer Academy" userId="08476b32c11f4418" providerId="LiveId" clId="{0725E7CF-7293-4272-A52D-54E962A5DA98}" dt="2023-07-29T05:44:38.479" v="0" actId="20577"/>
        <pc:sldMkLst>
          <pc:docMk/>
          <pc:sldMk cId="0" sldId="256"/>
        </pc:sldMkLst>
        <pc:spChg chg="mod">
          <ac:chgData name="Sharma Computer Academy" userId="08476b32c11f4418" providerId="LiveId" clId="{0725E7CF-7293-4272-A52D-54E962A5DA98}" dt="2023-07-29T05:44:38.479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0725E7CF-7293-4272-A52D-54E962A5DA98}" dt="2023-07-30T19:19:11.589" v="2152"/>
        <pc:sldMkLst>
          <pc:docMk/>
          <pc:sldMk cId="0" sldId="301"/>
        </pc:sldMkLst>
        <pc:spChg chg="mod">
          <ac:chgData name="Sharma Computer Academy" userId="08476b32c11f4418" providerId="LiveId" clId="{0725E7CF-7293-4272-A52D-54E962A5DA98}" dt="2023-07-30T19:19:11.589" v="2152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0725E7CF-7293-4272-A52D-54E962A5DA98}" dt="2023-07-30T19:20:15.620" v="2153" actId="47"/>
        <pc:sldMkLst>
          <pc:docMk/>
          <pc:sldMk cId="1915551790" sldId="1183"/>
        </pc:sldMkLst>
      </pc:sldChg>
      <pc:sldChg chg="del">
        <pc:chgData name="Sharma Computer Academy" userId="08476b32c11f4418" providerId="LiveId" clId="{0725E7CF-7293-4272-A52D-54E962A5DA98}" dt="2023-07-30T19:20:15.620" v="2153" actId="47"/>
        <pc:sldMkLst>
          <pc:docMk/>
          <pc:sldMk cId="3111334849" sldId="1316"/>
        </pc:sldMkLst>
      </pc:sldChg>
      <pc:sldChg chg="del">
        <pc:chgData name="Sharma Computer Academy" userId="08476b32c11f4418" providerId="LiveId" clId="{0725E7CF-7293-4272-A52D-54E962A5DA98}" dt="2023-07-30T19:20:15.620" v="2153" actId="47"/>
        <pc:sldMkLst>
          <pc:docMk/>
          <pc:sldMk cId="3317378824" sldId="1317"/>
        </pc:sldMkLst>
      </pc:sldChg>
      <pc:sldChg chg="del">
        <pc:chgData name="Sharma Computer Academy" userId="08476b32c11f4418" providerId="LiveId" clId="{0725E7CF-7293-4272-A52D-54E962A5DA98}" dt="2023-07-30T19:20:15.620" v="2153" actId="47"/>
        <pc:sldMkLst>
          <pc:docMk/>
          <pc:sldMk cId="2742865555" sldId="1318"/>
        </pc:sldMkLst>
      </pc:sldChg>
      <pc:sldChg chg="del">
        <pc:chgData name="Sharma Computer Academy" userId="08476b32c11f4418" providerId="LiveId" clId="{0725E7CF-7293-4272-A52D-54E962A5DA98}" dt="2023-07-30T19:20:15.620" v="2153" actId="47"/>
        <pc:sldMkLst>
          <pc:docMk/>
          <pc:sldMk cId="3684803736" sldId="1321"/>
        </pc:sldMkLst>
      </pc:sldChg>
      <pc:sldChg chg="modSp">
        <pc:chgData name="Sharma Computer Academy" userId="08476b32c11f4418" providerId="LiveId" clId="{0725E7CF-7293-4272-A52D-54E962A5DA98}" dt="2023-07-29T07:34:18.150" v="457" actId="14826"/>
        <pc:sldMkLst>
          <pc:docMk/>
          <pc:sldMk cId="3340139161" sldId="1475"/>
        </pc:sldMkLst>
        <pc:picChg chg="mod">
          <ac:chgData name="Sharma Computer Academy" userId="08476b32c11f4418" providerId="LiveId" clId="{0725E7CF-7293-4272-A52D-54E962A5DA98}" dt="2023-07-29T07:34:18.150" v="457" actId="14826"/>
          <ac:picMkLst>
            <pc:docMk/>
            <pc:sldMk cId="3340139161" sldId="1475"/>
            <ac:picMk id="5" creationId="{B0E610FD-1293-FFAC-1712-1FA6B9327156}"/>
          </ac:picMkLst>
        </pc:picChg>
      </pc:sldChg>
      <pc:sldChg chg="addSp delSp modSp mod modAnim">
        <pc:chgData name="Sharma Computer Academy" userId="08476b32c11f4418" providerId="LiveId" clId="{0725E7CF-7293-4272-A52D-54E962A5DA98}" dt="2023-08-02T05:23:32.500" v="2236"/>
        <pc:sldMkLst>
          <pc:docMk/>
          <pc:sldMk cId="1713387292" sldId="1502"/>
        </pc:sldMkLst>
        <pc:spChg chg="mod">
          <ac:chgData name="Sharma Computer Academy" userId="08476b32c11f4418" providerId="LiveId" clId="{0725E7CF-7293-4272-A52D-54E962A5DA98}" dt="2023-07-29T07:32:40.817" v="456" actId="20577"/>
          <ac:spMkLst>
            <pc:docMk/>
            <pc:sldMk cId="1713387292" sldId="1502"/>
            <ac:spMk id="2" creationId="{00000000-0000-0000-0000-000000000000}"/>
          </ac:spMkLst>
        </pc:spChg>
        <pc:spChg chg="mod">
          <ac:chgData name="Sharma Computer Academy" userId="08476b32c11f4418" providerId="LiveId" clId="{0725E7CF-7293-4272-A52D-54E962A5DA98}" dt="2023-07-29T07:32:08.683" v="427" actId="20577"/>
          <ac:spMkLst>
            <pc:docMk/>
            <pc:sldMk cId="1713387292" sldId="1502"/>
            <ac:spMk id="3" creationId="{00000000-0000-0000-0000-000000000000}"/>
          </ac:spMkLst>
        </pc:spChg>
        <pc:spChg chg="add del">
          <ac:chgData name="Sharma Computer Academy" userId="08476b32c11f4418" providerId="LiveId" clId="{0725E7CF-7293-4272-A52D-54E962A5DA98}" dt="2023-07-29T07:20:31.150" v="45"/>
          <ac:spMkLst>
            <pc:docMk/>
            <pc:sldMk cId="1713387292" sldId="1502"/>
            <ac:spMk id="4" creationId="{BA7201F8-13D0-6DD4-0D4C-F54C3F68B16F}"/>
          </ac:spMkLst>
        </pc:spChg>
      </pc:sldChg>
      <pc:sldChg chg="addSp delSp modSp mod delAnim modAnim">
        <pc:chgData name="Sharma Computer Academy" userId="08476b32c11f4418" providerId="LiveId" clId="{0725E7CF-7293-4272-A52D-54E962A5DA98}" dt="2023-07-29T07:43:14.831" v="703" actId="113"/>
        <pc:sldMkLst>
          <pc:docMk/>
          <pc:sldMk cId="3560603314" sldId="1563"/>
        </pc:sldMkLst>
        <pc:spChg chg="mod">
          <ac:chgData name="Sharma Computer Academy" userId="08476b32c11f4418" providerId="LiveId" clId="{0725E7CF-7293-4272-A52D-54E962A5DA98}" dt="2023-07-29T07:35:26.818" v="480" actId="20577"/>
          <ac:spMkLst>
            <pc:docMk/>
            <pc:sldMk cId="3560603314" sldId="1563"/>
            <ac:spMk id="2" creationId="{00000000-0000-0000-0000-000000000000}"/>
          </ac:spMkLst>
        </pc:spChg>
        <pc:spChg chg="del mod">
          <ac:chgData name="Sharma Computer Academy" userId="08476b32c11f4418" providerId="LiveId" clId="{0725E7CF-7293-4272-A52D-54E962A5DA98}" dt="2023-07-29T07:35:40.056" v="483" actId="3680"/>
          <ac:spMkLst>
            <pc:docMk/>
            <pc:sldMk cId="3560603314" sldId="1563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0725E7CF-7293-4272-A52D-54E962A5DA98}" dt="2023-07-29T07:43:14.831" v="703" actId="113"/>
          <ac:graphicFrameMkLst>
            <pc:docMk/>
            <pc:sldMk cId="3560603314" sldId="1563"/>
            <ac:graphicFrameMk id="4" creationId="{48CB62B9-EC6E-FD72-7080-9AD51B58AD79}"/>
          </ac:graphicFrameMkLst>
        </pc:graphicFrameChg>
      </pc:sldChg>
      <pc:sldChg chg="del">
        <pc:chgData name="Sharma Computer Academy" userId="08476b32c11f4418" providerId="LiveId" clId="{0725E7CF-7293-4272-A52D-54E962A5DA98}" dt="2023-07-30T19:20:15.620" v="2153" actId="47"/>
        <pc:sldMkLst>
          <pc:docMk/>
          <pc:sldMk cId="2023256708" sldId="1579"/>
        </pc:sldMkLst>
      </pc:sldChg>
      <pc:sldChg chg="del">
        <pc:chgData name="Sharma Computer Academy" userId="08476b32c11f4418" providerId="LiveId" clId="{0725E7CF-7293-4272-A52D-54E962A5DA98}" dt="2023-07-30T19:20:15.620" v="2153" actId="47"/>
        <pc:sldMkLst>
          <pc:docMk/>
          <pc:sldMk cId="274147478" sldId="1585"/>
        </pc:sldMkLst>
      </pc:sldChg>
      <pc:sldChg chg="modSp mod modAnim">
        <pc:chgData name="Sharma Computer Academy" userId="08476b32c11f4418" providerId="LiveId" clId="{0725E7CF-7293-4272-A52D-54E962A5DA98}" dt="2023-07-30T16:09:33.516" v="1090" actId="20577"/>
        <pc:sldMkLst>
          <pc:docMk/>
          <pc:sldMk cId="2368929271" sldId="1586"/>
        </pc:sldMkLst>
        <pc:spChg chg="mod">
          <ac:chgData name="Sharma Computer Academy" userId="08476b32c11f4418" providerId="LiveId" clId="{0725E7CF-7293-4272-A52D-54E962A5DA98}" dt="2023-07-29T08:26:25.203" v="824" actId="20577"/>
          <ac:spMkLst>
            <pc:docMk/>
            <pc:sldMk cId="2368929271" sldId="1586"/>
            <ac:spMk id="2" creationId="{00000000-0000-0000-0000-000000000000}"/>
          </ac:spMkLst>
        </pc:spChg>
        <pc:spChg chg="mod">
          <ac:chgData name="Sharma Computer Academy" userId="08476b32c11f4418" providerId="LiveId" clId="{0725E7CF-7293-4272-A52D-54E962A5DA98}" dt="2023-07-30T16:09:33.516" v="1090" actId="20577"/>
          <ac:spMkLst>
            <pc:docMk/>
            <pc:sldMk cId="2368929271" sldId="158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725E7CF-7293-4272-A52D-54E962A5DA98}" dt="2023-07-30T18:11:34.793" v="1801" actId="14100"/>
        <pc:sldMkLst>
          <pc:docMk/>
          <pc:sldMk cId="251786862" sldId="1587"/>
        </pc:sldMkLst>
        <pc:spChg chg="mod">
          <ac:chgData name="Sharma Computer Academy" userId="08476b32c11f4418" providerId="LiveId" clId="{0725E7CF-7293-4272-A52D-54E962A5DA98}" dt="2023-07-30T18:11:11.730" v="1798" actId="20577"/>
          <ac:spMkLst>
            <pc:docMk/>
            <pc:sldMk cId="251786862" sldId="1587"/>
            <ac:spMk id="2" creationId="{00000000-0000-0000-0000-000000000000}"/>
          </ac:spMkLst>
        </pc:spChg>
        <pc:picChg chg="mod">
          <ac:chgData name="Sharma Computer Academy" userId="08476b32c11f4418" providerId="LiveId" clId="{0725E7CF-7293-4272-A52D-54E962A5DA98}" dt="2023-07-30T18:11:34.793" v="1801" actId="14100"/>
          <ac:picMkLst>
            <pc:docMk/>
            <pc:sldMk cId="251786862" sldId="1587"/>
            <ac:picMk id="5" creationId="{3C22E1D4-D260-D3B8-9A95-67D02FF57E6E}"/>
          </ac:picMkLst>
        </pc:picChg>
      </pc:sldChg>
      <pc:sldChg chg="del">
        <pc:chgData name="Sharma Computer Academy" userId="08476b32c11f4418" providerId="LiveId" clId="{0725E7CF-7293-4272-A52D-54E962A5DA98}" dt="2023-07-30T19:20:15.620" v="2153" actId="47"/>
        <pc:sldMkLst>
          <pc:docMk/>
          <pc:sldMk cId="17019787" sldId="1588"/>
        </pc:sldMkLst>
      </pc:sldChg>
      <pc:sldChg chg="del">
        <pc:chgData name="Sharma Computer Academy" userId="08476b32c11f4418" providerId="LiveId" clId="{0725E7CF-7293-4272-A52D-54E962A5DA98}" dt="2023-07-30T19:20:15.620" v="2153" actId="47"/>
        <pc:sldMkLst>
          <pc:docMk/>
          <pc:sldMk cId="3068651629" sldId="1589"/>
        </pc:sldMkLst>
      </pc:sldChg>
      <pc:sldChg chg="del">
        <pc:chgData name="Sharma Computer Academy" userId="08476b32c11f4418" providerId="LiveId" clId="{0725E7CF-7293-4272-A52D-54E962A5DA98}" dt="2023-07-30T19:20:15.620" v="2153" actId="47"/>
        <pc:sldMkLst>
          <pc:docMk/>
          <pc:sldMk cId="2699159279" sldId="1590"/>
        </pc:sldMkLst>
      </pc:sldChg>
      <pc:sldChg chg="del">
        <pc:chgData name="Sharma Computer Academy" userId="08476b32c11f4418" providerId="LiveId" clId="{0725E7CF-7293-4272-A52D-54E962A5DA98}" dt="2023-07-30T19:20:15.620" v="2153" actId="47"/>
        <pc:sldMkLst>
          <pc:docMk/>
          <pc:sldMk cId="2611559397" sldId="1591"/>
        </pc:sldMkLst>
      </pc:sldChg>
      <pc:sldChg chg="del">
        <pc:chgData name="Sharma Computer Academy" userId="08476b32c11f4418" providerId="LiveId" clId="{0725E7CF-7293-4272-A52D-54E962A5DA98}" dt="2023-07-30T19:20:15.620" v="2153" actId="47"/>
        <pc:sldMkLst>
          <pc:docMk/>
          <pc:sldMk cId="142152720" sldId="1592"/>
        </pc:sldMkLst>
      </pc:sldChg>
      <pc:sldChg chg="del">
        <pc:chgData name="Sharma Computer Academy" userId="08476b32c11f4418" providerId="LiveId" clId="{0725E7CF-7293-4272-A52D-54E962A5DA98}" dt="2023-07-30T19:20:15.620" v="2153" actId="47"/>
        <pc:sldMkLst>
          <pc:docMk/>
          <pc:sldMk cId="2209081508" sldId="1593"/>
        </pc:sldMkLst>
      </pc:sldChg>
      <pc:sldChg chg="del">
        <pc:chgData name="Sharma Computer Academy" userId="08476b32c11f4418" providerId="LiveId" clId="{0725E7CF-7293-4272-A52D-54E962A5DA98}" dt="2023-07-30T19:20:15.620" v="2153" actId="47"/>
        <pc:sldMkLst>
          <pc:docMk/>
          <pc:sldMk cId="862019409" sldId="1594"/>
        </pc:sldMkLst>
      </pc:sldChg>
      <pc:sldChg chg="del">
        <pc:chgData name="Sharma Computer Academy" userId="08476b32c11f4418" providerId="LiveId" clId="{0725E7CF-7293-4272-A52D-54E962A5DA98}" dt="2023-07-30T19:20:15.620" v="2153" actId="47"/>
        <pc:sldMkLst>
          <pc:docMk/>
          <pc:sldMk cId="8431427" sldId="1595"/>
        </pc:sldMkLst>
      </pc:sldChg>
      <pc:sldChg chg="del">
        <pc:chgData name="Sharma Computer Academy" userId="08476b32c11f4418" providerId="LiveId" clId="{0725E7CF-7293-4272-A52D-54E962A5DA98}" dt="2023-07-30T19:20:15.620" v="2153" actId="47"/>
        <pc:sldMkLst>
          <pc:docMk/>
          <pc:sldMk cId="154930295" sldId="1596"/>
        </pc:sldMkLst>
      </pc:sldChg>
      <pc:sldChg chg="del">
        <pc:chgData name="Sharma Computer Academy" userId="08476b32c11f4418" providerId="LiveId" clId="{0725E7CF-7293-4272-A52D-54E962A5DA98}" dt="2023-07-30T19:20:15.620" v="2153" actId="47"/>
        <pc:sldMkLst>
          <pc:docMk/>
          <pc:sldMk cId="1719072702" sldId="1597"/>
        </pc:sldMkLst>
      </pc:sldChg>
      <pc:sldChg chg="del">
        <pc:chgData name="Sharma Computer Academy" userId="08476b32c11f4418" providerId="LiveId" clId="{0725E7CF-7293-4272-A52D-54E962A5DA98}" dt="2023-07-30T19:20:15.620" v="2153" actId="47"/>
        <pc:sldMkLst>
          <pc:docMk/>
          <pc:sldMk cId="2417122535" sldId="1599"/>
        </pc:sldMkLst>
      </pc:sldChg>
      <pc:sldChg chg="del">
        <pc:chgData name="Sharma Computer Academy" userId="08476b32c11f4418" providerId="LiveId" clId="{0725E7CF-7293-4272-A52D-54E962A5DA98}" dt="2023-07-30T19:20:15.620" v="2153" actId="47"/>
        <pc:sldMkLst>
          <pc:docMk/>
          <pc:sldMk cId="1606714602" sldId="1601"/>
        </pc:sldMkLst>
      </pc:sldChg>
      <pc:sldChg chg="del">
        <pc:chgData name="Sharma Computer Academy" userId="08476b32c11f4418" providerId="LiveId" clId="{0725E7CF-7293-4272-A52D-54E962A5DA98}" dt="2023-07-30T19:20:15.620" v="2153" actId="47"/>
        <pc:sldMkLst>
          <pc:docMk/>
          <pc:sldMk cId="3136139017" sldId="1602"/>
        </pc:sldMkLst>
      </pc:sldChg>
      <pc:sldChg chg="modSp add mod ord modAnim">
        <pc:chgData name="Sharma Computer Academy" userId="08476b32c11f4418" providerId="LiveId" clId="{0725E7CF-7293-4272-A52D-54E962A5DA98}" dt="2023-08-02T05:23:23.895" v="2234"/>
        <pc:sldMkLst>
          <pc:docMk/>
          <pc:sldMk cId="540190786" sldId="1603"/>
        </pc:sldMkLst>
        <pc:spChg chg="mod">
          <ac:chgData name="Sharma Computer Academy" userId="08476b32c11f4418" providerId="LiveId" clId="{0725E7CF-7293-4272-A52D-54E962A5DA98}" dt="2023-07-31T07:25:00.621" v="2232" actId="113"/>
          <ac:spMkLst>
            <pc:docMk/>
            <pc:sldMk cId="540190786" sldId="160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725E7CF-7293-4272-A52D-54E962A5DA98}" dt="2023-07-29T07:44:15.545" v="704" actId="14826"/>
        <pc:sldMkLst>
          <pc:docMk/>
          <pc:sldMk cId="3376171511" sldId="1605"/>
        </pc:sldMkLst>
        <pc:picChg chg="mod">
          <ac:chgData name="Sharma Computer Academy" userId="08476b32c11f4418" providerId="LiveId" clId="{0725E7CF-7293-4272-A52D-54E962A5DA98}" dt="2023-07-29T07:44:15.545" v="704" actId="14826"/>
          <ac:picMkLst>
            <pc:docMk/>
            <pc:sldMk cId="3376171511" sldId="1605"/>
            <ac:picMk id="5" creationId="{B0E610FD-1293-FFAC-1712-1FA6B9327156}"/>
          </ac:picMkLst>
        </pc:picChg>
      </pc:sldChg>
      <pc:sldChg chg="modSp del mod">
        <pc:chgData name="Sharma Computer Academy" userId="08476b32c11f4418" providerId="LiveId" clId="{0725E7CF-7293-4272-A52D-54E962A5DA98}" dt="2023-07-29T07:48:44.381" v="708" actId="14100"/>
        <pc:sldMkLst>
          <pc:docMk/>
          <pc:sldMk cId="1362186825" sldId="1606"/>
        </pc:sldMkLst>
        <pc:picChg chg="mod">
          <ac:chgData name="Sharma Computer Academy" userId="08476b32c11f4418" providerId="LiveId" clId="{0725E7CF-7293-4272-A52D-54E962A5DA98}" dt="2023-07-29T07:48:44.381" v="708" actId="14100"/>
          <ac:picMkLst>
            <pc:docMk/>
            <pc:sldMk cId="1362186825" sldId="1606"/>
            <ac:picMk id="5" creationId="{B0E610FD-1293-FFAC-1712-1FA6B9327156}"/>
          </ac:picMkLst>
        </pc:picChg>
      </pc:sldChg>
      <pc:sldChg chg="modSp add mod">
        <pc:chgData name="Sharma Computer Academy" userId="08476b32c11f4418" providerId="LiveId" clId="{0725E7CF-7293-4272-A52D-54E962A5DA98}" dt="2023-07-29T08:16:13.676" v="753" actId="14100"/>
        <pc:sldMkLst>
          <pc:docMk/>
          <pc:sldMk cId="2972868191" sldId="1607"/>
        </pc:sldMkLst>
        <pc:spChg chg="mod">
          <ac:chgData name="Sharma Computer Academy" userId="08476b32c11f4418" providerId="LiveId" clId="{0725E7CF-7293-4272-A52D-54E962A5DA98}" dt="2023-07-29T08:13:54.011" v="710" actId="20577"/>
          <ac:spMkLst>
            <pc:docMk/>
            <pc:sldMk cId="2972868191" sldId="1607"/>
            <ac:spMk id="2" creationId="{00000000-0000-0000-0000-000000000000}"/>
          </ac:spMkLst>
        </pc:spChg>
        <pc:spChg chg="mod">
          <ac:chgData name="Sharma Computer Academy" userId="08476b32c11f4418" providerId="LiveId" clId="{0725E7CF-7293-4272-A52D-54E962A5DA98}" dt="2023-07-29T08:14:32.147" v="747" actId="113"/>
          <ac:spMkLst>
            <pc:docMk/>
            <pc:sldMk cId="2972868191" sldId="1607"/>
            <ac:spMk id="3" creationId="{00000000-0000-0000-0000-000000000000}"/>
          </ac:spMkLst>
        </pc:spChg>
        <pc:picChg chg="mod">
          <ac:chgData name="Sharma Computer Academy" userId="08476b32c11f4418" providerId="LiveId" clId="{0725E7CF-7293-4272-A52D-54E962A5DA98}" dt="2023-07-29T08:16:00.516" v="750" actId="14100"/>
          <ac:picMkLst>
            <pc:docMk/>
            <pc:sldMk cId="2972868191" sldId="1607"/>
            <ac:picMk id="5" creationId="{B0E610FD-1293-FFAC-1712-1FA6B9327156}"/>
          </ac:picMkLst>
        </pc:picChg>
        <pc:picChg chg="mod">
          <ac:chgData name="Sharma Computer Academy" userId="08476b32c11f4418" providerId="LiveId" clId="{0725E7CF-7293-4272-A52D-54E962A5DA98}" dt="2023-07-29T08:16:13.676" v="753" actId="14100"/>
          <ac:picMkLst>
            <pc:docMk/>
            <pc:sldMk cId="2972868191" sldId="1607"/>
            <ac:picMk id="6" creationId="{6BF2E4B6-F2D2-8530-888D-37C8E6B48406}"/>
          </ac:picMkLst>
        </pc:picChg>
      </pc:sldChg>
      <pc:sldChg chg="addSp modSp add mod modAnim">
        <pc:chgData name="Sharma Computer Academy" userId="08476b32c11f4418" providerId="LiveId" clId="{0725E7CF-7293-4272-A52D-54E962A5DA98}" dt="2023-07-29T08:29:50.099" v="929" actId="14100"/>
        <pc:sldMkLst>
          <pc:docMk/>
          <pc:sldMk cId="2200607104" sldId="1608"/>
        </pc:sldMkLst>
        <pc:spChg chg="mod">
          <ac:chgData name="Sharma Computer Academy" userId="08476b32c11f4418" providerId="LiveId" clId="{0725E7CF-7293-4272-A52D-54E962A5DA98}" dt="2023-07-29T08:29:33.789" v="925" actId="20577"/>
          <ac:spMkLst>
            <pc:docMk/>
            <pc:sldMk cId="2200607104" sldId="1608"/>
            <ac:spMk id="3" creationId="{00000000-0000-0000-0000-000000000000}"/>
          </ac:spMkLst>
        </pc:spChg>
        <pc:picChg chg="add mod">
          <ac:chgData name="Sharma Computer Academy" userId="08476b32c11f4418" providerId="LiveId" clId="{0725E7CF-7293-4272-A52D-54E962A5DA98}" dt="2023-07-29T08:29:50.099" v="929" actId="14100"/>
          <ac:picMkLst>
            <pc:docMk/>
            <pc:sldMk cId="2200607104" sldId="1608"/>
            <ac:picMk id="5" creationId="{C125D8FF-C1B3-944A-D5AE-7C48316CAF22}"/>
          </ac:picMkLst>
        </pc:picChg>
      </pc:sldChg>
      <pc:sldChg chg="modSp mod">
        <pc:chgData name="Sharma Computer Academy" userId="08476b32c11f4418" providerId="LiveId" clId="{0725E7CF-7293-4272-A52D-54E962A5DA98}" dt="2023-07-30T20:16:39.723" v="2169" actId="20577"/>
        <pc:sldMkLst>
          <pc:docMk/>
          <pc:sldMk cId="2473273399" sldId="1609"/>
        </pc:sldMkLst>
        <pc:spChg chg="mod">
          <ac:chgData name="Sharma Computer Academy" userId="08476b32c11f4418" providerId="LiveId" clId="{0725E7CF-7293-4272-A52D-54E962A5DA98}" dt="2023-07-30T20:16:39.723" v="2169" actId="20577"/>
          <ac:spMkLst>
            <pc:docMk/>
            <pc:sldMk cId="2473273399" sldId="1609"/>
            <ac:spMk id="2" creationId="{00000000-0000-0000-0000-000000000000}"/>
          </ac:spMkLst>
        </pc:spChg>
        <pc:spChg chg="mod">
          <ac:chgData name="Sharma Computer Academy" userId="08476b32c11f4418" providerId="LiveId" clId="{0725E7CF-7293-4272-A52D-54E962A5DA98}" dt="2023-07-29T08:53:38.273" v="983" actId="113"/>
          <ac:spMkLst>
            <pc:docMk/>
            <pc:sldMk cId="2473273399" sldId="1609"/>
            <ac:spMk id="3" creationId="{00000000-0000-0000-0000-000000000000}"/>
          </ac:spMkLst>
        </pc:spChg>
        <pc:spChg chg="mod">
          <ac:chgData name="Sharma Computer Academy" userId="08476b32c11f4418" providerId="LiveId" clId="{0725E7CF-7293-4272-A52D-54E962A5DA98}" dt="2023-07-29T08:55:19.347" v="991" actId="1076"/>
          <ac:spMkLst>
            <pc:docMk/>
            <pc:sldMk cId="2473273399" sldId="1609"/>
            <ac:spMk id="8" creationId="{2C55B78D-187F-9371-B72E-F3733E3CE276}"/>
          </ac:spMkLst>
        </pc:spChg>
        <pc:spChg chg="mod">
          <ac:chgData name="Sharma Computer Academy" userId="08476b32c11f4418" providerId="LiveId" clId="{0725E7CF-7293-4272-A52D-54E962A5DA98}" dt="2023-07-29T08:55:13.987" v="989" actId="1076"/>
          <ac:spMkLst>
            <pc:docMk/>
            <pc:sldMk cId="2473273399" sldId="1609"/>
            <ac:spMk id="9" creationId="{EF0FB0AF-520C-E5ED-129A-5CB89848DCC1}"/>
          </ac:spMkLst>
        </pc:spChg>
        <pc:picChg chg="mod">
          <ac:chgData name="Sharma Computer Academy" userId="08476b32c11f4418" providerId="LiveId" clId="{0725E7CF-7293-4272-A52D-54E962A5DA98}" dt="2023-07-29T08:55:15.971" v="990" actId="1076"/>
          <ac:picMkLst>
            <pc:docMk/>
            <pc:sldMk cId="2473273399" sldId="1609"/>
            <ac:picMk id="5" creationId="{B0E610FD-1293-FFAC-1712-1FA6B9327156}"/>
          </ac:picMkLst>
        </pc:picChg>
        <pc:picChg chg="mod">
          <ac:chgData name="Sharma Computer Academy" userId="08476b32c11f4418" providerId="LiveId" clId="{0725E7CF-7293-4272-A52D-54E962A5DA98}" dt="2023-07-29T08:55:26.019" v="994" actId="14100"/>
          <ac:picMkLst>
            <pc:docMk/>
            <pc:sldMk cId="2473273399" sldId="1609"/>
            <ac:picMk id="6" creationId="{6BF2E4B6-F2D2-8530-888D-37C8E6B48406}"/>
          </ac:picMkLst>
        </pc:picChg>
      </pc:sldChg>
      <pc:sldChg chg="modSp mod ord">
        <pc:chgData name="Sharma Computer Academy" userId="08476b32c11f4418" providerId="LiveId" clId="{0725E7CF-7293-4272-A52D-54E962A5DA98}" dt="2023-07-30T16:25:29.079" v="1329"/>
        <pc:sldMkLst>
          <pc:docMk/>
          <pc:sldMk cId="926245634" sldId="1610"/>
        </pc:sldMkLst>
        <pc:spChg chg="mod">
          <ac:chgData name="Sharma Computer Academy" userId="08476b32c11f4418" providerId="LiveId" clId="{0725E7CF-7293-4272-A52D-54E962A5DA98}" dt="2023-07-30T16:15:50.145" v="1119" actId="20577"/>
          <ac:spMkLst>
            <pc:docMk/>
            <pc:sldMk cId="926245634" sldId="1610"/>
            <ac:spMk id="2" creationId="{00000000-0000-0000-0000-000000000000}"/>
          </ac:spMkLst>
        </pc:spChg>
        <pc:spChg chg="mod">
          <ac:chgData name="Sharma Computer Academy" userId="08476b32c11f4418" providerId="LiveId" clId="{0725E7CF-7293-4272-A52D-54E962A5DA98}" dt="2023-07-30T16:22:40.888" v="1326" actId="113"/>
          <ac:spMkLst>
            <pc:docMk/>
            <pc:sldMk cId="926245634" sldId="1610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0725E7CF-7293-4272-A52D-54E962A5DA98}" dt="2023-07-30T16:28:14.941" v="1379" actId="20577"/>
        <pc:sldMkLst>
          <pc:docMk/>
          <pc:sldMk cId="1683139594" sldId="1611"/>
        </pc:sldMkLst>
        <pc:spChg chg="mod">
          <ac:chgData name="Sharma Computer Academy" userId="08476b32c11f4418" providerId="LiveId" clId="{0725E7CF-7293-4272-A52D-54E962A5DA98}" dt="2023-07-30T16:28:14.941" v="1379" actId="20577"/>
          <ac:spMkLst>
            <pc:docMk/>
            <pc:sldMk cId="1683139594" sldId="1611"/>
            <ac:spMk id="2" creationId="{00000000-0000-0000-0000-000000000000}"/>
          </ac:spMkLst>
        </pc:spChg>
        <pc:spChg chg="mod">
          <ac:chgData name="Sharma Computer Academy" userId="08476b32c11f4418" providerId="LiveId" clId="{0725E7CF-7293-4272-A52D-54E962A5DA98}" dt="2023-07-30T16:27:20.399" v="1375" actId="207"/>
          <ac:spMkLst>
            <pc:docMk/>
            <pc:sldMk cId="1683139594" sldId="1611"/>
            <ac:spMk id="3" creationId="{00000000-0000-0000-0000-000000000000}"/>
          </ac:spMkLst>
        </pc:spChg>
        <pc:spChg chg="mod">
          <ac:chgData name="Sharma Computer Academy" userId="08476b32c11f4418" providerId="LiveId" clId="{0725E7CF-7293-4272-A52D-54E962A5DA98}" dt="2023-07-30T16:26:34.115" v="1367" actId="1076"/>
          <ac:spMkLst>
            <pc:docMk/>
            <pc:sldMk cId="1683139594" sldId="1611"/>
            <ac:spMk id="8" creationId="{2C55B78D-187F-9371-B72E-F3733E3CE276}"/>
          </ac:spMkLst>
        </pc:spChg>
        <pc:spChg chg="mod">
          <ac:chgData name="Sharma Computer Academy" userId="08476b32c11f4418" providerId="LiveId" clId="{0725E7CF-7293-4272-A52D-54E962A5DA98}" dt="2023-07-30T16:26:40.595" v="1369" actId="1076"/>
          <ac:spMkLst>
            <pc:docMk/>
            <pc:sldMk cId="1683139594" sldId="1611"/>
            <ac:spMk id="9" creationId="{EF0FB0AF-520C-E5ED-129A-5CB89848DCC1}"/>
          </ac:spMkLst>
        </pc:spChg>
        <pc:picChg chg="mod">
          <ac:chgData name="Sharma Computer Academy" userId="08476b32c11f4418" providerId="LiveId" clId="{0725E7CF-7293-4272-A52D-54E962A5DA98}" dt="2023-07-30T16:26:56.418" v="1372" actId="14100"/>
          <ac:picMkLst>
            <pc:docMk/>
            <pc:sldMk cId="1683139594" sldId="1611"/>
            <ac:picMk id="5" creationId="{B0E610FD-1293-FFAC-1712-1FA6B9327156}"/>
          </ac:picMkLst>
        </pc:picChg>
        <pc:picChg chg="mod">
          <ac:chgData name="Sharma Computer Academy" userId="08476b32c11f4418" providerId="LiveId" clId="{0725E7CF-7293-4272-A52D-54E962A5DA98}" dt="2023-07-30T16:27:44.042" v="1378" actId="14100"/>
          <ac:picMkLst>
            <pc:docMk/>
            <pc:sldMk cId="1683139594" sldId="1611"/>
            <ac:picMk id="6" creationId="{6BF2E4B6-F2D2-8530-888D-37C8E6B48406}"/>
          </ac:picMkLst>
        </pc:picChg>
      </pc:sldChg>
      <pc:sldChg chg="modSp mod modAnim">
        <pc:chgData name="Sharma Computer Academy" userId="08476b32c11f4418" providerId="LiveId" clId="{0725E7CF-7293-4272-A52D-54E962A5DA98}" dt="2023-07-30T16:41:25.413" v="1477" actId="113"/>
        <pc:sldMkLst>
          <pc:docMk/>
          <pc:sldMk cId="2303261708" sldId="1612"/>
        </pc:sldMkLst>
        <pc:spChg chg="mod">
          <ac:chgData name="Sharma Computer Academy" userId="08476b32c11f4418" providerId="LiveId" clId="{0725E7CF-7293-4272-A52D-54E962A5DA98}" dt="2023-07-30T16:30:16.232" v="1382" actId="20577"/>
          <ac:spMkLst>
            <pc:docMk/>
            <pc:sldMk cId="2303261708" sldId="1612"/>
            <ac:spMk id="2" creationId="{00000000-0000-0000-0000-000000000000}"/>
          </ac:spMkLst>
        </pc:spChg>
        <pc:spChg chg="mod">
          <ac:chgData name="Sharma Computer Academy" userId="08476b32c11f4418" providerId="LiveId" clId="{0725E7CF-7293-4272-A52D-54E962A5DA98}" dt="2023-07-30T16:41:25.413" v="1477" actId="113"/>
          <ac:spMkLst>
            <pc:docMk/>
            <pc:sldMk cId="2303261708" sldId="161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725E7CF-7293-4272-A52D-54E962A5DA98}" dt="2023-07-30T16:42:17.747" v="1527" actId="113"/>
        <pc:sldMkLst>
          <pc:docMk/>
          <pc:sldMk cId="3571488399" sldId="1613"/>
        </pc:sldMkLst>
        <pc:spChg chg="mod">
          <ac:chgData name="Sharma Computer Academy" userId="08476b32c11f4418" providerId="LiveId" clId="{0725E7CF-7293-4272-A52D-54E962A5DA98}" dt="2023-07-30T16:38:52.772" v="1444" actId="20577"/>
          <ac:spMkLst>
            <pc:docMk/>
            <pc:sldMk cId="3571488399" sldId="1613"/>
            <ac:spMk id="2" creationId="{00000000-0000-0000-0000-000000000000}"/>
          </ac:spMkLst>
        </pc:spChg>
        <pc:spChg chg="mod">
          <ac:chgData name="Sharma Computer Academy" userId="08476b32c11f4418" providerId="LiveId" clId="{0725E7CF-7293-4272-A52D-54E962A5DA98}" dt="2023-07-30T16:42:17.747" v="1527" actId="113"/>
          <ac:spMkLst>
            <pc:docMk/>
            <pc:sldMk cId="3571488399" sldId="161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0725E7CF-7293-4272-A52D-54E962A5DA98}" dt="2023-07-30T16:44:18.869" v="1614" actId="113"/>
        <pc:sldMkLst>
          <pc:docMk/>
          <pc:sldMk cId="1065525578" sldId="1614"/>
        </pc:sldMkLst>
        <pc:spChg chg="mod">
          <ac:chgData name="Sharma Computer Academy" userId="08476b32c11f4418" providerId="LiveId" clId="{0725E7CF-7293-4272-A52D-54E962A5DA98}" dt="2023-07-30T16:43:04.095" v="1529" actId="20577"/>
          <ac:spMkLst>
            <pc:docMk/>
            <pc:sldMk cId="1065525578" sldId="1614"/>
            <ac:spMk id="2" creationId="{00000000-0000-0000-0000-000000000000}"/>
          </ac:spMkLst>
        </pc:spChg>
        <pc:spChg chg="mod">
          <ac:chgData name="Sharma Computer Academy" userId="08476b32c11f4418" providerId="LiveId" clId="{0725E7CF-7293-4272-A52D-54E962A5DA98}" dt="2023-07-30T16:44:18.869" v="1614" actId="113"/>
          <ac:spMkLst>
            <pc:docMk/>
            <pc:sldMk cId="1065525578" sldId="161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725E7CF-7293-4272-A52D-54E962A5DA98}" dt="2023-07-30T16:44:39.423" v="1619" actId="14826"/>
        <pc:sldMkLst>
          <pc:docMk/>
          <pc:sldMk cId="86567738" sldId="1615"/>
        </pc:sldMkLst>
        <pc:spChg chg="mod">
          <ac:chgData name="Sharma Computer Academy" userId="08476b32c11f4418" providerId="LiveId" clId="{0725E7CF-7293-4272-A52D-54E962A5DA98}" dt="2023-07-30T16:44:29.580" v="1618" actId="20577"/>
          <ac:spMkLst>
            <pc:docMk/>
            <pc:sldMk cId="86567738" sldId="1615"/>
            <ac:spMk id="2" creationId="{00000000-0000-0000-0000-000000000000}"/>
          </ac:spMkLst>
        </pc:spChg>
        <pc:picChg chg="mod">
          <ac:chgData name="Sharma Computer Academy" userId="08476b32c11f4418" providerId="LiveId" clId="{0725E7CF-7293-4272-A52D-54E962A5DA98}" dt="2023-07-30T16:44:39.423" v="1619" actId="14826"/>
          <ac:picMkLst>
            <pc:docMk/>
            <pc:sldMk cId="86567738" sldId="1615"/>
            <ac:picMk id="5" creationId="{0FE0D345-7036-083A-59D7-930755ED30E7}"/>
          </ac:picMkLst>
        </pc:picChg>
      </pc:sldChg>
      <pc:sldChg chg="addSp modSp mod modAnim">
        <pc:chgData name="Sharma Computer Academy" userId="08476b32c11f4418" providerId="LiveId" clId="{0725E7CF-7293-4272-A52D-54E962A5DA98}" dt="2023-07-30T16:52:28.118" v="1777"/>
        <pc:sldMkLst>
          <pc:docMk/>
          <pc:sldMk cId="50984303" sldId="1616"/>
        </pc:sldMkLst>
        <pc:spChg chg="mod">
          <ac:chgData name="Sharma Computer Academy" userId="08476b32c11f4418" providerId="LiveId" clId="{0725E7CF-7293-4272-A52D-54E962A5DA98}" dt="2023-07-30T16:48:55.941" v="1655" actId="20577"/>
          <ac:spMkLst>
            <pc:docMk/>
            <pc:sldMk cId="50984303" sldId="1616"/>
            <ac:spMk id="2" creationId="{00000000-0000-0000-0000-000000000000}"/>
          </ac:spMkLst>
        </pc:spChg>
        <pc:spChg chg="mod">
          <ac:chgData name="Sharma Computer Academy" userId="08476b32c11f4418" providerId="LiveId" clId="{0725E7CF-7293-4272-A52D-54E962A5DA98}" dt="2023-07-30T16:51:24.646" v="1771" actId="113"/>
          <ac:spMkLst>
            <pc:docMk/>
            <pc:sldMk cId="50984303" sldId="1616"/>
            <ac:spMk id="3" creationId="{00000000-0000-0000-0000-000000000000}"/>
          </ac:spMkLst>
        </pc:spChg>
        <pc:picChg chg="add mod">
          <ac:chgData name="Sharma Computer Academy" userId="08476b32c11f4418" providerId="LiveId" clId="{0725E7CF-7293-4272-A52D-54E962A5DA98}" dt="2023-07-30T16:52:13.875" v="1776" actId="14100"/>
          <ac:picMkLst>
            <pc:docMk/>
            <pc:sldMk cId="50984303" sldId="1616"/>
            <ac:picMk id="5" creationId="{A7D54885-FFB3-0799-0AC1-08213AF670D7}"/>
          </ac:picMkLst>
        </pc:picChg>
      </pc:sldChg>
      <pc:sldChg chg="modSp add mod">
        <pc:chgData name="Sharma Computer Academy" userId="08476b32c11f4418" providerId="LiveId" clId="{0725E7CF-7293-4272-A52D-54E962A5DA98}" dt="2023-07-30T16:48:36.042" v="1630" actId="14100"/>
        <pc:sldMkLst>
          <pc:docMk/>
          <pc:sldMk cId="2732950756" sldId="1617"/>
        </pc:sldMkLst>
        <pc:spChg chg="mod">
          <ac:chgData name="Sharma Computer Academy" userId="08476b32c11f4418" providerId="LiveId" clId="{0725E7CF-7293-4272-A52D-54E962A5DA98}" dt="2023-07-30T16:48:19.863" v="1626" actId="20577"/>
          <ac:spMkLst>
            <pc:docMk/>
            <pc:sldMk cId="2732950756" sldId="1617"/>
            <ac:spMk id="2" creationId="{00000000-0000-0000-0000-000000000000}"/>
          </ac:spMkLst>
        </pc:spChg>
        <pc:picChg chg="mod">
          <ac:chgData name="Sharma Computer Academy" userId="08476b32c11f4418" providerId="LiveId" clId="{0725E7CF-7293-4272-A52D-54E962A5DA98}" dt="2023-07-30T16:48:36.042" v="1630" actId="14100"/>
          <ac:picMkLst>
            <pc:docMk/>
            <pc:sldMk cId="2732950756" sldId="1617"/>
            <ac:picMk id="5" creationId="{0FE0D345-7036-083A-59D7-930755ED30E7}"/>
          </ac:picMkLst>
        </pc:picChg>
      </pc:sldChg>
      <pc:sldChg chg="modSp mod modAnim">
        <pc:chgData name="Sharma Computer Academy" userId="08476b32c11f4418" providerId="LiveId" clId="{0725E7CF-7293-4272-A52D-54E962A5DA98}" dt="2023-07-30T18:19:38.967" v="1900" actId="113"/>
        <pc:sldMkLst>
          <pc:docMk/>
          <pc:sldMk cId="3402708942" sldId="1618"/>
        </pc:sldMkLst>
        <pc:spChg chg="mod">
          <ac:chgData name="Sharma Computer Academy" userId="08476b32c11f4418" providerId="LiveId" clId="{0725E7CF-7293-4272-A52D-54E962A5DA98}" dt="2023-07-30T18:13:56.689" v="1805" actId="20577"/>
          <ac:spMkLst>
            <pc:docMk/>
            <pc:sldMk cId="3402708942" sldId="1618"/>
            <ac:spMk id="2" creationId="{00000000-0000-0000-0000-000000000000}"/>
          </ac:spMkLst>
        </pc:spChg>
        <pc:spChg chg="mod">
          <ac:chgData name="Sharma Computer Academy" userId="08476b32c11f4418" providerId="LiveId" clId="{0725E7CF-7293-4272-A52D-54E962A5DA98}" dt="2023-07-30T18:19:38.967" v="1900" actId="113"/>
          <ac:spMkLst>
            <pc:docMk/>
            <pc:sldMk cId="3402708942" sldId="161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725E7CF-7293-4272-A52D-54E962A5DA98}" dt="2023-07-30T18:22:54.419" v="2133" actId="113"/>
        <pc:sldMkLst>
          <pc:docMk/>
          <pc:sldMk cId="969639401" sldId="1619"/>
        </pc:sldMkLst>
        <pc:spChg chg="mod">
          <ac:chgData name="Sharma Computer Academy" userId="08476b32c11f4418" providerId="LiveId" clId="{0725E7CF-7293-4272-A52D-54E962A5DA98}" dt="2023-07-30T18:19:53.733" v="1904" actId="20577"/>
          <ac:spMkLst>
            <pc:docMk/>
            <pc:sldMk cId="969639401" sldId="1619"/>
            <ac:spMk id="2" creationId="{00000000-0000-0000-0000-000000000000}"/>
          </ac:spMkLst>
        </pc:spChg>
        <pc:spChg chg="mod">
          <ac:chgData name="Sharma Computer Academy" userId="08476b32c11f4418" providerId="LiveId" clId="{0725E7CF-7293-4272-A52D-54E962A5DA98}" dt="2023-07-30T18:22:54.419" v="2133" actId="113"/>
          <ac:spMkLst>
            <pc:docMk/>
            <pc:sldMk cId="969639401" sldId="161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0725E7CF-7293-4272-A52D-54E962A5DA98}" dt="2023-07-30T18:23:41.570" v="2151" actId="20577"/>
        <pc:sldMkLst>
          <pc:docMk/>
          <pc:sldMk cId="1804115425" sldId="1620"/>
        </pc:sldMkLst>
        <pc:spChg chg="mod">
          <ac:chgData name="Sharma Computer Academy" userId="08476b32c11f4418" providerId="LiveId" clId="{0725E7CF-7293-4272-A52D-54E962A5DA98}" dt="2023-07-30T18:23:09.582" v="2134" actId="20577"/>
          <ac:spMkLst>
            <pc:docMk/>
            <pc:sldMk cId="1804115425" sldId="1620"/>
            <ac:spMk id="2" creationId="{00000000-0000-0000-0000-000000000000}"/>
          </ac:spMkLst>
        </pc:spChg>
        <pc:spChg chg="mod">
          <ac:chgData name="Sharma Computer Academy" userId="08476b32c11f4418" providerId="LiveId" clId="{0725E7CF-7293-4272-A52D-54E962A5DA98}" dt="2023-07-30T18:23:41.570" v="2151" actId="20577"/>
          <ac:spMkLst>
            <pc:docMk/>
            <pc:sldMk cId="1804115425" sldId="162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0725E7CF-7293-4272-A52D-54E962A5DA98}" dt="2023-07-30T19:21:16.104" v="2154" actId="14826"/>
        <pc:sldMkLst>
          <pc:docMk/>
          <pc:sldMk cId="3777972358" sldId="1621"/>
        </pc:sldMkLst>
        <pc:picChg chg="mod">
          <ac:chgData name="Sharma Computer Academy" userId="08476b32c11f4418" providerId="LiveId" clId="{0725E7CF-7293-4272-A52D-54E962A5DA98}" dt="2023-07-30T19:21:16.104" v="2154" actId="14826"/>
          <ac:picMkLst>
            <pc:docMk/>
            <pc:sldMk cId="3777972358" sldId="1621"/>
            <ac:picMk id="5" creationId="{0FE0D345-7036-083A-59D7-930755ED30E7}"/>
          </ac:picMkLst>
        </pc:picChg>
      </pc:sldChg>
      <pc:sldChg chg="del">
        <pc:chgData name="Sharma Computer Academy" userId="08476b32c11f4418" providerId="LiveId" clId="{0725E7CF-7293-4272-A52D-54E962A5DA98}" dt="2023-07-30T19:21:23.584" v="2155" actId="47"/>
        <pc:sldMkLst>
          <pc:docMk/>
          <pc:sldMk cId="1333029218" sldId="1622"/>
        </pc:sldMkLst>
      </pc:sldChg>
      <pc:sldChg chg="modSp del mod">
        <pc:chgData name="Sharma Computer Academy" userId="08476b32c11f4418" providerId="LiveId" clId="{0725E7CF-7293-4272-A52D-54E962A5DA98}" dt="2023-07-30T20:16:22.453" v="2168" actId="47"/>
        <pc:sldMkLst>
          <pc:docMk/>
          <pc:sldMk cId="1349244548" sldId="1622"/>
        </pc:sldMkLst>
        <pc:spChg chg="mod">
          <ac:chgData name="Sharma Computer Academy" userId="08476b32c11f4418" providerId="LiveId" clId="{0725E7CF-7293-4272-A52D-54E962A5DA98}" dt="2023-07-30T20:10:17.600" v="2156" actId="20577"/>
          <ac:spMkLst>
            <pc:docMk/>
            <pc:sldMk cId="1349244548" sldId="1622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0725E7CF-7293-4272-A52D-54E962A5DA98}" dt="2023-07-30T20:16:22.453" v="2168" actId="47"/>
        <pc:sldMkLst>
          <pc:docMk/>
          <pc:sldMk cId="4157443405" sldId="1623"/>
        </pc:sldMkLst>
      </pc:sldChg>
      <pc:sldChg chg="del">
        <pc:chgData name="Sharma Computer Academy" userId="08476b32c11f4418" providerId="LiveId" clId="{0725E7CF-7293-4272-A52D-54E962A5DA98}" dt="2023-07-30T20:16:22.453" v="2168" actId="47"/>
        <pc:sldMkLst>
          <pc:docMk/>
          <pc:sldMk cId="2905447507" sldId="1624"/>
        </pc:sldMkLst>
      </pc:sldChg>
      <pc:sldChg chg="modSp add mod">
        <pc:chgData name="Sharma Computer Academy" userId="08476b32c11f4418" providerId="LiveId" clId="{0725E7CF-7293-4272-A52D-54E962A5DA98}" dt="2023-07-30T20:15:54.831" v="2167" actId="14100"/>
        <pc:sldMkLst>
          <pc:docMk/>
          <pc:sldMk cId="4136623618" sldId="1625"/>
        </pc:sldMkLst>
        <pc:spChg chg="mod">
          <ac:chgData name="Sharma Computer Academy" userId="08476b32c11f4418" providerId="LiveId" clId="{0725E7CF-7293-4272-A52D-54E962A5DA98}" dt="2023-07-30T20:14:16.284" v="2159" actId="20577"/>
          <ac:spMkLst>
            <pc:docMk/>
            <pc:sldMk cId="4136623618" sldId="1625"/>
            <ac:spMk id="2" creationId="{00000000-0000-0000-0000-000000000000}"/>
          </ac:spMkLst>
        </pc:spChg>
        <pc:spChg chg="mod">
          <ac:chgData name="Sharma Computer Academy" userId="08476b32c11f4418" providerId="LiveId" clId="{0725E7CF-7293-4272-A52D-54E962A5DA98}" dt="2023-07-30T20:14:11.039" v="2158"/>
          <ac:spMkLst>
            <pc:docMk/>
            <pc:sldMk cId="4136623618" sldId="1625"/>
            <ac:spMk id="3" creationId="{00000000-0000-0000-0000-000000000000}"/>
          </ac:spMkLst>
        </pc:spChg>
        <pc:picChg chg="mod">
          <ac:chgData name="Sharma Computer Academy" userId="08476b32c11f4418" providerId="LiveId" clId="{0725E7CF-7293-4272-A52D-54E962A5DA98}" dt="2023-07-30T20:15:36.063" v="2162" actId="14100"/>
          <ac:picMkLst>
            <pc:docMk/>
            <pc:sldMk cId="4136623618" sldId="1625"/>
            <ac:picMk id="5" creationId="{B0E610FD-1293-FFAC-1712-1FA6B9327156}"/>
          </ac:picMkLst>
        </pc:picChg>
        <pc:picChg chg="mod">
          <ac:chgData name="Sharma Computer Academy" userId="08476b32c11f4418" providerId="LiveId" clId="{0725E7CF-7293-4272-A52D-54E962A5DA98}" dt="2023-07-30T20:15:54.831" v="2167" actId="14100"/>
          <ac:picMkLst>
            <pc:docMk/>
            <pc:sldMk cId="4136623618" sldId="1625"/>
            <ac:picMk id="6" creationId="{6BF2E4B6-F2D2-8530-888D-37C8E6B48406}"/>
          </ac:picMkLst>
        </pc:picChg>
      </pc:sldChg>
      <pc:sldChg chg="modSp add mod">
        <pc:chgData name="Sharma Computer Academy" userId="08476b32c11f4418" providerId="LiveId" clId="{0725E7CF-7293-4272-A52D-54E962A5DA98}" dt="2023-08-02T05:29:22.228" v="2432" actId="113"/>
        <pc:sldMkLst>
          <pc:docMk/>
          <pc:sldMk cId="3269439087" sldId="1626"/>
        </pc:sldMkLst>
        <pc:spChg chg="mod">
          <ac:chgData name="Sharma Computer Academy" userId="08476b32c11f4418" providerId="LiveId" clId="{0725E7CF-7293-4272-A52D-54E962A5DA98}" dt="2023-08-02T05:26:36.476" v="2243" actId="20577"/>
          <ac:spMkLst>
            <pc:docMk/>
            <pc:sldMk cId="3269439087" sldId="1626"/>
            <ac:spMk id="2" creationId="{00000000-0000-0000-0000-000000000000}"/>
          </ac:spMkLst>
        </pc:spChg>
        <pc:spChg chg="mod">
          <ac:chgData name="Sharma Computer Academy" userId="08476b32c11f4418" providerId="LiveId" clId="{0725E7CF-7293-4272-A52D-54E962A5DA98}" dt="2023-08-02T05:29:22.228" v="2432" actId="113"/>
          <ac:spMkLst>
            <pc:docMk/>
            <pc:sldMk cId="3269439087" sldId="1626"/>
            <ac:spMk id="3" creationId="{00000000-0000-0000-0000-000000000000}"/>
          </ac:spMkLst>
        </pc:spChg>
      </pc:sldChg>
      <pc:sldChg chg="modSp add mod replId">
        <pc:chgData name="Sharma Computer Academy" userId="08476b32c11f4418" providerId="LiveId" clId="{0725E7CF-7293-4272-A52D-54E962A5DA98}" dt="2023-08-02T05:33:44.693" v="2470" actId="14826"/>
        <pc:sldMkLst>
          <pc:docMk/>
          <pc:sldMk cId="2526846000" sldId="1627"/>
        </pc:sldMkLst>
        <pc:spChg chg="mod">
          <ac:chgData name="Sharma Computer Academy" userId="08476b32c11f4418" providerId="LiveId" clId="{0725E7CF-7293-4272-A52D-54E962A5DA98}" dt="2023-08-02T05:29:53.826" v="2466" actId="20577"/>
          <ac:spMkLst>
            <pc:docMk/>
            <pc:sldMk cId="2526846000" sldId="1627"/>
            <ac:spMk id="2" creationId="{00000000-0000-0000-0000-000000000000}"/>
          </ac:spMkLst>
        </pc:spChg>
        <pc:spChg chg="mod">
          <ac:chgData name="Sharma Computer Academy" userId="08476b32c11f4418" providerId="LiveId" clId="{0725E7CF-7293-4272-A52D-54E962A5DA98}" dt="2023-08-02T05:29:46.357" v="2465" actId="6549"/>
          <ac:spMkLst>
            <pc:docMk/>
            <pc:sldMk cId="2526846000" sldId="1627"/>
            <ac:spMk id="3" creationId="{00000000-0000-0000-0000-000000000000}"/>
          </ac:spMkLst>
        </pc:spChg>
        <pc:picChg chg="mod">
          <ac:chgData name="Sharma Computer Academy" userId="08476b32c11f4418" providerId="LiveId" clId="{0725E7CF-7293-4272-A52D-54E962A5DA98}" dt="2023-08-02T05:33:33.668" v="2469" actId="14100"/>
          <ac:picMkLst>
            <pc:docMk/>
            <pc:sldMk cId="2526846000" sldId="1627"/>
            <ac:picMk id="5" creationId="{B0E610FD-1293-FFAC-1712-1FA6B9327156}"/>
          </ac:picMkLst>
        </pc:picChg>
        <pc:picChg chg="mod">
          <ac:chgData name="Sharma Computer Academy" userId="08476b32c11f4418" providerId="LiveId" clId="{0725E7CF-7293-4272-A52D-54E962A5DA98}" dt="2023-08-02T05:33:44.693" v="2470" actId="14826"/>
          <ac:picMkLst>
            <pc:docMk/>
            <pc:sldMk cId="2526846000" sldId="1627"/>
            <ac:picMk id="6" creationId="{6BF2E4B6-F2D2-8530-888D-37C8E6B484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38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Fetching</a:t>
            </a:r>
            <a:r>
              <a:rPr lang="en-US" sz="2200" dirty="0"/>
              <a:t> records of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employees </a:t>
            </a:r>
            <a:r>
              <a:rPr lang="en-US" sz="2200" dirty="0"/>
              <a:t>who either have </a:t>
            </a:r>
            <a:r>
              <a:rPr lang="en-US" sz="2200" b="1" dirty="0">
                <a:solidFill>
                  <a:srgbClr val="C00000"/>
                </a:solidFill>
              </a:rPr>
              <a:t>_id </a:t>
            </a:r>
            <a:r>
              <a:rPr lang="en-US" sz="2200" dirty="0"/>
              <a:t>less than </a:t>
            </a:r>
            <a:r>
              <a:rPr lang="en-US" sz="2200" b="1" dirty="0">
                <a:solidFill>
                  <a:srgbClr val="0070C0"/>
                </a:solidFill>
              </a:rPr>
              <a:t>106</a:t>
            </a:r>
            <a:r>
              <a:rPr lang="en-US" sz="2200" dirty="0"/>
              <a:t> or they </a:t>
            </a:r>
            <a:r>
              <a:rPr lang="en-US" sz="2200" b="1" dirty="0">
                <a:solidFill>
                  <a:schemeClr val="accent1"/>
                </a:solidFill>
              </a:rPr>
              <a:t>more</a:t>
            </a:r>
            <a:r>
              <a:rPr lang="en-US" sz="2200" dirty="0"/>
              <a:t> than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50000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600" y="3207363"/>
            <a:ext cx="7344816" cy="2067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2E4B6-F2D2-8530-888D-37C8E6B48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616" y="5730141"/>
            <a:ext cx="7344816" cy="1039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5B78D-187F-9371-B72E-F3733E3CE276}"/>
              </a:ext>
            </a:extLst>
          </p:cNvPr>
          <p:cNvSpPr txBox="1"/>
          <p:nvPr/>
        </p:nvSpPr>
        <p:spPr>
          <a:xfrm>
            <a:off x="467544" y="5274951"/>
            <a:ext cx="4572000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b="1" u="sng" dirty="0">
                <a:solidFill>
                  <a:srgbClr val="C00000"/>
                </a:solidFill>
              </a:rPr>
              <a:t>OUTPUT:</a:t>
            </a:r>
            <a:endParaRPr lang="en-US" sz="1800" b="1" u="sng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FB0AF-520C-E5ED-129A-5CB89848DCC1}"/>
              </a:ext>
            </a:extLst>
          </p:cNvPr>
          <p:cNvSpPr txBox="1"/>
          <p:nvPr/>
        </p:nvSpPr>
        <p:spPr>
          <a:xfrm>
            <a:off x="467544" y="2540205"/>
            <a:ext cx="4572000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b="1" u="sng" dirty="0">
                <a:solidFill>
                  <a:srgbClr val="002060"/>
                </a:solidFill>
              </a:rPr>
              <a:t>CODE:</a:t>
            </a:r>
            <a:endParaRPr lang="en-US" sz="1800" b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62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Projection with query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2060"/>
                </a:solidFill>
              </a:rPr>
              <a:t>Query </a:t>
            </a:r>
            <a:r>
              <a:rPr lang="en-US" sz="2200" dirty="0"/>
              <a:t>object has a </a:t>
            </a:r>
            <a:r>
              <a:rPr lang="en-US" sz="2200" b="1" dirty="0">
                <a:solidFill>
                  <a:schemeClr val="accent1"/>
                </a:solidFill>
              </a:rPr>
              <a:t>method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rgbClr val="0070C0"/>
                </a:solidFill>
              </a:rPr>
              <a:t>select() </a:t>
            </a:r>
            <a:r>
              <a:rPr lang="en-US" sz="2200" dirty="0"/>
              <a:t>that is used to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select document fields </a:t>
            </a:r>
            <a:r>
              <a:rPr lang="en-US" sz="2200" dirty="0"/>
              <a:t>that are to be </a:t>
            </a:r>
            <a:r>
              <a:rPr lang="en-US" sz="2200" b="1" dirty="0">
                <a:solidFill>
                  <a:srgbClr val="00B050"/>
                </a:solidFill>
              </a:rPr>
              <a:t>returned</a:t>
            </a:r>
            <a:r>
              <a:rPr lang="en-US" sz="2200" dirty="0"/>
              <a:t> in the </a:t>
            </a:r>
            <a:r>
              <a:rPr lang="en-US" sz="2200" b="1" dirty="0">
                <a:solidFill>
                  <a:srgbClr val="7030A0"/>
                </a:solidFill>
              </a:rPr>
              <a:t>query result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b="1" u="sng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&lt;</a:t>
            </a:r>
            <a:r>
              <a:rPr lang="en-US" sz="2000" b="1" dirty="0" err="1">
                <a:solidFill>
                  <a:schemeClr val="accent2"/>
                </a:solidFill>
              </a:rPr>
              <a:t>Query_obj</a:t>
            </a:r>
            <a:r>
              <a:rPr lang="en-US" sz="2000" b="1" dirty="0">
                <a:solidFill>
                  <a:schemeClr val="accent2"/>
                </a:solidFill>
              </a:rPr>
              <a:t>&gt;.select(&lt;String&gt;&lt;object&gt;&lt;Array of Strings&gt;)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It is </a:t>
            </a:r>
            <a:r>
              <a:rPr lang="en-US" sz="2200" b="1" dirty="0">
                <a:solidFill>
                  <a:schemeClr val="accent2"/>
                </a:solidFill>
              </a:rPr>
              <a:t>used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include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rgbClr val="FFC000"/>
                </a:solidFill>
              </a:rPr>
              <a:t>exclude</a:t>
            </a:r>
            <a:r>
              <a:rPr lang="en-US" sz="2200" dirty="0"/>
              <a:t> document fields that are </a:t>
            </a:r>
            <a:r>
              <a:rPr lang="en-US" sz="2200" b="1" dirty="0">
                <a:solidFill>
                  <a:schemeClr val="accent1"/>
                </a:solidFill>
              </a:rPr>
              <a:t>returned</a:t>
            </a:r>
            <a:r>
              <a:rPr lang="en-US" sz="2200" dirty="0"/>
              <a:t> from a </a:t>
            </a:r>
            <a:r>
              <a:rPr lang="en-US" sz="2200" b="1" dirty="0">
                <a:solidFill>
                  <a:srgbClr val="7030A0"/>
                </a:solidFill>
              </a:rPr>
              <a:t>Mongoose query</a:t>
            </a:r>
            <a:r>
              <a:rPr lang="en-US" sz="2200" dirty="0"/>
              <a:t>. </a:t>
            </a:r>
            <a:endParaRPr lang="en-US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92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Projection with query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This can </a:t>
            </a:r>
            <a:r>
              <a:rPr lang="en-US" sz="2200" dirty="0"/>
              <a:t>either be done using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string syntax </a:t>
            </a:r>
            <a:r>
              <a:rPr lang="en-US" sz="2200" dirty="0"/>
              <a:t>or we can use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object syntax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5D8FF-C1B3-944A-D5AE-7C48316CA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3212976"/>
            <a:ext cx="7560841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0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Display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salary</a:t>
            </a:r>
            <a:r>
              <a:rPr lang="en-US" sz="2200" dirty="0"/>
              <a:t> of all the </a:t>
            </a:r>
            <a:r>
              <a:rPr lang="en-US" sz="2200" b="1" dirty="0">
                <a:solidFill>
                  <a:srgbClr val="00B050"/>
                </a:solidFill>
              </a:rPr>
              <a:t>employees</a:t>
            </a:r>
            <a:r>
              <a:rPr lang="en-US" sz="2200" dirty="0"/>
              <a:t>.</a:t>
            </a:r>
            <a:endParaRPr lang="en-US" sz="2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2643" y="2678087"/>
            <a:ext cx="7128792" cy="2067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2E4B6-F2D2-8530-888D-37C8E6B48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1714" y="5310401"/>
            <a:ext cx="7012654" cy="1314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5B78D-187F-9371-B72E-F3733E3CE276}"/>
              </a:ext>
            </a:extLst>
          </p:cNvPr>
          <p:cNvSpPr txBox="1"/>
          <p:nvPr/>
        </p:nvSpPr>
        <p:spPr>
          <a:xfrm>
            <a:off x="323528" y="4770479"/>
            <a:ext cx="4572000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b="1" u="sng" dirty="0">
                <a:solidFill>
                  <a:srgbClr val="C00000"/>
                </a:solidFill>
              </a:rPr>
              <a:t>OUTPUT:</a:t>
            </a:r>
            <a:endParaRPr lang="en-US" sz="1800" b="1" u="sng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FB0AF-520C-E5ED-129A-5CB89848DCC1}"/>
              </a:ext>
            </a:extLst>
          </p:cNvPr>
          <p:cNvSpPr txBox="1"/>
          <p:nvPr/>
        </p:nvSpPr>
        <p:spPr>
          <a:xfrm>
            <a:off x="455586" y="2139039"/>
            <a:ext cx="4572000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b="1" u="sng" dirty="0">
                <a:solidFill>
                  <a:srgbClr val="002060"/>
                </a:solidFill>
              </a:rPr>
              <a:t>CODE:</a:t>
            </a:r>
            <a:endParaRPr lang="en-US" sz="1800" b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27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Sorting using query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2060"/>
                </a:solidFill>
              </a:rPr>
              <a:t>Query </a:t>
            </a:r>
            <a:r>
              <a:rPr lang="en-US" sz="2200" dirty="0"/>
              <a:t>object has a </a:t>
            </a:r>
            <a:r>
              <a:rPr lang="en-US" sz="2200" b="1" dirty="0">
                <a:solidFill>
                  <a:schemeClr val="accent1"/>
                </a:solidFill>
              </a:rPr>
              <a:t>method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rgbClr val="0070C0"/>
                </a:solidFill>
              </a:rPr>
              <a:t>sort() </a:t>
            </a:r>
            <a:r>
              <a:rPr lang="en-US" sz="2200" dirty="0"/>
              <a:t>that is used to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sort </a:t>
            </a:r>
            <a:r>
              <a:rPr lang="en-US" sz="2200" dirty="0"/>
              <a:t>the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documents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dirty="0"/>
              <a:t>based on </a:t>
            </a:r>
            <a:r>
              <a:rPr lang="en-US" sz="2200" b="1" dirty="0">
                <a:solidFill>
                  <a:srgbClr val="00B050"/>
                </a:solidFill>
              </a:rPr>
              <a:t>one or multiple </a:t>
            </a:r>
            <a:r>
              <a:rPr lang="en-US" sz="2200" dirty="0"/>
              <a:t>fields</a:t>
            </a:r>
          </a:p>
          <a:p>
            <a:pPr lvl="1">
              <a:lnSpc>
                <a:spcPct val="150000"/>
              </a:lnSpc>
            </a:pPr>
            <a:endParaRPr lang="en-US" sz="2200" b="1" u="sng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&lt;</a:t>
            </a:r>
            <a:r>
              <a:rPr lang="en-US" sz="2000" b="1" dirty="0" err="1">
                <a:solidFill>
                  <a:schemeClr val="accent2"/>
                </a:solidFill>
              </a:rPr>
              <a:t>Query_obj</a:t>
            </a:r>
            <a:r>
              <a:rPr lang="en-US" sz="2000" b="1" dirty="0">
                <a:solidFill>
                  <a:schemeClr val="accent2"/>
                </a:solidFill>
              </a:rPr>
              <a:t>&gt;.sort(&lt;object&gt;)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We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pass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1"/>
                </a:solidFill>
              </a:rPr>
              <a:t>fieldnames</a:t>
            </a:r>
            <a:r>
              <a:rPr lang="en-US" sz="2200" dirty="0"/>
              <a:t> along with ‘</a:t>
            </a:r>
            <a:r>
              <a:rPr lang="en-US" sz="2200" b="1" dirty="0" err="1">
                <a:solidFill>
                  <a:srgbClr val="00B050"/>
                </a:solidFill>
              </a:rPr>
              <a:t>asc</a:t>
            </a:r>
            <a:r>
              <a:rPr lang="en-US" sz="2200" dirty="0"/>
              <a:t>’ or ‘</a:t>
            </a:r>
            <a:r>
              <a:rPr lang="en-US" sz="2200" b="1" dirty="0">
                <a:solidFill>
                  <a:srgbClr val="00B050"/>
                </a:solidFill>
              </a:rPr>
              <a:t>desc</a:t>
            </a:r>
            <a:r>
              <a:rPr lang="en-US" sz="2200" dirty="0"/>
              <a:t>’ or </a:t>
            </a:r>
            <a:r>
              <a:rPr lang="en-US" sz="2200" b="1" dirty="0">
                <a:solidFill>
                  <a:srgbClr val="00B050"/>
                </a:solidFill>
              </a:rPr>
              <a:t>1</a:t>
            </a:r>
            <a:r>
              <a:rPr lang="en-US" sz="2200" dirty="0"/>
              <a:t> or  </a:t>
            </a:r>
            <a:r>
              <a:rPr lang="en-US" sz="2200" b="1" dirty="0">
                <a:solidFill>
                  <a:srgbClr val="00B050"/>
                </a:solidFill>
              </a:rPr>
              <a:t>-1</a:t>
            </a:r>
            <a:r>
              <a:rPr lang="en-US" sz="2200" dirty="0"/>
              <a:t> to indicate </a:t>
            </a:r>
            <a:r>
              <a:rPr lang="en-US" sz="2200" b="1" dirty="0">
                <a:solidFill>
                  <a:srgbClr val="002060"/>
                </a:solidFill>
              </a:rPr>
              <a:t>sorting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FFC000"/>
                </a:solidFill>
              </a:rPr>
              <a:t>ascending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rgbClr val="FFC000"/>
                </a:solidFill>
              </a:rPr>
              <a:t>descending</a:t>
            </a:r>
            <a:r>
              <a:rPr lang="en-US" sz="2200" dirty="0"/>
              <a:t> order. </a:t>
            </a:r>
            <a:endParaRPr lang="en-US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24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Display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salary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rgbClr val="00B050"/>
                </a:solidFill>
              </a:rPr>
              <a:t>in ascending order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salary</a:t>
            </a:r>
            <a:r>
              <a:rPr lang="en-US" sz="2200" dirty="0"/>
              <a:t>.</a:t>
            </a:r>
            <a:endParaRPr lang="en-US" sz="2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495" y="3052575"/>
            <a:ext cx="7012653" cy="2067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2E4B6-F2D2-8530-888D-37C8E6B48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495" y="5484191"/>
            <a:ext cx="7094881" cy="13147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5B78D-187F-9371-B72E-F3733E3CE276}"/>
              </a:ext>
            </a:extLst>
          </p:cNvPr>
          <p:cNvSpPr txBox="1"/>
          <p:nvPr/>
        </p:nvSpPr>
        <p:spPr>
          <a:xfrm>
            <a:off x="323528" y="5036046"/>
            <a:ext cx="4572000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b="1" u="sng" dirty="0">
                <a:solidFill>
                  <a:srgbClr val="C00000"/>
                </a:solidFill>
              </a:rPr>
              <a:t>OUTPUT:</a:t>
            </a:r>
            <a:endParaRPr lang="en-US" sz="1800" b="1" u="sng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FB0AF-520C-E5ED-129A-5CB89848DCC1}"/>
              </a:ext>
            </a:extLst>
          </p:cNvPr>
          <p:cNvSpPr txBox="1"/>
          <p:nvPr/>
        </p:nvSpPr>
        <p:spPr>
          <a:xfrm>
            <a:off x="340643" y="2568209"/>
            <a:ext cx="4572000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b="1" u="sng" dirty="0">
                <a:solidFill>
                  <a:srgbClr val="002060"/>
                </a:solidFill>
              </a:rPr>
              <a:t>CODE:</a:t>
            </a:r>
            <a:endParaRPr lang="en-US" sz="1800" b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13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limiting using query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2060"/>
                </a:solidFill>
              </a:rPr>
              <a:t>Query </a:t>
            </a:r>
            <a:r>
              <a:rPr lang="en-US" sz="2200" dirty="0"/>
              <a:t>object has a </a:t>
            </a:r>
            <a:r>
              <a:rPr lang="en-US" sz="2200" b="1" dirty="0">
                <a:solidFill>
                  <a:schemeClr val="accent1"/>
                </a:solidFill>
              </a:rPr>
              <a:t>method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rgbClr val="0070C0"/>
                </a:solidFill>
              </a:rPr>
              <a:t>limit() </a:t>
            </a:r>
            <a:r>
              <a:rPr lang="en-US" sz="2200" dirty="0"/>
              <a:t>that is used to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limit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2"/>
                </a:solidFill>
              </a:rPr>
              <a:t>number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documents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00B050"/>
                </a:solidFill>
              </a:rPr>
              <a:t>query </a:t>
            </a:r>
            <a:r>
              <a:rPr lang="en-US" sz="2200" dirty="0"/>
              <a:t>will return.</a:t>
            </a:r>
          </a:p>
          <a:p>
            <a:pPr lvl="1">
              <a:lnSpc>
                <a:spcPct val="150000"/>
              </a:lnSpc>
            </a:pPr>
            <a:endParaRPr lang="en-US" sz="2200" b="1" u="sng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&lt;</a:t>
            </a:r>
            <a:r>
              <a:rPr lang="en-US" sz="2000" b="1" dirty="0" err="1">
                <a:solidFill>
                  <a:schemeClr val="accent2"/>
                </a:solidFill>
              </a:rPr>
              <a:t>Query_obj</a:t>
            </a:r>
            <a:r>
              <a:rPr lang="en-US" sz="2000" b="1" dirty="0">
                <a:solidFill>
                  <a:schemeClr val="accent2"/>
                </a:solidFill>
              </a:rPr>
              <a:t>&gt;.limit(&lt;number&gt;)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B050"/>
                </a:solidFill>
              </a:rPr>
              <a:t>numeric value </a:t>
            </a:r>
            <a:r>
              <a:rPr lang="en-US" sz="2200" dirty="0"/>
              <a:t>passed as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argument</a:t>
            </a:r>
            <a:r>
              <a:rPr lang="en-US" sz="2200" dirty="0"/>
              <a:t> specifies the </a:t>
            </a:r>
            <a:r>
              <a:rPr lang="en-US" sz="2200" b="1" dirty="0">
                <a:solidFill>
                  <a:srgbClr val="C00000"/>
                </a:solidFill>
              </a:rPr>
              <a:t>maximum</a:t>
            </a:r>
            <a:r>
              <a:rPr lang="en-US" sz="2200" dirty="0"/>
              <a:t> number of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documents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00B050"/>
                </a:solidFill>
              </a:rPr>
              <a:t>query</a:t>
            </a:r>
            <a:r>
              <a:rPr lang="en-US" sz="2200" dirty="0"/>
              <a:t> will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sz="2200" dirty="0"/>
              <a:t>.</a:t>
            </a:r>
            <a:endParaRPr lang="en-US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39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Display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name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salary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rgbClr val="00B050"/>
                </a:solidFill>
              </a:rPr>
              <a:t>only first two employees</a:t>
            </a:r>
            <a:r>
              <a:rPr lang="en-US" sz="2200" dirty="0"/>
              <a:t>.</a:t>
            </a:r>
            <a:endParaRPr lang="en-US" sz="2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494" y="3052575"/>
            <a:ext cx="6950865" cy="2067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2E4B6-F2D2-8530-888D-37C8E6B48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1495" y="5661642"/>
            <a:ext cx="7094881" cy="959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5B78D-187F-9371-B72E-F3733E3CE276}"/>
              </a:ext>
            </a:extLst>
          </p:cNvPr>
          <p:cNvSpPr txBox="1"/>
          <p:nvPr/>
        </p:nvSpPr>
        <p:spPr>
          <a:xfrm>
            <a:off x="323528" y="5036046"/>
            <a:ext cx="4572000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b="1" u="sng" dirty="0">
                <a:solidFill>
                  <a:srgbClr val="C00000"/>
                </a:solidFill>
              </a:rPr>
              <a:t>OUTPUT:</a:t>
            </a:r>
            <a:endParaRPr lang="en-US" sz="1800" b="1" u="sng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FB0AF-520C-E5ED-129A-5CB89848DCC1}"/>
              </a:ext>
            </a:extLst>
          </p:cNvPr>
          <p:cNvSpPr txBox="1"/>
          <p:nvPr/>
        </p:nvSpPr>
        <p:spPr>
          <a:xfrm>
            <a:off x="340643" y="2568209"/>
            <a:ext cx="4572000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b="1" u="sng" dirty="0">
                <a:solidFill>
                  <a:srgbClr val="002060"/>
                </a:solidFill>
              </a:rPr>
              <a:t>CODE:</a:t>
            </a:r>
            <a:endParaRPr lang="en-US" sz="1800" b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46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 err="1"/>
              <a:t>findOne</a:t>
            </a:r>
            <a:r>
              <a:rPr lang="en-US" sz="2700" b="1" cap="none" dirty="0"/>
              <a:t>()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</a:rPr>
              <a:t>findOne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sz="2200" dirty="0"/>
              <a:t>method </a:t>
            </a:r>
            <a:r>
              <a:rPr lang="en-US" sz="2200" b="1" dirty="0">
                <a:solidFill>
                  <a:schemeClr val="accent1"/>
                </a:solidFill>
              </a:rPr>
              <a:t>belongs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FFC000"/>
                </a:solidFill>
              </a:rPr>
              <a:t>Model</a:t>
            </a:r>
            <a:r>
              <a:rPr lang="en-US" sz="2200" dirty="0"/>
              <a:t> constructor and is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used </a:t>
            </a:r>
            <a:r>
              <a:rPr lang="en-US" sz="2200" dirty="0"/>
              <a:t>to find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one document</a:t>
            </a:r>
            <a:r>
              <a:rPr lang="en-US" sz="2200" dirty="0"/>
              <a:t> according to the </a:t>
            </a:r>
            <a:r>
              <a:rPr lang="en-US" sz="2200" b="1" dirty="0">
                <a:solidFill>
                  <a:srgbClr val="00B050"/>
                </a:solidFill>
              </a:rPr>
              <a:t>condition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If </a:t>
            </a:r>
            <a:r>
              <a:rPr lang="en-US" sz="2200" b="1" dirty="0">
                <a:solidFill>
                  <a:schemeClr val="accent2"/>
                </a:solidFill>
              </a:rPr>
              <a:t>multiple documents </a:t>
            </a:r>
            <a:r>
              <a:rPr lang="en-US" sz="2200" dirty="0"/>
              <a:t>are </a:t>
            </a:r>
            <a:r>
              <a:rPr lang="en-US" sz="2200" b="1" dirty="0">
                <a:solidFill>
                  <a:srgbClr val="0070C0"/>
                </a:solidFill>
              </a:rPr>
              <a:t>matching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FFC000"/>
                </a:solidFill>
              </a:rPr>
              <a:t>condition</a:t>
            </a:r>
            <a:r>
              <a:rPr lang="en-US" sz="2200" dirty="0"/>
              <a:t>, then it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returns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2060"/>
                </a:solidFill>
              </a:rPr>
              <a:t>first document </a:t>
            </a:r>
            <a:r>
              <a:rPr lang="en-US" sz="2200" dirty="0"/>
              <a:t>satisfying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condition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chemeClr val="accent1"/>
                </a:solidFill>
              </a:rPr>
              <a:t>Model.findOne</a:t>
            </a:r>
            <a:r>
              <a:rPr lang="en-US" sz="2000" b="1" dirty="0">
                <a:solidFill>
                  <a:schemeClr val="accent1"/>
                </a:solidFill>
              </a:rPr>
              <a:t>({filter},{projection},{options})</a:t>
            </a:r>
          </a:p>
          <a:p>
            <a:pPr lvl="3">
              <a:lnSpc>
                <a:spcPct val="150000"/>
              </a:lnSpc>
            </a:pPr>
            <a:r>
              <a:rPr lang="en-US" sz="1800" b="1" dirty="0">
                <a:solidFill>
                  <a:srgbClr val="002060"/>
                </a:solidFill>
              </a:rPr>
              <a:t>filter</a:t>
            </a:r>
            <a:r>
              <a:rPr lang="en-US" sz="1800" dirty="0"/>
              <a:t>: Represents the </a:t>
            </a:r>
            <a:r>
              <a:rPr lang="en-US" sz="1800" b="1" dirty="0">
                <a:solidFill>
                  <a:srgbClr val="7030A0"/>
                </a:solidFill>
              </a:rPr>
              <a:t>filter</a:t>
            </a:r>
            <a:r>
              <a:rPr lang="en-US" sz="1800" dirty="0"/>
              <a:t> object . </a:t>
            </a:r>
            <a:r>
              <a:rPr lang="en-US" sz="1800" b="1" dirty="0">
                <a:solidFill>
                  <a:srgbClr val="00B050"/>
                </a:solidFill>
              </a:rPr>
              <a:t>MongoDB</a:t>
            </a:r>
            <a:r>
              <a:rPr lang="en-US" sz="1800" dirty="0"/>
              <a:t> will </a:t>
            </a:r>
            <a:r>
              <a:rPr lang="en-US" sz="1800" b="1" dirty="0">
                <a:solidFill>
                  <a:srgbClr val="FFC000"/>
                </a:solidFill>
              </a:rPr>
              <a:t>search</a:t>
            </a:r>
            <a:r>
              <a:rPr lang="en-US" sz="1800" dirty="0"/>
              <a:t> for </a:t>
            </a:r>
            <a:r>
              <a:rPr lang="en-US" sz="1800" b="1" dirty="0">
                <a:solidFill>
                  <a:schemeClr val="accent2"/>
                </a:solidFill>
              </a:rPr>
              <a:t>first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document</a:t>
            </a:r>
            <a:r>
              <a:rPr lang="en-US" sz="1800" dirty="0"/>
              <a:t> that </a:t>
            </a:r>
            <a:r>
              <a:rPr lang="en-US" sz="1800" b="1" dirty="0">
                <a:solidFill>
                  <a:srgbClr val="00B050"/>
                </a:solidFill>
              </a:rPr>
              <a:t>matches</a:t>
            </a:r>
            <a:r>
              <a:rPr lang="en-US" sz="1800" dirty="0"/>
              <a:t> the </a:t>
            </a:r>
            <a:r>
              <a:rPr lang="en-US" sz="1800" b="1" dirty="0">
                <a:solidFill>
                  <a:srgbClr val="002060"/>
                </a:solidFill>
              </a:rPr>
              <a:t>filter</a:t>
            </a:r>
            <a:r>
              <a:rPr lang="en-US" sz="1800" dirty="0"/>
              <a:t>.</a:t>
            </a:r>
          </a:p>
          <a:p>
            <a:pPr lvl="3">
              <a:lnSpc>
                <a:spcPct val="150000"/>
              </a:lnSpc>
            </a:pPr>
            <a:r>
              <a:rPr lang="en-US" sz="1800" b="1" dirty="0">
                <a:solidFill>
                  <a:srgbClr val="002060"/>
                </a:solidFill>
              </a:rPr>
              <a:t>projection</a:t>
            </a:r>
            <a:r>
              <a:rPr lang="en-US" sz="1800" dirty="0"/>
              <a:t>: A </a:t>
            </a:r>
            <a:r>
              <a:rPr lang="en-US" sz="1800" b="1" dirty="0">
                <a:solidFill>
                  <a:srgbClr val="C00000"/>
                </a:solidFill>
              </a:rPr>
              <a:t>string</a:t>
            </a:r>
            <a:r>
              <a:rPr lang="en-US" sz="1800" dirty="0"/>
              <a:t> or </a:t>
            </a:r>
            <a:r>
              <a:rPr lang="en-US" sz="1800" b="1" dirty="0">
                <a:solidFill>
                  <a:srgbClr val="C00000"/>
                </a:solidFill>
              </a:rPr>
              <a:t>object</a:t>
            </a:r>
            <a:r>
              <a:rPr lang="en-US" sz="1800" dirty="0"/>
              <a:t> representing </a:t>
            </a:r>
            <a:r>
              <a:rPr lang="en-US" sz="1800" b="1" dirty="0">
                <a:solidFill>
                  <a:srgbClr val="0070C0"/>
                </a:solidFill>
              </a:rPr>
              <a:t>fields</a:t>
            </a:r>
            <a:r>
              <a:rPr lang="en-US" sz="1800" dirty="0"/>
              <a:t> to be </a:t>
            </a:r>
            <a:r>
              <a:rPr lang="en-US" sz="1800" b="1" dirty="0">
                <a:solidFill>
                  <a:srgbClr val="00B050"/>
                </a:solidFill>
              </a:rPr>
              <a:t>returned</a:t>
            </a:r>
          </a:p>
          <a:p>
            <a:pPr lvl="3">
              <a:lnSpc>
                <a:spcPct val="150000"/>
              </a:lnSpc>
            </a:pPr>
            <a:r>
              <a:rPr lang="en-US" sz="1800" b="1" dirty="0">
                <a:solidFill>
                  <a:srgbClr val="002060"/>
                </a:solidFill>
              </a:rPr>
              <a:t>options</a:t>
            </a:r>
            <a:r>
              <a:rPr lang="en-US" sz="1800" dirty="0"/>
              <a:t>: An </a:t>
            </a:r>
            <a:r>
              <a:rPr lang="en-US" sz="1800" b="1" dirty="0">
                <a:solidFill>
                  <a:srgbClr val="C00000"/>
                </a:solidFill>
              </a:rPr>
              <a:t>object</a:t>
            </a:r>
            <a:r>
              <a:rPr lang="en-US" sz="1800" dirty="0"/>
              <a:t> representing </a:t>
            </a:r>
            <a:r>
              <a:rPr lang="en-US" sz="1800" b="1" dirty="0">
                <a:solidFill>
                  <a:schemeClr val="accent2"/>
                </a:solidFill>
              </a:rPr>
              <a:t>query options</a:t>
            </a:r>
          </a:p>
          <a:p>
            <a:pPr lvl="3">
              <a:lnSpc>
                <a:spcPct val="150000"/>
              </a:lnSpc>
            </a:pPr>
            <a:endParaRPr lang="en-US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2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does </a:t>
            </a:r>
            <a:r>
              <a:rPr lang="en-US" sz="2700" b="1" cap="none" dirty="0" err="1"/>
              <a:t>findOne</a:t>
            </a:r>
            <a:r>
              <a:rPr lang="en-US" sz="2700" b="1" dirty="0"/>
              <a:t>() return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Just like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find() </a:t>
            </a:r>
            <a:r>
              <a:rPr lang="en-US" sz="2200" dirty="0"/>
              <a:t>method , the 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</a:rPr>
              <a:t>findOne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sz="2200" dirty="0"/>
              <a:t>method also </a:t>
            </a:r>
            <a:r>
              <a:rPr lang="en-US" sz="2200" b="1" dirty="0">
                <a:solidFill>
                  <a:schemeClr val="accent1"/>
                </a:solidFill>
              </a:rPr>
              <a:t>returns </a:t>
            </a:r>
            <a:r>
              <a:rPr lang="en-US" sz="2200" dirty="0"/>
              <a:t>a </a:t>
            </a:r>
            <a:r>
              <a:rPr lang="en-US" sz="2200" b="1" dirty="0">
                <a:solidFill>
                  <a:srgbClr val="FFC000"/>
                </a:solidFill>
              </a:rPr>
              <a:t>Query</a:t>
            </a:r>
            <a:r>
              <a:rPr lang="en-US" sz="2200" dirty="0"/>
              <a:t> object.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FFC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FFC000"/>
                </a:solidFill>
              </a:rPr>
              <a:t>In case </a:t>
            </a:r>
            <a:r>
              <a:rPr lang="en-US" sz="2200" dirty="0"/>
              <a:t>we want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Promise</a:t>
            </a:r>
            <a:r>
              <a:rPr lang="en-US" sz="2200" dirty="0"/>
              <a:t> object then we </a:t>
            </a:r>
            <a:r>
              <a:rPr lang="en-US" sz="2200" b="1" dirty="0">
                <a:solidFill>
                  <a:schemeClr val="accent1"/>
                </a:solidFill>
              </a:rPr>
              <a:t>can call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exec() </a:t>
            </a:r>
            <a:r>
              <a:rPr lang="en-US" sz="2200" dirty="0"/>
              <a:t>method of </a:t>
            </a:r>
            <a:r>
              <a:rPr lang="en-US" sz="2200" b="1" dirty="0">
                <a:solidFill>
                  <a:srgbClr val="FFC000"/>
                </a:solidFill>
              </a:rPr>
              <a:t>Query</a:t>
            </a:r>
            <a:r>
              <a:rPr lang="en-US" sz="2200" dirty="0"/>
              <a:t> object.</a:t>
            </a:r>
            <a:endParaRPr lang="en-US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48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Using Query Object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Query Helpers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Projection With Query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Sorting With Query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7030A0"/>
                </a:solidFill>
                <a:latin typeface="Bookman Old Style" panose="02050604050505020204" pitchFamily="18" charset="0"/>
                <a:sym typeface="+mn-ea"/>
              </a:rPr>
              <a:t>Using </a:t>
            </a:r>
            <a:r>
              <a:rPr lang="en-US" sz="1800" b="1" dirty="0" err="1">
                <a:solidFill>
                  <a:srgbClr val="7030A0"/>
                </a:solidFill>
                <a:latin typeface="Bookman Old Style" panose="02050604050505020204" pitchFamily="18" charset="0"/>
                <a:sym typeface="+mn-ea"/>
              </a:rPr>
              <a:t>findOne</a:t>
            </a:r>
            <a:r>
              <a:rPr lang="en-US" sz="1800" b="1" dirty="0">
                <a:solidFill>
                  <a:srgbClr val="7030A0"/>
                </a:solidFill>
                <a:latin typeface="Bookman Old Style" panose="02050604050505020204" pitchFamily="18" charset="0"/>
                <a:sym typeface="+mn-ea"/>
              </a:rPr>
              <a:t>()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7030A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  <a:sym typeface="+mn-ea"/>
              </a:rPr>
              <a:t>Using 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  <a:sym typeface="+mn-ea"/>
              </a:rPr>
              <a:t>findById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  <a:sym typeface="+mn-ea"/>
              </a:rPr>
              <a:t>()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Write</a:t>
            </a:r>
            <a:r>
              <a:rPr lang="en-US" sz="2200" dirty="0"/>
              <a:t> an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Node-Mongoose application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92D050"/>
                </a:solidFill>
              </a:rPr>
              <a:t>connect</a:t>
            </a:r>
            <a:r>
              <a:rPr lang="en-US" sz="2200" dirty="0"/>
              <a:t> to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MongoDB</a:t>
            </a:r>
            <a:r>
              <a:rPr lang="en-US" sz="2200" dirty="0"/>
              <a:t> database and </a:t>
            </a:r>
            <a:r>
              <a:rPr lang="en-US" sz="2200" b="1" dirty="0">
                <a:solidFill>
                  <a:srgbClr val="C00000"/>
                </a:solidFill>
              </a:rPr>
              <a:t>fetch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7030A0"/>
                </a:solidFill>
              </a:rPr>
              <a:t>display</a:t>
            </a:r>
            <a:r>
              <a:rPr lang="en-US" sz="2200" dirty="0"/>
              <a:t> the first </a:t>
            </a:r>
            <a:r>
              <a:rPr lang="en-US" sz="2200" b="1" dirty="0">
                <a:solidFill>
                  <a:schemeClr val="accent2"/>
                </a:solidFill>
              </a:rPr>
              <a:t>employee</a:t>
            </a:r>
            <a:r>
              <a:rPr lang="en-US" sz="2200" dirty="0"/>
              <a:t> whose </a:t>
            </a:r>
            <a:r>
              <a:rPr lang="en-US" sz="2200" b="1" dirty="0">
                <a:solidFill>
                  <a:srgbClr val="002060"/>
                </a:solidFill>
              </a:rPr>
              <a:t>salary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92D050"/>
                </a:solidFill>
              </a:rPr>
              <a:t>50000</a:t>
            </a:r>
            <a:r>
              <a:rPr lang="en-US" sz="2200" dirty="0"/>
              <a:t> from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emps</a:t>
            </a:r>
            <a:r>
              <a:rPr lang="en-US" sz="2200" dirty="0"/>
              <a:t> collection</a:t>
            </a:r>
            <a:endParaRPr lang="en-US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2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Solution(</a:t>
            </a:r>
            <a:r>
              <a:rPr lang="en-US" sz="2700" b="1" cap="none" dirty="0"/>
              <a:t>app.js</a:t>
            </a:r>
            <a:r>
              <a:rPr lang="en-US" sz="27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8656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556" y="2492896"/>
            <a:ext cx="7992888" cy="720080"/>
          </a:xfrm>
        </p:spPr>
      </p:pic>
    </p:spTree>
    <p:extLst>
      <p:ext uri="{BB962C8B-B14F-4D97-AF65-F5344CB8AC3E}">
        <p14:creationId xmlns:p14="http://schemas.microsoft.com/office/powerpoint/2010/main" val="273295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if criteria fails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When</a:t>
            </a:r>
            <a:r>
              <a:rPr lang="en-US" sz="2200" dirty="0"/>
              <a:t> we use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then()/catch() </a:t>
            </a:r>
            <a:r>
              <a:rPr lang="en-US" sz="2200" dirty="0"/>
              <a:t>with 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</a:rPr>
              <a:t>findOne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sz="2200" dirty="0"/>
              <a:t>and the </a:t>
            </a:r>
            <a:r>
              <a:rPr lang="en-US" sz="2200" b="1" dirty="0">
                <a:solidFill>
                  <a:srgbClr val="7030A0"/>
                </a:solidFill>
              </a:rPr>
              <a:t>criteria fails </a:t>
            </a:r>
            <a:r>
              <a:rPr lang="en-US" sz="2200" dirty="0"/>
              <a:t>then we </a:t>
            </a:r>
            <a:r>
              <a:rPr lang="en-US" sz="2200" b="1" dirty="0">
                <a:solidFill>
                  <a:schemeClr val="accent2"/>
                </a:solidFill>
              </a:rPr>
              <a:t>get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2060"/>
                </a:solidFill>
              </a:rPr>
              <a:t>null </a:t>
            </a:r>
            <a:r>
              <a:rPr lang="en-US" sz="2200" dirty="0"/>
              <a:t>object. 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D54885-FFB3-0799-0AC1-08213AF67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803187"/>
            <a:ext cx="7200800" cy="383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/>
              <a:t>async-await </a:t>
            </a:r>
            <a:r>
              <a:rPr lang="en-US" sz="2700" b="1" dirty="0"/>
              <a:t>with </a:t>
            </a:r>
            <a:r>
              <a:rPr lang="en-US" sz="2700" b="1" cap="none" dirty="0" err="1"/>
              <a:t>findOne</a:t>
            </a:r>
            <a:r>
              <a:rPr lang="en-US" sz="2700" b="1" dirty="0"/>
              <a:t>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2E1D4-D260-D3B8-9A95-67D02FF57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1772816"/>
            <a:ext cx="8278971" cy="4680520"/>
          </a:xfrm>
        </p:spPr>
      </p:pic>
    </p:spTree>
    <p:extLst>
      <p:ext uri="{BB962C8B-B14F-4D97-AF65-F5344CB8AC3E}">
        <p14:creationId xmlns:p14="http://schemas.microsoft.com/office/powerpoint/2010/main" val="25178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 err="1"/>
              <a:t>findById</a:t>
            </a:r>
            <a:r>
              <a:rPr lang="en-US" sz="2700" b="1" cap="none" dirty="0"/>
              <a:t>()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</a:rPr>
              <a:t>findById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sz="2200" dirty="0"/>
              <a:t>method </a:t>
            </a:r>
            <a:r>
              <a:rPr lang="en-US" sz="2200" b="1" dirty="0">
                <a:solidFill>
                  <a:schemeClr val="accent1"/>
                </a:solidFill>
              </a:rPr>
              <a:t>belongs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FFC000"/>
                </a:solidFill>
              </a:rPr>
              <a:t>Model</a:t>
            </a:r>
            <a:r>
              <a:rPr lang="en-US" sz="2200" dirty="0"/>
              <a:t> constructor and is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used </a:t>
            </a:r>
            <a:r>
              <a:rPr lang="en-US" sz="2200" dirty="0"/>
              <a:t>to find </a:t>
            </a: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 document</a:t>
            </a:r>
            <a:r>
              <a:rPr lang="en-US" sz="2200" dirty="0"/>
              <a:t> according to the </a:t>
            </a:r>
            <a:r>
              <a:rPr lang="en-US" sz="2200" b="1" dirty="0">
                <a:solidFill>
                  <a:srgbClr val="00B050"/>
                </a:solidFill>
              </a:rPr>
              <a:t>_id </a:t>
            </a:r>
            <a:r>
              <a:rPr lang="en-US" sz="2200" dirty="0"/>
              <a:t>field value.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When</a:t>
            </a:r>
            <a:r>
              <a:rPr lang="en-US" sz="2200" dirty="0"/>
              <a:t> we call 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</a:rPr>
              <a:t>findById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(_id)</a:t>
            </a:r>
            <a:r>
              <a:rPr lang="en-US" sz="2200" dirty="0"/>
              <a:t>, then </a:t>
            </a:r>
            <a:r>
              <a:rPr lang="en-US" sz="2200" b="1" dirty="0">
                <a:solidFill>
                  <a:schemeClr val="accent2"/>
                </a:solidFill>
              </a:rPr>
              <a:t>Mongoose</a:t>
            </a:r>
            <a:r>
              <a:rPr lang="en-US" sz="2200" dirty="0"/>
              <a:t> internally calls 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</a:rPr>
              <a:t>findOne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({ _id }) 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chemeClr val="accent1"/>
                </a:solidFill>
              </a:rPr>
              <a:t>Model.findById</a:t>
            </a:r>
            <a:r>
              <a:rPr lang="en-US" sz="2000" b="1" dirty="0">
                <a:solidFill>
                  <a:schemeClr val="accent1"/>
                </a:solidFill>
              </a:rPr>
              <a:t>(id,{projection},{options})</a:t>
            </a:r>
          </a:p>
          <a:p>
            <a:pPr lvl="3">
              <a:lnSpc>
                <a:spcPct val="150000"/>
              </a:lnSpc>
            </a:pPr>
            <a:r>
              <a:rPr lang="en-US" sz="1800" b="1" dirty="0">
                <a:solidFill>
                  <a:srgbClr val="002060"/>
                </a:solidFill>
              </a:rPr>
              <a:t>id</a:t>
            </a:r>
            <a:r>
              <a:rPr lang="en-US" sz="1800" dirty="0"/>
              <a:t>: </a:t>
            </a:r>
            <a:r>
              <a:rPr lang="en-US" sz="1800" b="1" dirty="0">
                <a:solidFill>
                  <a:schemeClr val="accent1"/>
                </a:solidFill>
              </a:rPr>
              <a:t>Any value </a:t>
            </a:r>
            <a:r>
              <a:rPr lang="en-US" sz="1800" dirty="0"/>
              <a:t>of the field </a:t>
            </a:r>
            <a:r>
              <a:rPr lang="en-US" sz="1800" b="1" dirty="0">
                <a:solidFill>
                  <a:srgbClr val="00B050"/>
                </a:solidFill>
              </a:rPr>
              <a:t>_id</a:t>
            </a:r>
            <a:r>
              <a:rPr lang="en-US" sz="1800" dirty="0"/>
              <a:t>.</a:t>
            </a:r>
          </a:p>
          <a:p>
            <a:pPr lvl="3">
              <a:lnSpc>
                <a:spcPct val="150000"/>
              </a:lnSpc>
            </a:pPr>
            <a:r>
              <a:rPr lang="en-US" sz="1800" b="1" dirty="0">
                <a:solidFill>
                  <a:srgbClr val="002060"/>
                </a:solidFill>
              </a:rPr>
              <a:t>projection</a:t>
            </a:r>
            <a:r>
              <a:rPr lang="en-US" sz="1800" dirty="0"/>
              <a:t>: A </a:t>
            </a:r>
            <a:r>
              <a:rPr lang="en-US" sz="1800" b="1" dirty="0">
                <a:solidFill>
                  <a:srgbClr val="C00000"/>
                </a:solidFill>
              </a:rPr>
              <a:t>string</a:t>
            </a:r>
            <a:r>
              <a:rPr lang="en-US" sz="1800" dirty="0"/>
              <a:t> or </a:t>
            </a:r>
            <a:r>
              <a:rPr lang="en-US" sz="1800" b="1" dirty="0">
                <a:solidFill>
                  <a:srgbClr val="C00000"/>
                </a:solidFill>
              </a:rPr>
              <a:t>object</a:t>
            </a:r>
            <a:r>
              <a:rPr lang="en-US" sz="1800" dirty="0"/>
              <a:t> representing </a:t>
            </a:r>
            <a:r>
              <a:rPr lang="en-US" sz="1800" b="1" dirty="0">
                <a:solidFill>
                  <a:srgbClr val="0070C0"/>
                </a:solidFill>
              </a:rPr>
              <a:t>fields</a:t>
            </a:r>
            <a:r>
              <a:rPr lang="en-US" sz="1800" dirty="0"/>
              <a:t> to be </a:t>
            </a:r>
            <a:r>
              <a:rPr lang="en-US" sz="1800" b="1" dirty="0">
                <a:solidFill>
                  <a:srgbClr val="00B050"/>
                </a:solidFill>
              </a:rPr>
              <a:t>returned</a:t>
            </a:r>
          </a:p>
          <a:p>
            <a:pPr lvl="3">
              <a:lnSpc>
                <a:spcPct val="150000"/>
              </a:lnSpc>
            </a:pPr>
            <a:r>
              <a:rPr lang="en-US" sz="1800" b="1" dirty="0">
                <a:solidFill>
                  <a:srgbClr val="002060"/>
                </a:solidFill>
              </a:rPr>
              <a:t>options</a:t>
            </a:r>
            <a:r>
              <a:rPr lang="en-US" sz="1800" dirty="0"/>
              <a:t>: An </a:t>
            </a:r>
            <a:r>
              <a:rPr lang="en-US" sz="1800" b="1" dirty="0">
                <a:solidFill>
                  <a:srgbClr val="C00000"/>
                </a:solidFill>
              </a:rPr>
              <a:t>object</a:t>
            </a:r>
            <a:r>
              <a:rPr lang="en-US" sz="1800" dirty="0"/>
              <a:t> representing </a:t>
            </a:r>
            <a:r>
              <a:rPr lang="en-US" sz="1800" b="1" dirty="0">
                <a:solidFill>
                  <a:schemeClr val="accent2"/>
                </a:solidFill>
              </a:rPr>
              <a:t>query options</a:t>
            </a:r>
          </a:p>
          <a:p>
            <a:pPr lvl="3">
              <a:lnSpc>
                <a:spcPct val="150000"/>
              </a:lnSpc>
            </a:pPr>
            <a:endParaRPr lang="en-US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70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does </a:t>
            </a:r>
            <a:r>
              <a:rPr lang="en-US" sz="2700" b="1" cap="none" dirty="0" err="1"/>
              <a:t>findById</a:t>
            </a:r>
            <a:r>
              <a:rPr lang="en-US" sz="2700" b="1" dirty="0"/>
              <a:t>() return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</a:rPr>
              <a:t>findById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() </a:t>
            </a:r>
            <a:r>
              <a:rPr lang="en-US" sz="2200" dirty="0"/>
              <a:t>method also </a:t>
            </a:r>
            <a:r>
              <a:rPr lang="en-US" sz="2200" b="1" dirty="0">
                <a:solidFill>
                  <a:schemeClr val="accent1"/>
                </a:solidFill>
              </a:rPr>
              <a:t>returns </a:t>
            </a:r>
            <a:r>
              <a:rPr lang="en-US" sz="2200" dirty="0"/>
              <a:t>a </a:t>
            </a:r>
            <a:r>
              <a:rPr lang="en-US" sz="2200" b="1" dirty="0">
                <a:solidFill>
                  <a:srgbClr val="FFC000"/>
                </a:solidFill>
              </a:rPr>
              <a:t>Query</a:t>
            </a:r>
            <a:r>
              <a:rPr lang="en-US" sz="2200" dirty="0"/>
              <a:t> object.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FFC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When</a:t>
            </a:r>
            <a:r>
              <a:rPr lang="en-US" sz="2200" b="1" dirty="0">
                <a:solidFill>
                  <a:srgbClr val="FFC000"/>
                </a:solidFill>
              </a:rPr>
              <a:t>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FFC000"/>
                </a:solidFill>
              </a:rPr>
              <a:t>Query</a:t>
            </a:r>
            <a:r>
              <a:rPr lang="en-US" sz="2200" dirty="0"/>
              <a:t> object gets </a:t>
            </a:r>
            <a:r>
              <a:rPr lang="en-US" sz="2200" b="1" dirty="0">
                <a:solidFill>
                  <a:srgbClr val="0070C0"/>
                </a:solidFill>
              </a:rPr>
              <a:t>resolved</a:t>
            </a:r>
            <a:r>
              <a:rPr lang="en-US" sz="2200" dirty="0"/>
              <a:t> , we either </a:t>
            </a:r>
            <a:r>
              <a:rPr lang="en-US" sz="2200" b="1" dirty="0">
                <a:solidFill>
                  <a:srgbClr val="92D050"/>
                </a:solidFill>
              </a:rPr>
              <a:t>get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7030A0"/>
                </a:solidFill>
              </a:rPr>
              <a:t>Mongoose document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7030A0"/>
                </a:solidFill>
              </a:rPr>
              <a:t>null</a:t>
            </a:r>
            <a:r>
              <a:rPr lang="en-US" sz="2200" dirty="0"/>
              <a:t> if there is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no document </a:t>
            </a:r>
            <a:r>
              <a:rPr lang="en-US" sz="2200" dirty="0"/>
              <a:t>with </a:t>
            </a:r>
            <a:r>
              <a:rPr lang="en-US" sz="2200" b="1" dirty="0">
                <a:solidFill>
                  <a:schemeClr val="accent2"/>
                </a:solidFill>
              </a:rPr>
              <a:t>matching id</a:t>
            </a:r>
            <a:r>
              <a:rPr lang="en-US" sz="2200" dirty="0"/>
              <a:t>. </a:t>
            </a:r>
            <a:endParaRPr lang="en-US" sz="1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63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73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Write</a:t>
            </a:r>
            <a:r>
              <a:rPr lang="en-US" sz="2200" dirty="0"/>
              <a:t> an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Node-Mongoose application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92D050"/>
                </a:solidFill>
              </a:rPr>
              <a:t>connect</a:t>
            </a:r>
            <a:r>
              <a:rPr lang="en-US" sz="2200" dirty="0"/>
              <a:t> to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MongoDB</a:t>
            </a:r>
            <a:r>
              <a:rPr lang="en-US" sz="2200" dirty="0"/>
              <a:t> database and </a:t>
            </a:r>
            <a:r>
              <a:rPr lang="en-US" sz="2200" b="1" dirty="0">
                <a:solidFill>
                  <a:srgbClr val="C00000"/>
                </a:solidFill>
              </a:rPr>
              <a:t>fetch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7030A0"/>
                </a:solidFill>
              </a:rPr>
              <a:t>display</a:t>
            </a:r>
            <a:r>
              <a:rPr lang="en-US" sz="2200" dirty="0"/>
              <a:t> the first </a:t>
            </a:r>
            <a:r>
              <a:rPr lang="en-US" sz="2200" b="1" dirty="0">
                <a:solidFill>
                  <a:schemeClr val="accent2"/>
                </a:solidFill>
              </a:rPr>
              <a:t>employee</a:t>
            </a:r>
            <a:r>
              <a:rPr lang="en-US" sz="2200" dirty="0"/>
              <a:t> </a:t>
            </a:r>
            <a:r>
              <a:rPr lang="en-US" sz="2200"/>
              <a:t>with </a:t>
            </a:r>
            <a:r>
              <a:rPr lang="en-US" sz="2200" b="1">
                <a:solidFill>
                  <a:srgbClr val="002060"/>
                </a:solidFill>
              </a:rPr>
              <a:t>id</a:t>
            </a:r>
            <a:r>
              <a:rPr lang="en-US" sz="2200"/>
              <a:t> as </a:t>
            </a:r>
            <a:r>
              <a:rPr lang="en-US" sz="2200" b="1">
                <a:solidFill>
                  <a:srgbClr val="92D050"/>
                </a:solidFill>
              </a:rPr>
              <a:t>105</a:t>
            </a:r>
            <a:r>
              <a:rPr lang="en-US" sz="2200"/>
              <a:t> </a:t>
            </a:r>
            <a:r>
              <a:rPr lang="en-US" sz="2200" dirty="0"/>
              <a:t>from the </a:t>
            </a:r>
            <a:r>
              <a:rPr lang="en-US" sz="2200" b="1">
                <a:solidFill>
                  <a:schemeClr val="accent6">
                    <a:lumMod val="75000"/>
                  </a:schemeClr>
                </a:solidFill>
              </a:rPr>
              <a:t>emps</a:t>
            </a:r>
            <a:r>
              <a:rPr lang="en-US" sz="2200"/>
              <a:t> collection.</a:t>
            </a:r>
            <a:endParaRPr lang="en-US" sz="2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1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Solution(</a:t>
            </a:r>
            <a:r>
              <a:rPr lang="en-US" sz="2700" b="1" cap="none" dirty="0"/>
              <a:t>app.js</a:t>
            </a:r>
            <a:r>
              <a:rPr lang="en-US" sz="27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377797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query object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Many </a:t>
            </a:r>
            <a:r>
              <a:rPr lang="en-US" sz="2200" b="1" dirty="0">
                <a:solidFill>
                  <a:schemeClr val="accent2"/>
                </a:solidFill>
              </a:rPr>
              <a:t>Mongoose model functions</a:t>
            </a:r>
            <a:r>
              <a:rPr lang="en-US" sz="2200" dirty="0"/>
              <a:t>, like </a:t>
            </a:r>
            <a:r>
              <a:rPr lang="en-US" sz="2200" b="1" dirty="0">
                <a:solidFill>
                  <a:srgbClr val="C00000"/>
                </a:solidFill>
              </a:rPr>
              <a:t>find()</a:t>
            </a:r>
            <a:r>
              <a:rPr lang="en-US" sz="2200" dirty="0"/>
              <a:t>, return a </a:t>
            </a:r>
            <a:r>
              <a:rPr lang="en-US" sz="2200" b="1" dirty="0">
                <a:solidFill>
                  <a:srgbClr val="002060"/>
                </a:solidFill>
              </a:rPr>
              <a:t>Query </a:t>
            </a:r>
            <a:r>
              <a:rPr lang="en-US" sz="2200" dirty="0"/>
              <a:t>object.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2060"/>
                </a:solidFill>
              </a:rPr>
              <a:t>Query</a:t>
            </a:r>
            <a:r>
              <a:rPr lang="en-US" sz="2200" dirty="0"/>
              <a:t> object </a:t>
            </a:r>
            <a:r>
              <a:rPr lang="en-US" sz="2200" b="1" dirty="0">
                <a:solidFill>
                  <a:srgbClr val="92D050"/>
                </a:solidFill>
              </a:rPr>
              <a:t>provides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70C0"/>
                </a:solidFill>
              </a:rPr>
              <a:t>many helper methods </a:t>
            </a:r>
            <a:r>
              <a:rPr lang="en-US" sz="2200" dirty="0"/>
              <a:t>for </a:t>
            </a:r>
            <a:r>
              <a:rPr lang="en-US" sz="2200" b="1" dirty="0">
                <a:solidFill>
                  <a:srgbClr val="FFC000"/>
                </a:solidFill>
              </a:rPr>
              <a:t>performing operations </a:t>
            </a:r>
            <a:r>
              <a:rPr lang="en-US" sz="2200" dirty="0"/>
              <a:t>on </a:t>
            </a:r>
            <a:r>
              <a:rPr lang="en-US" sz="2200" b="1" dirty="0">
                <a:solidFill>
                  <a:srgbClr val="7030A0"/>
                </a:solidFill>
              </a:rPr>
              <a:t>documents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4019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helper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2060"/>
                </a:solidFill>
              </a:rPr>
              <a:t>Query</a:t>
            </a:r>
            <a:r>
              <a:rPr lang="en-US" sz="2200" dirty="0"/>
              <a:t> object </a:t>
            </a:r>
            <a:r>
              <a:rPr lang="en-US" sz="2200" b="1" dirty="0">
                <a:solidFill>
                  <a:schemeClr val="accent1"/>
                </a:solidFill>
              </a:rPr>
              <a:t>provides</a:t>
            </a:r>
            <a:r>
              <a:rPr lang="en-US" sz="2200" dirty="0"/>
              <a:t> us a </a:t>
            </a:r>
            <a:r>
              <a:rPr lang="en-US" sz="2200" b="1" dirty="0">
                <a:solidFill>
                  <a:srgbClr val="0070C0"/>
                </a:solidFill>
              </a:rPr>
              <a:t>method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rgbClr val="C00000"/>
                </a:solidFill>
              </a:rPr>
              <a:t>where() </a:t>
            </a:r>
            <a:r>
              <a:rPr lang="en-US" sz="2200" dirty="0"/>
              <a:t>which can </a:t>
            </a:r>
            <a:r>
              <a:rPr lang="en-US" sz="2200" b="1" dirty="0">
                <a:solidFill>
                  <a:srgbClr val="7030A0"/>
                </a:solidFill>
              </a:rPr>
              <a:t>accept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FFC000"/>
                </a:solidFill>
              </a:rPr>
              <a:t>field name </a:t>
            </a:r>
            <a:r>
              <a:rPr lang="en-US" sz="2200" dirty="0"/>
              <a:t>as </a:t>
            </a:r>
            <a:r>
              <a:rPr lang="en-US" sz="2200" b="1" dirty="0">
                <a:solidFill>
                  <a:srgbClr val="92D050"/>
                </a:solidFill>
              </a:rPr>
              <a:t>argument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Then</a:t>
            </a:r>
            <a:r>
              <a:rPr lang="en-US" sz="2200" dirty="0"/>
              <a:t> on </a:t>
            </a:r>
            <a:r>
              <a:rPr lang="en-US" sz="2200" b="1" dirty="0">
                <a:solidFill>
                  <a:srgbClr val="0070C0"/>
                </a:solidFill>
              </a:rPr>
              <a:t>return value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C00000"/>
                </a:solidFill>
              </a:rPr>
              <a:t>where() </a:t>
            </a:r>
            <a:r>
              <a:rPr lang="en-US" sz="2200" dirty="0"/>
              <a:t>we can </a:t>
            </a:r>
            <a:r>
              <a:rPr lang="en-US" sz="2200" b="1" dirty="0">
                <a:solidFill>
                  <a:srgbClr val="7030A0"/>
                </a:solidFill>
              </a:rPr>
              <a:t>chain</a:t>
            </a:r>
            <a:r>
              <a:rPr lang="en-US" sz="2200" dirty="0"/>
              <a:t> various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2200" dirty="0"/>
              <a:t> like </a:t>
            </a:r>
            <a:r>
              <a:rPr lang="en-US" sz="2200" b="1" dirty="0">
                <a:solidFill>
                  <a:srgbClr val="C00000"/>
                </a:solidFill>
              </a:rPr>
              <a:t>eq()</a:t>
            </a:r>
            <a:r>
              <a:rPr lang="en-US" sz="2200" dirty="0"/>
              <a:t>, </a:t>
            </a:r>
            <a:r>
              <a:rPr lang="en-US" sz="2200" b="1" dirty="0" err="1">
                <a:solidFill>
                  <a:srgbClr val="C00000"/>
                </a:solidFill>
              </a:rPr>
              <a:t>lt</a:t>
            </a:r>
            <a:r>
              <a:rPr lang="en-US" sz="2200" b="1" dirty="0">
                <a:solidFill>
                  <a:srgbClr val="C00000"/>
                </a:solidFill>
              </a:rPr>
              <a:t>()</a:t>
            </a:r>
            <a:r>
              <a:rPr lang="en-US" sz="2200" dirty="0"/>
              <a:t>,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b="1" dirty="0" err="1">
                <a:solidFill>
                  <a:srgbClr val="C00000"/>
                </a:solidFill>
              </a:rPr>
              <a:t>gt</a:t>
            </a:r>
            <a:r>
              <a:rPr lang="en-US" sz="2200" b="1" dirty="0">
                <a:solidFill>
                  <a:srgbClr val="C00000"/>
                </a:solidFill>
              </a:rPr>
              <a:t>()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C00000"/>
                </a:solidFill>
              </a:rPr>
              <a:t>in() </a:t>
            </a:r>
            <a:r>
              <a:rPr lang="en-US" sz="2200" dirty="0" err="1"/>
              <a:t>etc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get back </a:t>
            </a:r>
            <a:r>
              <a:rPr lang="en-US" sz="2200" dirty="0"/>
              <a:t>the desired result.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338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Fetching</a:t>
            </a:r>
            <a:r>
              <a:rPr lang="en-US" sz="2200" dirty="0"/>
              <a:t> records of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employees </a:t>
            </a:r>
            <a:r>
              <a:rPr lang="en-US" sz="2200" dirty="0"/>
              <a:t>who earn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50000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600" y="3146970"/>
            <a:ext cx="6559666" cy="1860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2E4B6-F2D2-8530-888D-37C8E6B48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877272"/>
            <a:ext cx="6559666" cy="648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5B78D-187F-9371-B72E-F3733E3CE276}"/>
              </a:ext>
            </a:extLst>
          </p:cNvPr>
          <p:cNvSpPr txBox="1"/>
          <p:nvPr/>
        </p:nvSpPr>
        <p:spPr>
          <a:xfrm>
            <a:off x="467544" y="5274951"/>
            <a:ext cx="4572000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b="1" u="sng" dirty="0">
                <a:solidFill>
                  <a:srgbClr val="C00000"/>
                </a:solidFill>
              </a:rPr>
              <a:t>OUTPUT:</a:t>
            </a:r>
            <a:endParaRPr lang="en-US" sz="1800" b="1" u="sng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FB0AF-520C-E5ED-129A-5CB89848DCC1}"/>
              </a:ext>
            </a:extLst>
          </p:cNvPr>
          <p:cNvSpPr txBox="1"/>
          <p:nvPr/>
        </p:nvSpPr>
        <p:spPr>
          <a:xfrm>
            <a:off x="467544" y="2540205"/>
            <a:ext cx="4572000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b="1" u="sng" dirty="0">
                <a:solidFill>
                  <a:srgbClr val="002060"/>
                </a:solidFill>
              </a:rPr>
              <a:t>CODE:</a:t>
            </a:r>
            <a:endParaRPr lang="en-US" sz="1800" b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13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List of useful helpers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CB62B9-EC6E-FD72-7080-9AD51B58AD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958995"/>
              </p:ext>
            </p:extLst>
          </p:nvPr>
        </p:nvGraphicFramePr>
        <p:xfrm>
          <a:off x="593725" y="1524897"/>
          <a:ext cx="7956550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8275">
                  <a:extLst>
                    <a:ext uri="{9D8B030D-6E8A-4147-A177-3AD203B41FA5}">
                      <a16:colId xmlns:a16="http://schemas.microsoft.com/office/drawing/2014/main" val="164737078"/>
                    </a:ext>
                  </a:extLst>
                </a:gridCol>
                <a:gridCol w="3978275">
                  <a:extLst>
                    <a:ext uri="{9D8B030D-6E8A-4147-A177-3AD203B41FA5}">
                      <a16:colId xmlns:a16="http://schemas.microsoft.com/office/drawing/2014/main" val="26857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5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lt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(value)</a:t>
                      </a:r>
                      <a:r>
                        <a:rPr lang="en-US" dirty="0"/>
                        <a:t>, </a:t>
                      </a:r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gt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(value)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specify</a:t>
                      </a:r>
                      <a:r>
                        <a:rPr lang="en-US" dirty="0"/>
                        <a:t> that a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property</a:t>
                      </a:r>
                      <a:r>
                        <a:rPr lang="en-US" dirty="0"/>
                        <a:t> must be &lt; or &gt; a 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value</a:t>
                      </a:r>
                      <a:endParaRPr lang="en-IN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39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lte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(value)</a:t>
                      </a:r>
                      <a:r>
                        <a:rPr lang="en-US" dirty="0"/>
                        <a:t>, </a:t>
                      </a:r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gte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(value)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specify</a:t>
                      </a:r>
                      <a:r>
                        <a:rPr lang="en-US" dirty="0"/>
                        <a:t> that a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property</a:t>
                      </a:r>
                      <a:r>
                        <a:rPr lang="en-US" dirty="0"/>
                        <a:t> must be &lt;= or &gt;= a 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value</a:t>
                      </a:r>
                      <a:endParaRPr lang="en-IN" b="1" dirty="0">
                        <a:solidFill>
                          <a:schemeClr val="accent2"/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0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in(</a:t>
                      </a:r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arr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specify</a:t>
                      </a:r>
                      <a:r>
                        <a:rPr lang="en-US" dirty="0"/>
                        <a:t> that a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property</a:t>
                      </a:r>
                      <a:r>
                        <a:rPr lang="en-US" dirty="0"/>
                        <a:t> must be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equal to </a:t>
                      </a:r>
                      <a:r>
                        <a:rPr lang="en-US" dirty="0"/>
                        <a:t>one of the 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values</a:t>
                      </a:r>
                      <a:r>
                        <a:rPr lang="en-US" dirty="0"/>
                        <a:t> specified in 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arr</a:t>
                      </a:r>
                      <a:endParaRPr lang="en-IN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11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nin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arr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specify</a:t>
                      </a:r>
                      <a:r>
                        <a:rPr lang="en-US" dirty="0"/>
                        <a:t> that a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property</a:t>
                      </a:r>
                      <a:r>
                        <a:rPr lang="en-US" dirty="0"/>
                        <a:t> must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not equal </a:t>
                      </a:r>
                      <a:r>
                        <a:rPr lang="en-US" dirty="0"/>
                        <a:t>any of the 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values</a:t>
                      </a:r>
                      <a:r>
                        <a:rPr lang="en-US" dirty="0"/>
                        <a:t> specified in 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arr</a:t>
                      </a:r>
                      <a:endParaRPr lang="en-IN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2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eq(value)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that a </a:t>
                      </a:r>
                      <a:r>
                        <a:rPr lang="en-US" sz="1800" b="1" i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must be </a:t>
                      </a:r>
                      <a:r>
                        <a:rPr lang="en-US" sz="18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equal to 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val</a:t>
                      </a:r>
                      <a:endParaRPr lang="en-IN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8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ne(value)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that a </a:t>
                      </a:r>
                      <a:r>
                        <a:rPr lang="en-US" sz="1800" b="1" i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 not be equal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 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val</a:t>
                      </a:r>
                      <a:endParaRPr lang="en-IN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0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Fetching</a:t>
            </a:r>
            <a:r>
              <a:rPr lang="en-US" sz="2200" dirty="0"/>
              <a:t> records of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employees </a:t>
            </a:r>
            <a:r>
              <a:rPr lang="en-US" sz="2200" dirty="0"/>
              <a:t>who earn </a:t>
            </a:r>
            <a:r>
              <a:rPr lang="en-US" sz="2200" b="1" dirty="0">
                <a:solidFill>
                  <a:schemeClr val="accent1"/>
                </a:solidFill>
              </a:rPr>
              <a:t>more</a:t>
            </a:r>
            <a:r>
              <a:rPr lang="en-US" sz="2200" dirty="0"/>
              <a:t> than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50000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600" y="3207363"/>
            <a:ext cx="6559665" cy="1739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2E4B6-F2D2-8530-888D-37C8E6B48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600" y="5877271"/>
            <a:ext cx="6696743" cy="747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5B78D-187F-9371-B72E-F3733E3CE276}"/>
              </a:ext>
            </a:extLst>
          </p:cNvPr>
          <p:cNvSpPr txBox="1"/>
          <p:nvPr/>
        </p:nvSpPr>
        <p:spPr>
          <a:xfrm>
            <a:off x="467544" y="5274951"/>
            <a:ext cx="4572000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b="1" u="sng" dirty="0">
                <a:solidFill>
                  <a:srgbClr val="C00000"/>
                </a:solidFill>
              </a:rPr>
              <a:t>OUTPUT:</a:t>
            </a:r>
            <a:endParaRPr lang="en-US" sz="1800" b="1" u="sng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FB0AF-520C-E5ED-129A-5CB89848DCC1}"/>
              </a:ext>
            </a:extLst>
          </p:cNvPr>
          <p:cNvSpPr txBox="1"/>
          <p:nvPr/>
        </p:nvSpPr>
        <p:spPr>
          <a:xfrm>
            <a:off x="467544" y="2540205"/>
            <a:ext cx="4572000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b="1" u="sng" dirty="0">
                <a:solidFill>
                  <a:srgbClr val="002060"/>
                </a:solidFill>
              </a:rPr>
              <a:t>CODE:</a:t>
            </a:r>
            <a:endParaRPr lang="en-US" sz="1800" b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17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Fetching</a:t>
            </a:r>
            <a:r>
              <a:rPr lang="en-US" sz="2200" dirty="0"/>
              <a:t> records of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employees </a:t>
            </a:r>
            <a:r>
              <a:rPr lang="en-US" sz="2200" dirty="0"/>
              <a:t>who have </a:t>
            </a:r>
            <a:r>
              <a:rPr lang="en-US" sz="2200" b="1" dirty="0">
                <a:solidFill>
                  <a:srgbClr val="C00000"/>
                </a:solidFill>
              </a:rPr>
              <a:t>_id </a:t>
            </a:r>
            <a:r>
              <a:rPr lang="en-US" sz="2200" dirty="0"/>
              <a:t>less than </a:t>
            </a:r>
            <a:r>
              <a:rPr lang="en-US" sz="2200" b="1" dirty="0">
                <a:solidFill>
                  <a:srgbClr val="0070C0"/>
                </a:solidFill>
              </a:rPr>
              <a:t>106</a:t>
            </a:r>
            <a:r>
              <a:rPr lang="en-US" sz="2200" dirty="0"/>
              <a:t> and they </a:t>
            </a:r>
            <a:r>
              <a:rPr lang="en-US" sz="2200" b="1" dirty="0">
                <a:solidFill>
                  <a:schemeClr val="accent1"/>
                </a:solidFill>
              </a:rPr>
              <a:t>more</a:t>
            </a:r>
            <a:r>
              <a:rPr lang="en-US" sz="2200" dirty="0"/>
              <a:t> than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50000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592" y="3207363"/>
            <a:ext cx="7488832" cy="2067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2E4B6-F2D2-8530-888D-37C8E6B48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600" y="5967530"/>
            <a:ext cx="6696743" cy="567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5B78D-187F-9371-B72E-F3733E3CE276}"/>
              </a:ext>
            </a:extLst>
          </p:cNvPr>
          <p:cNvSpPr txBox="1"/>
          <p:nvPr/>
        </p:nvSpPr>
        <p:spPr>
          <a:xfrm>
            <a:off x="467544" y="5274951"/>
            <a:ext cx="4572000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b="1" u="sng" dirty="0">
                <a:solidFill>
                  <a:srgbClr val="C00000"/>
                </a:solidFill>
              </a:rPr>
              <a:t>OUTPUT:</a:t>
            </a:r>
            <a:endParaRPr lang="en-US" sz="1800" b="1" u="sng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FB0AF-520C-E5ED-129A-5CB89848DCC1}"/>
              </a:ext>
            </a:extLst>
          </p:cNvPr>
          <p:cNvSpPr txBox="1"/>
          <p:nvPr/>
        </p:nvSpPr>
        <p:spPr>
          <a:xfrm>
            <a:off x="467544" y="2540205"/>
            <a:ext cx="4572000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b="1" u="sng" dirty="0">
                <a:solidFill>
                  <a:srgbClr val="002060"/>
                </a:solidFill>
              </a:rPr>
              <a:t>CODE:</a:t>
            </a:r>
            <a:endParaRPr lang="en-US" sz="1800" b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18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Fetching</a:t>
            </a:r>
            <a:r>
              <a:rPr lang="en-US" sz="2200" dirty="0"/>
              <a:t> records of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all employees </a:t>
            </a:r>
            <a:r>
              <a:rPr lang="en-US" sz="2200" dirty="0"/>
              <a:t>who earn </a:t>
            </a:r>
            <a:r>
              <a:rPr lang="en-US" sz="2200" b="1" dirty="0">
                <a:solidFill>
                  <a:srgbClr val="0070C0"/>
                </a:solidFill>
              </a:rPr>
              <a:t>50000</a:t>
            </a:r>
            <a:r>
              <a:rPr lang="en-US" sz="2200" dirty="0"/>
              <a:t>,</a:t>
            </a:r>
            <a:r>
              <a:rPr lang="en-US" sz="2200" b="1" dirty="0">
                <a:solidFill>
                  <a:srgbClr val="0070C0"/>
                </a:solidFill>
              </a:rPr>
              <a:t>60000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rgbClr val="0070C0"/>
                </a:solidFill>
              </a:rPr>
              <a:t>70000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640" y="3207363"/>
            <a:ext cx="6552728" cy="2067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2E4B6-F2D2-8530-888D-37C8E6B48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1640" y="5967530"/>
            <a:ext cx="6552728" cy="567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55B78D-187F-9371-B72E-F3733E3CE276}"/>
              </a:ext>
            </a:extLst>
          </p:cNvPr>
          <p:cNvSpPr txBox="1"/>
          <p:nvPr/>
        </p:nvSpPr>
        <p:spPr>
          <a:xfrm>
            <a:off x="467544" y="5274951"/>
            <a:ext cx="4572000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b="1" u="sng" dirty="0">
                <a:solidFill>
                  <a:srgbClr val="C00000"/>
                </a:solidFill>
              </a:rPr>
              <a:t>OUTPUT:</a:t>
            </a:r>
            <a:endParaRPr lang="en-US" sz="1800" b="1" u="sng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FB0AF-520C-E5ED-129A-5CB89848DCC1}"/>
              </a:ext>
            </a:extLst>
          </p:cNvPr>
          <p:cNvSpPr txBox="1"/>
          <p:nvPr/>
        </p:nvSpPr>
        <p:spPr>
          <a:xfrm>
            <a:off x="467544" y="2540205"/>
            <a:ext cx="4572000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b="1" u="sng" dirty="0">
                <a:solidFill>
                  <a:srgbClr val="002060"/>
                </a:solidFill>
              </a:rPr>
              <a:t>CODE:</a:t>
            </a:r>
            <a:endParaRPr lang="en-US" sz="1800" b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6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11055</TotalTime>
  <Words>919</Words>
  <Application>Microsoft Office PowerPoint</Application>
  <PresentationFormat>On-screen Show (4:3)</PresentationFormat>
  <Paragraphs>147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What is query object ?</vt:lpstr>
      <vt:lpstr>Using helper methods</vt:lpstr>
      <vt:lpstr>Example 1</vt:lpstr>
      <vt:lpstr>List of useful helpers</vt:lpstr>
      <vt:lpstr>Example 2</vt:lpstr>
      <vt:lpstr>Example 3</vt:lpstr>
      <vt:lpstr>Example 4</vt:lpstr>
      <vt:lpstr>Example 5</vt:lpstr>
      <vt:lpstr>Projection with query object</vt:lpstr>
      <vt:lpstr>Projection with query object</vt:lpstr>
      <vt:lpstr>Example 6</vt:lpstr>
      <vt:lpstr>Sorting using query object</vt:lpstr>
      <vt:lpstr>Example 6</vt:lpstr>
      <vt:lpstr>limiting using query object</vt:lpstr>
      <vt:lpstr>Example 7</vt:lpstr>
      <vt:lpstr>Using findOne()</vt:lpstr>
      <vt:lpstr>What does findOne() return ?</vt:lpstr>
      <vt:lpstr>Exercise 72</vt:lpstr>
      <vt:lpstr>Solution(app.js)</vt:lpstr>
      <vt:lpstr>output</vt:lpstr>
      <vt:lpstr>What if criteria fails ?</vt:lpstr>
      <vt:lpstr>Using async-await with findOne()</vt:lpstr>
      <vt:lpstr>Using findById()</vt:lpstr>
      <vt:lpstr>What does findById() return ?</vt:lpstr>
      <vt:lpstr>Exercise 73</vt:lpstr>
      <vt:lpstr>Solution(app.js)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299</cp:revision>
  <dcterms:created xsi:type="dcterms:W3CDTF">2015-12-21T13:46:00Z</dcterms:created>
  <dcterms:modified xsi:type="dcterms:W3CDTF">2023-08-02T05:33:58Z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