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56"/>
  </p:notesMasterIdLst>
  <p:sldIdLst>
    <p:sldId id="256" r:id="rId2"/>
    <p:sldId id="301" r:id="rId3"/>
    <p:sldId id="812" r:id="rId4"/>
    <p:sldId id="813" r:id="rId5"/>
    <p:sldId id="810" r:id="rId6"/>
    <p:sldId id="823" r:id="rId7"/>
    <p:sldId id="824" r:id="rId8"/>
    <p:sldId id="829" r:id="rId9"/>
    <p:sldId id="828" r:id="rId10"/>
    <p:sldId id="825" r:id="rId11"/>
    <p:sldId id="826" r:id="rId12"/>
    <p:sldId id="827" r:id="rId13"/>
    <p:sldId id="817" r:id="rId14"/>
    <p:sldId id="831" r:id="rId15"/>
    <p:sldId id="832" r:id="rId16"/>
    <p:sldId id="834" r:id="rId17"/>
    <p:sldId id="833" r:id="rId18"/>
    <p:sldId id="835" r:id="rId19"/>
    <p:sldId id="836" r:id="rId20"/>
    <p:sldId id="843" r:id="rId21"/>
    <p:sldId id="842" r:id="rId22"/>
    <p:sldId id="837" r:id="rId23"/>
    <p:sldId id="838" r:id="rId24"/>
    <p:sldId id="840" r:id="rId25"/>
    <p:sldId id="841" r:id="rId26"/>
    <p:sldId id="844" r:id="rId27"/>
    <p:sldId id="839" r:id="rId28"/>
    <p:sldId id="811" r:id="rId29"/>
    <p:sldId id="814" r:id="rId30"/>
    <p:sldId id="815" r:id="rId31"/>
    <p:sldId id="822" r:id="rId32"/>
    <p:sldId id="859" r:id="rId33"/>
    <p:sldId id="845" r:id="rId34"/>
    <p:sldId id="849" r:id="rId35"/>
    <p:sldId id="853" r:id="rId36"/>
    <p:sldId id="821" r:id="rId37"/>
    <p:sldId id="850" r:id="rId38"/>
    <p:sldId id="851" r:id="rId39"/>
    <p:sldId id="820" r:id="rId40"/>
    <p:sldId id="854" r:id="rId41"/>
    <p:sldId id="858" r:id="rId42"/>
    <p:sldId id="847" r:id="rId43"/>
    <p:sldId id="848" r:id="rId44"/>
    <p:sldId id="846" r:id="rId45"/>
    <p:sldId id="855" r:id="rId46"/>
    <p:sldId id="856" r:id="rId47"/>
    <p:sldId id="857" r:id="rId48"/>
    <p:sldId id="860" r:id="rId49"/>
    <p:sldId id="861" r:id="rId50"/>
    <p:sldId id="862" r:id="rId51"/>
    <p:sldId id="863" r:id="rId52"/>
    <p:sldId id="864" r:id="rId53"/>
    <p:sldId id="865" r:id="rId54"/>
    <p:sldId id="866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92B7D61-400D-43DE-A1E0-D13568602984}"/>
    <pc:docChg chg="custSel addSld delSld modSld">
      <pc:chgData name="Sharma Computer Academy" userId="08476b32c11f4418" providerId="LiveId" clId="{F92B7D61-400D-43DE-A1E0-D13568602984}" dt="2023-05-17T16:37:27.940" v="889" actId="6549"/>
      <pc:docMkLst>
        <pc:docMk/>
      </pc:docMkLst>
      <pc:sldChg chg="modSp mod">
        <pc:chgData name="Sharma Computer Academy" userId="08476b32c11f4418" providerId="LiveId" clId="{F92B7D61-400D-43DE-A1E0-D13568602984}" dt="2023-05-15T08:05:55.502" v="0" actId="20577"/>
        <pc:sldMkLst>
          <pc:docMk/>
          <pc:sldMk cId="0" sldId="256"/>
        </pc:sldMkLst>
        <pc:spChg chg="mod">
          <ac:chgData name="Sharma Computer Academy" userId="08476b32c11f4418" providerId="LiveId" clId="{F92B7D61-400D-43DE-A1E0-D13568602984}" dt="2023-05-15T08:05:55.502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 modAnim">
        <pc:chgData name="Sharma Computer Academy" userId="08476b32c11f4418" providerId="LiveId" clId="{F92B7D61-400D-43DE-A1E0-D13568602984}" dt="2023-05-15T08:07:51.527" v="132" actId="207"/>
        <pc:sldMkLst>
          <pc:docMk/>
          <pc:sldMk cId="0" sldId="301"/>
        </pc:sldMkLst>
        <pc:spChg chg="mod">
          <ac:chgData name="Sharma Computer Academy" userId="08476b32c11f4418" providerId="LiveId" clId="{F92B7D61-400D-43DE-A1E0-D13568602984}" dt="2023-05-15T08:07:51.527" v="132" actId="20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F92B7D61-400D-43DE-A1E0-D13568602984}" dt="2023-05-15T08:06:18.100" v="3" actId="47"/>
        <pc:sldMkLst>
          <pc:docMk/>
          <pc:sldMk cId="237562107" sldId="764"/>
        </pc:sldMkLst>
      </pc:sldChg>
      <pc:sldChg chg="del">
        <pc:chgData name="Sharma Computer Academy" userId="08476b32c11f4418" providerId="LiveId" clId="{F92B7D61-400D-43DE-A1E0-D13568602984}" dt="2023-05-15T08:06:18.100" v="3" actId="47"/>
        <pc:sldMkLst>
          <pc:docMk/>
          <pc:sldMk cId="3612921950" sldId="800"/>
        </pc:sldMkLst>
      </pc:sldChg>
      <pc:sldChg chg="del">
        <pc:chgData name="Sharma Computer Academy" userId="08476b32c11f4418" providerId="LiveId" clId="{F92B7D61-400D-43DE-A1E0-D13568602984}" dt="2023-05-15T08:06:18.100" v="3" actId="47"/>
        <pc:sldMkLst>
          <pc:docMk/>
          <pc:sldMk cId="2929232056" sldId="801"/>
        </pc:sldMkLst>
      </pc:sldChg>
      <pc:sldChg chg="del">
        <pc:chgData name="Sharma Computer Academy" userId="08476b32c11f4418" providerId="LiveId" clId="{F92B7D61-400D-43DE-A1E0-D13568602984}" dt="2023-05-15T08:06:18.100" v="3" actId="47"/>
        <pc:sldMkLst>
          <pc:docMk/>
          <pc:sldMk cId="1110138250" sldId="802"/>
        </pc:sldMkLst>
      </pc:sldChg>
      <pc:sldChg chg="del">
        <pc:chgData name="Sharma Computer Academy" userId="08476b32c11f4418" providerId="LiveId" clId="{F92B7D61-400D-43DE-A1E0-D13568602984}" dt="2023-05-15T08:06:18.100" v="3" actId="47"/>
        <pc:sldMkLst>
          <pc:docMk/>
          <pc:sldMk cId="1640770085" sldId="803"/>
        </pc:sldMkLst>
      </pc:sldChg>
      <pc:sldChg chg="del">
        <pc:chgData name="Sharma Computer Academy" userId="08476b32c11f4418" providerId="LiveId" clId="{F92B7D61-400D-43DE-A1E0-D13568602984}" dt="2023-05-15T08:06:18.100" v="3" actId="47"/>
        <pc:sldMkLst>
          <pc:docMk/>
          <pc:sldMk cId="2798863870" sldId="804"/>
        </pc:sldMkLst>
      </pc:sldChg>
      <pc:sldChg chg="del">
        <pc:chgData name="Sharma Computer Academy" userId="08476b32c11f4418" providerId="LiveId" clId="{F92B7D61-400D-43DE-A1E0-D13568602984}" dt="2023-05-15T08:06:18.100" v="3" actId="47"/>
        <pc:sldMkLst>
          <pc:docMk/>
          <pc:sldMk cId="1146664254" sldId="805"/>
        </pc:sldMkLst>
      </pc:sldChg>
      <pc:sldChg chg="del">
        <pc:chgData name="Sharma Computer Academy" userId="08476b32c11f4418" providerId="LiveId" clId="{F92B7D61-400D-43DE-A1E0-D13568602984}" dt="2023-05-15T08:06:18.100" v="3" actId="47"/>
        <pc:sldMkLst>
          <pc:docMk/>
          <pc:sldMk cId="2795571732" sldId="806"/>
        </pc:sldMkLst>
      </pc:sldChg>
      <pc:sldChg chg="del">
        <pc:chgData name="Sharma Computer Academy" userId="08476b32c11f4418" providerId="LiveId" clId="{F92B7D61-400D-43DE-A1E0-D13568602984}" dt="2023-05-15T08:06:18.100" v="3" actId="47"/>
        <pc:sldMkLst>
          <pc:docMk/>
          <pc:sldMk cId="3837063626" sldId="807"/>
        </pc:sldMkLst>
      </pc:sldChg>
      <pc:sldChg chg="del">
        <pc:chgData name="Sharma Computer Academy" userId="08476b32c11f4418" providerId="LiveId" clId="{F92B7D61-400D-43DE-A1E0-D13568602984}" dt="2023-05-15T08:06:18.100" v="3" actId="47"/>
        <pc:sldMkLst>
          <pc:docMk/>
          <pc:sldMk cId="40492543" sldId="808"/>
        </pc:sldMkLst>
      </pc:sldChg>
      <pc:sldChg chg="del">
        <pc:chgData name="Sharma Computer Academy" userId="08476b32c11f4418" providerId="LiveId" clId="{F92B7D61-400D-43DE-A1E0-D13568602984}" dt="2023-05-15T08:06:18.100" v="3" actId="47"/>
        <pc:sldMkLst>
          <pc:docMk/>
          <pc:sldMk cId="4167451629" sldId="809"/>
        </pc:sldMkLst>
      </pc:sldChg>
      <pc:sldChg chg="modSp">
        <pc:chgData name="Sharma Computer Academy" userId="08476b32c11f4418" providerId="LiveId" clId="{F92B7D61-400D-43DE-A1E0-D13568602984}" dt="2023-05-15T12:45:31.851" v="138" actId="20577"/>
        <pc:sldMkLst>
          <pc:docMk/>
          <pc:sldMk cId="1654640655" sldId="810"/>
        </pc:sldMkLst>
        <pc:spChg chg="mod">
          <ac:chgData name="Sharma Computer Academy" userId="08476b32c11f4418" providerId="LiveId" clId="{F92B7D61-400D-43DE-A1E0-D13568602984}" dt="2023-05-15T12:45:31.851" v="138" actId="20577"/>
          <ac:spMkLst>
            <pc:docMk/>
            <pc:sldMk cId="1654640655" sldId="81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F92B7D61-400D-43DE-A1E0-D13568602984}" dt="2023-05-17T16:37:27.940" v="889" actId="6549"/>
        <pc:sldMkLst>
          <pc:docMk/>
          <pc:sldMk cId="1350245990" sldId="811"/>
        </pc:sldMkLst>
        <pc:spChg chg="mod">
          <ac:chgData name="Sharma Computer Academy" userId="08476b32c11f4418" providerId="LiveId" clId="{F92B7D61-400D-43DE-A1E0-D13568602984}" dt="2023-05-17T16:37:27.940" v="889" actId="6549"/>
          <ac:spMkLst>
            <pc:docMk/>
            <pc:sldMk cId="1350245990" sldId="8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F92B7D61-400D-43DE-A1E0-D13568602984}" dt="2023-05-15T08:08:38.761" v="137" actId="113"/>
        <pc:sldMkLst>
          <pc:docMk/>
          <pc:sldMk cId="567461018" sldId="813"/>
        </pc:sldMkLst>
        <pc:spChg chg="mod">
          <ac:chgData name="Sharma Computer Academy" userId="08476b32c11f4418" providerId="LiveId" clId="{F92B7D61-400D-43DE-A1E0-D13568602984}" dt="2023-05-15T08:08:38.761" v="137" actId="113"/>
          <ac:spMkLst>
            <pc:docMk/>
            <pc:sldMk cId="567461018" sldId="813"/>
            <ac:spMk id="3" creationId="{00000000-0000-0000-0000-000000000000}"/>
          </ac:spMkLst>
        </pc:spChg>
      </pc:sldChg>
      <pc:sldChg chg="addSp delSp modSp del mod modAnim">
        <pc:chgData name="Sharma Computer Academy" userId="08476b32c11f4418" providerId="LiveId" clId="{F92B7D61-400D-43DE-A1E0-D13568602984}" dt="2023-05-17T04:19:50.584" v="210" actId="2696"/>
        <pc:sldMkLst>
          <pc:docMk/>
          <pc:sldMk cId="915913191" sldId="822"/>
        </pc:sldMkLst>
        <pc:spChg chg="mod">
          <ac:chgData name="Sharma Computer Academy" userId="08476b32c11f4418" providerId="LiveId" clId="{F92B7D61-400D-43DE-A1E0-D13568602984}" dt="2023-05-17T04:19:10.106" v="203" actId="20577"/>
          <ac:spMkLst>
            <pc:docMk/>
            <pc:sldMk cId="915913191" sldId="822"/>
            <ac:spMk id="2" creationId="{00000000-0000-0000-0000-000000000000}"/>
          </ac:spMkLst>
        </pc:spChg>
        <pc:spChg chg="del mod">
          <ac:chgData name="Sharma Computer Academy" userId="08476b32c11f4418" providerId="LiveId" clId="{F92B7D61-400D-43DE-A1E0-D13568602984}" dt="2023-05-17T04:18:35.850" v="172" actId="931"/>
          <ac:spMkLst>
            <pc:docMk/>
            <pc:sldMk cId="915913191" sldId="822"/>
            <ac:spMk id="3" creationId="{00000000-0000-0000-0000-000000000000}"/>
          </ac:spMkLst>
        </pc:spChg>
        <pc:picChg chg="add mod">
          <ac:chgData name="Sharma Computer Academy" userId="08476b32c11f4418" providerId="LiveId" clId="{F92B7D61-400D-43DE-A1E0-D13568602984}" dt="2023-05-17T04:18:48.743" v="177" actId="14100"/>
          <ac:picMkLst>
            <pc:docMk/>
            <pc:sldMk cId="915913191" sldId="822"/>
            <ac:picMk id="5" creationId="{31618972-B8FD-F3FF-5C2F-41AC712AD1B4}"/>
          </ac:picMkLst>
        </pc:picChg>
      </pc:sldChg>
      <pc:sldChg chg="modSp">
        <pc:chgData name="Sharma Computer Academy" userId="08476b32c11f4418" providerId="LiveId" clId="{F92B7D61-400D-43DE-A1E0-D13568602984}" dt="2023-05-17T11:34:55.062" v="879" actId="20577"/>
        <pc:sldMkLst>
          <pc:docMk/>
          <pc:sldMk cId="1097317278" sldId="823"/>
        </pc:sldMkLst>
        <pc:spChg chg="mod">
          <ac:chgData name="Sharma Computer Academy" userId="08476b32c11f4418" providerId="LiveId" clId="{F92B7D61-400D-43DE-A1E0-D13568602984}" dt="2023-05-17T11:34:55.062" v="879" actId="20577"/>
          <ac:spMkLst>
            <pc:docMk/>
            <pc:sldMk cId="1097317278" sldId="823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F92B7D61-400D-43DE-A1E0-D13568602984}" dt="2023-05-15T12:46:58.657" v="139" actId="47"/>
        <pc:sldMkLst>
          <pc:docMk/>
          <pc:sldMk cId="3638495185" sldId="830"/>
        </pc:sldMkLst>
      </pc:sldChg>
      <pc:sldChg chg="modSp">
        <pc:chgData name="Sharma Computer Academy" userId="08476b32c11f4418" providerId="LiveId" clId="{F92B7D61-400D-43DE-A1E0-D13568602984}" dt="2023-05-17T05:09:51.816" v="436" actId="115"/>
        <pc:sldMkLst>
          <pc:docMk/>
          <pc:sldMk cId="2333351810" sldId="841"/>
        </pc:sldMkLst>
        <pc:spChg chg="mod">
          <ac:chgData name="Sharma Computer Academy" userId="08476b32c11f4418" providerId="LiveId" clId="{F92B7D61-400D-43DE-A1E0-D13568602984}" dt="2023-05-17T05:09:51.816" v="436" actId="115"/>
          <ac:spMkLst>
            <pc:docMk/>
            <pc:sldMk cId="2333351810" sldId="84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F92B7D61-400D-43DE-A1E0-D13568602984}" dt="2023-05-17T11:39:21.094" v="880" actId="20577"/>
        <pc:sldMkLst>
          <pc:docMk/>
          <pc:sldMk cId="2247614581" sldId="843"/>
        </pc:sldMkLst>
        <pc:spChg chg="mod">
          <ac:chgData name="Sharma Computer Academy" userId="08476b32c11f4418" providerId="LiveId" clId="{F92B7D61-400D-43DE-A1E0-D13568602984}" dt="2023-05-17T11:39:21.094" v="880" actId="20577"/>
          <ac:spMkLst>
            <pc:docMk/>
            <pc:sldMk cId="2247614581" sldId="8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F92B7D61-400D-43DE-A1E0-D13568602984}" dt="2023-05-17T05:03:07.966" v="320" actId="20577"/>
        <pc:sldMkLst>
          <pc:docMk/>
          <pc:sldMk cId="2347298570" sldId="845"/>
        </pc:sldMkLst>
        <pc:spChg chg="mod">
          <ac:chgData name="Sharma Computer Academy" userId="08476b32c11f4418" providerId="LiveId" clId="{F92B7D61-400D-43DE-A1E0-D13568602984}" dt="2023-05-17T05:03:07.966" v="320" actId="20577"/>
          <ac:spMkLst>
            <pc:docMk/>
            <pc:sldMk cId="2347298570" sldId="84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92B7D61-400D-43DE-A1E0-D13568602984}" dt="2023-05-17T05:47:34.852" v="875" actId="6549"/>
        <pc:sldMkLst>
          <pc:docMk/>
          <pc:sldMk cId="949377411" sldId="847"/>
        </pc:sldMkLst>
        <pc:spChg chg="mod">
          <ac:chgData name="Sharma Computer Academy" userId="08476b32c11f4418" providerId="LiveId" clId="{F92B7D61-400D-43DE-A1E0-D13568602984}" dt="2023-05-17T05:47:34.852" v="875" actId="6549"/>
          <ac:spMkLst>
            <pc:docMk/>
            <pc:sldMk cId="949377411" sldId="84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92B7D61-400D-43DE-A1E0-D13568602984}" dt="2023-05-17T11:47:09.864" v="887" actId="20577"/>
        <pc:sldMkLst>
          <pc:docMk/>
          <pc:sldMk cId="870931646" sldId="849"/>
        </pc:sldMkLst>
        <pc:spChg chg="mod">
          <ac:chgData name="Sharma Computer Academy" userId="08476b32c11f4418" providerId="LiveId" clId="{F92B7D61-400D-43DE-A1E0-D13568602984}" dt="2023-05-17T11:47:09.864" v="887" actId="20577"/>
          <ac:spMkLst>
            <pc:docMk/>
            <pc:sldMk cId="870931646" sldId="84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F92B7D61-400D-43DE-A1E0-D13568602984}" dt="2023-05-17T05:07:39.499" v="408"/>
        <pc:sldMkLst>
          <pc:docMk/>
          <pc:sldMk cId="3378106717" sldId="850"/>
        </pc:sldMkLst>
        <pc:spChg chg="mod">
          <ac:chgData name="Sharma Computer Academy" userId="08476b32c11f4418" providerId="LiveId" clId="{F92B7D61-400D-43DE-A1E0-D13568602984}" dt="2023-05-17T05:07:39.499" v="408"/>
          <ac:spMkLst>
            <pc:docMk/>
            <pc:sldMk cId="3378106717" sldId="8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92B7D61-400D-43DE-A1E0-D13568602984}" dt="2023-05-17T11:47:24.316" v="888"/>
        <pc:sldMkLst>
          <pc:docMk/>
          <pc:sldMk cId="3342053811" sldId="851"/>
        </pc:sldMkLst>
        <pc:spChg chg="mod">
          <ac:chgData name="Sharma Computer Academy" userId="08476b32c11f4418" providerId="LiveId" clId="{F92B7D61-400D-43DE-A1E0-D13568602984}" dt="2023-05-17T11:47:24.316" v="888"/>
          <ac:spMkLst>
            <pc:docMk/>
            <pc:sldMk cId="3342053811" sldId="85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92B7D61-400D-43DE-A1E0-D13568602984}" dt="2023-05-17T05:46:17.844" v="802" actId="20577"/>
        <pc:sldMkLst>
          <pc:docMk/>
          <pc:sldMk cId="2614415638" sldId="858"/>
        </pc:sldMkLst>
        <pc:spChg chg="mod">
          <ac:chgData name="Sharma Computer Academy" userId="08476b32c11f4418" providerId="LiveId" clId="{F92B7D61-400D-43DE-A1E0-D13568602984}" dt="2023-05-17T05:46:17.844" v="802" actId="20577"/>
          <ac:spMkLst>
            <pc:docMk/>
            <pc:sldMk cId="2614415638" sldId="858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F92B7D61-400D-43DE-A1E0-D13568602984}" dt="2023-05-17T04:19:50.584" v="210" actId="2696"/>
        <pc:sldMkLst>
          <pc:docMk/>
          <pc:sldMk cId="692403399" sldId="859"/>
        </pc:sldMkLst>
        <pc:spChg chg="mod">
          <ac:chgData name="Sharma Computer Academy" userId="08476b32c11f4418" providerId="LiveId" clId="{F92B7D61-400D-43DE-A1E0-D13568602984}" dt="2023-05-17T04:19:28.462" v="209" actId="20577"/>
          <ac:spMkLst>
            <pc:docMk/>
            <pc:sldMk cId="692403399" sldId="859"/>
            <ac:spMk id="2" creationId="{00000000-0000-0000-0000-000000000000}"/>
          </ac:spMkLst>
        </pc:spChg>
        <pc:picChg chg="mod">
          <ac:chgData name="Sharma Computer Academy" userId="08476b32c11f4418" providerId="LiveId" clId="{F92B7D61-400D-43DE-A1E0-D13568602984}" dt="2023-05-17T04:19:23.152" v="205" actId="14826"/>
          <ac:picMkLst>
            <pc:docMk/>
            <pc:sldMk cId="692403399" sldId="859"/>
            <ac:picMk id="5" creationId="{31618972-B8FD-F3FF-5C2F-41AC712AD1B4}"/>
          </ac:picMkLst>
        </pc:picChg>
      </pc:sldChg>
      <pc:sldChg chg="modSp mod modAnim">
        <pc:chgData name="Sharma Computer Academy" userId="08476b32c11f4418" providerId="LiveId" clId="{F92B7D61-400D-43DE-A1E0-D13568602984}" dt="2023-05-17T05:29:59.784" v="480" actId="113"/>
        <pc:sldMkLst>
          <pc:docMk/>
          <pc:sldMk cId="160684241" sldId="860"/>
        </pc:sldMkLst>
        <pc:spChg chg="mod">
          <ac:chgData name="Sharma Computer Academy" userId="08476b32c11f4418" providerId="LiveId" clId="{F92B7D61-400D-43DE-A1E0-D13568602984}" dt="2023-05-17T05:19:46.890" v="462"/>
          <ac:spMkLst>
            <pc:docMk/>
            <pc:sldMk cId="160684241" sldId="860"/>
            <ac:spMk id="2" creationId="{00000000-0000-0000-0000-000000000000}"/>
          </ac:spMkLst>
        </pc:spChg>
        <pc:spChg chg="mod">
          <ac:chgData name="Sharma Computer Academy" userId="08476b32c11f4418" providerId="LiveId" clId="{F92B7D61-400D-43DE-A1E0-D13568602984}" dt="2023-05-17T05:29:59.784" v="480" actId="113"/>
          <ac:spMkLst>
            <pc:docMk/>
            <pc:sldMk cId="160684241" sldId="86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F92B7D61-400D-43DE-A1E0-D13568602984}" dt="2023-05-17T05:32:26.369" v="516" actId="20577"/>
        <pc:sldMkLst>
          <pc:docMk/>
          <pc:sldMk cId="4014431500" sldId="861"/>
        </pc:sldMkLst>
        <pc:spChg chg="mod">
          <ac:chgData name="Sharma Computer Academy" userId="08476b32c11f4418" providerId="LiveId" clId="{F92B7D61-400D-43DE-A1E0-D13568602984}" dt="2023-05-17T05:32:26.369" v="516" actId="20577"/>
          <ac:spMkLst>
            <pc:docMk/>
            <pc:sldMk cId="4014431500" sldId="86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92B7D61-400D-43DE-A1E0-D13568602984}" dt="2023-05-17T05:34:49.273" v="544" actId="113"/>
        <pc:sldMkLst>
          <pc:docMk/>
          <pc:sldMk cId="3118759538" sldId="862"/>
        </pc:sldMkLst>
        <pc:spChg chg="mod">
          <ac:chgData name="Sharma Computer Academy" userId="08476b32c11f4418" providerId="LiveId" clId="{F92B7D61-400D-43DE-A1E0-D13568602984}" dt="2023-05-17T05:34:49.273" v="544" actId="113"/>
          <ac:spMkLst>
            <pc:docMk/>
            <pc:sldMk cId="3118759538" sldId="862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F92B7D61-400D-43DE-A1E0-D13568602984}" dt="2023-05-17T05:36:51.367" v="576" actId="20577"/>
        <pc:sldMkLst>
          <pc:docMk/>
          <pc:sldMk cId="2421906803" sldId="863"/>
        </pc:sldMkLst>
        <pc:spChg chg="mod">
          <ac:chgData name="Sharma Computer Academy" userId="08476b32c11f4418" providerId="LiveId" clId="{F92B7D61-400D-43DE-A1E0-D13568602984}" dt="2023-05-17T05:36:51.367" v="576" actId="20577"/>
          <ac:spMkLst>
            <pc:docMk/>
            <pc:sldMk cId="2421906803" sldId="863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F92B7D61-400D-43DE-A1E0-D13568602984}" dt="2023-05-17T05:39:37.930" v="582" actId="14100"/>
        <pc:sldMkLst>
          <pc:docMk/>
          <pc:sldMk cId="96847309" sldId="864"/>
        </pc:sldMkLst>
        <pc:spChg chg="del mod">
          <ac:chgData name="Sharma Computer Academy" userId="08476b32c11f4418" providerId="LiveId" clId="{F92B7D61-400D-43DE-A1E0-D13568602984}" dt="2023-05-17T05:39:33.044" v="580" actId="931"/>
          <ac:spMkLst>
            <pc:docMk/>
            <pc:sldMk cId="96847309" sldId="864"/>
            <ac:spMk id="3" creationId="{00000000-0000-0000-0000-000000000000}"/>
          </ac:spMkLst>
        </pc:spChg>
        <pc:picChg chg="add mod">
          <ac:chgData name="Sharma Computer Academy" userId="08476b32c11f4418" providerId="LiveId" clId="{F92B7D61-400D-43DE-A1E0-D13568602984}" dt="2023-05-17T05:39:37.930" v="582" actId="14100"/>
          <ac:picMkLst>
            <pc:docMk/>
            <pc:sldMk cId="96847309" sldId="864"/>
            <ac:picMk id="5" creationId="{BD02C682-421D-C79C-5A2A-2CC282957F74}"/>
          </ac:picMkLst>
        </pc:picChg>
      </pc:sldChg>
      <pc:sldChg chg="modSp mod">
        <pc:chgData name="Sharma Computer Academy" userId="08476b32c11f4418" providerId="LiveId" clId="{F92B7D61-400D-43DE-A1E0-D13568602984}" dt="2023-05-17T05:42:21.394" v="787" actId="113"/>
        <pc:sldMkLst>
          <pc:docMk/>
          <pc:sldMk cId="3762968079" sldId="865"/>
        </pc:sldMkLst>
        <pc:spChg chg="mod">
          <ac:chgData name="Sharma Computer Academy" userId="08476b32c11f4418" providerId="LiveId" clId="{F92B7D61-400D-43DE-A1E0-D13568602984}" dt="2023-05-17T05:40:36.621" v="583" actId="20577"/>
          <ac:spMkLst>
            <pc:docMk/>
            <pc:sldMk cId="3762968079" sldId="865"/>
            <ac:spMk id="2" creationId="{00000000-0000-0000-0000-000000000000}"/>
          </ac:spMkLst>
        </pc:spChg>
        <pc:spChg chg="mod">
          <ac:chgData name="Sharma Computer Academy" userId="08476b32c11f4418" providerId="LiveId" clId="{F92B7D61-400D-43DE-A1E0-D13568602984}" dt="2023-05-17T05:42:21.394" v="787" actId="113"/>
          <ac:spMkLst>
            <pc:docMk/>
            <pc:sldMk cId="3762968079" sldId="86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F92B7D61-400D-43DE-A1E0-D13568602984}" dt="2023-05-17T05:49:06.708" v="877" actId="14100"/>
        <pc:sldMkLst>
          <pc:docMk/>
          <pc:sldMk cId="1449317841" sldId="866"/>
        </pc:sldMkLst>
        <pc:picChg chg="mod">
          <ac:chgData name="Sharma Computer Academy" userId="08476b32c11f4418" providerId="LiveId" clId="{F92B7D61-400D-43DE-A1E0-D13568602984}" dt="2023-05-17T05:49:06.708" v="877" actId="14100"/>
          <ac:picMkLst>
            <pc:docMk/>
            <pc:sldMk cId="1449317841" sldId="866"/>
            <ac:picMk id="5" creationId="{5284689F-12E4-24E4-62AD-1049720AF2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Synchronous </a:t>
            </a:r>
            <a:r>
              <a:rPr lang="en-US" sz="2700" b="1" dirty="0" err="1"/>
              <a:t>api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Also 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there are times </a:t>
            </a:r>
            <a:r>
              <a:rPr lang="en-US" dirty="0"/>
              <a:t>where you must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process</a:t>
            </a:r>
            <a:r>
              <a:rPr lang="en-US" dirty="0"/>
              <a:t> a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in a  </a:t>
            </a:r>
            <a:r>
              <a:rPr lang="en-US" b="1" dirty="0">
                <a:solidFill>
                  <a:srgbClr val="7030A0"/>
                </a:solidFill>
              </a:rPr>
              <a:t>synchronous way</a:t>
            </a:r>
            <a:r>
              <a:rPr lang="en-US" dirty="0"/>
              <a:t>, like </a:t>
            </a:r>
            <a:r>
              <a:rPr lang="en-US" b="1" dirty="0">
                <a:solidFill>
                  <a:schemeClr val="accent2"/>
                </a:solidFill>
              </a:rPr>
              <a:t>reading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loading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206562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callback </a:t>
            </a:r>
            <a:r>
              <a:rPr lang="en-US" sz="2700" b="1" dirty="0" err="1"/>
              <a:t>api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callback API </a:t>
            </a:r>
            <a:r>
              <a:rPr lang="en-US" dirty="0"/>
              <a:t>allows us 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interact </a:t>
            </a:r>
            <a:r>
              <a:rPr lang="en-US" dirty="0"/>
              <a:t>with the </a:t>
            </a:r>
            <a:r>
              <a:rPr lang="en-US" b="1" dirty="0">
                <a:solidFill>
                  <a:schemeClr val="accent2"/>
                </a:solidFill>
              </a:rPr>
              <a:t>file system </a:t>
            </a:r>
            <a:r>
              <a:rPr lang="en-US" dirty="0"/>
              <a:t>in an </a:t>
            </a:r>
            <a:r>
              <a:rPr lang="en-US" b="1" dirty="0">
                <a:solidFill>
                  <a:srgbClr val="00B050"/>
                </a:solidFill>
              </a:rPr>
              <a:t>asynchronous way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Each</a:t>
            </a:r>
            <a:r>
              <a:rPr lang="en-US" dirty="0"/>
              <a:t> of the </a:t>
            </a:r>
            <a:r>
              <a:rPr lang="en-US" b="1" dirty="0">
                <a:solidFill>
                  <a:srgbClr val="0070C0"/>
                </a:solidFill>
              </a:rPr>
              <a:t>callback API functions </a:t>
            </a:r>
            <a:r>
              <a:rPr lang="en-US" dirty="0"/>
              <a:t>accept a </a:t>
            </a:r>
            <a:r>
              <a:rPr lang="en-US" b="1" dirty="0">
                <a:solidFill>
                  <a:srgbClr val="7030A0"/>
                </a:solidFill>
              </a:rPr>
              <a:t>callback function </a:t>
            </a:r>
            <a:r>
              <a:rPr lang="en-US" dirty="0"/>
              <a:t>that is </a:t>
            </a:r>
            <a:r>
              <a:rPr lang="en-US" b="1" dirty="0">
                <a:solidFill>
                  <a:schemeClr val="accent2"/>
                </a:solidFill>
              </a:rPr>
              <a:t>invoked</a:t>
            </a:r>
            <a:r>
              <a:rPr lang="en-US" dirty="0"/>
              <a:t> when the </a:t>
            </a:r>
            <a:r>
              <a:rPr lang="en-US" b="1" dirty="0">
                <a:solidFill>
                  <a:srgbClr val="002060"/>
                </a:solidFill>
              </a:rPr>
              <a:t>operation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completed</a:t>
            </a:r>
            <a:r>
              <a:rPr lang="en-US" dirty="0"/>
              <a:t>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3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callback </a:t>
            </a:r>
            <a:r>
              <a:rPr lang="en-US" sz="2700" b="1" dirty="0" err="1"/>
              <a:t>api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For example</a:t>
            </a:r>
            <a:r>
              <a:rPr lang="en-US" dirty="0"/>
              <a:t>, we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</a:t>
            </a:r>
            <a:r>
              <a:rPr lang="en-US" dirty="0"/>
              <a:t> the </a:t>
            </a:r>
            <a:r>
              <a:rPr lang="en-US" b="1" dirty="0" err="1">
                <a:solidFill>
                  <a:srgbClr val="0070C0"/>
                </a:solidFill>
              </a:rPr>
              <a:t>readFile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function with an </a:t>
            </a:r>
            <a:r>
              <a:rPr lang="en-US" b="1" dirty="0">
                <a:solidFill>
                  <a:srgbClr val="00B050"/>
                </a:solidFill>
              </a:rPr>
              <a:t>arrow function </a:t>
            </a:r>
            <a:r>
              <a:rPr lang="en-US" dirty="0"/>
              <a:t>that </a:t>
            </a:r>
            <a:r>
              <a:rPr lang="en-US" b="1" dirty="0">
                <a:solidFill>
                  <a:srgbClr val="7030A0"/>
                </a:solidFill>
              </a:rPr>
              <a:t>receives</a:t>
            </a:r>
            <a:r>
              <a:rPr lang="en-US" dirty="0"/>
              <a:t> an </a:t>
            </a:r>
            <a:r>
              <a:rPr lang="en-US" b="1" dirty="0">
                <a:solidFill>
                  <a:srgbClr val="C00000"/>
                </a:solidFill>
              </a:rPr>
              <a:t>error</a:t>
            </a:r>
            <a:r>
              <a:rPr lang="en-US" dirty="0"/>
              <a:t> if there is a </a:t>
            </a:r>
            <a:r>
              <a:rPr lang="en-US" b="1" dirty="0">
                <a:solidFill>
                  <a:srgbClr val="002060"/>
                </a:solidFill>
              </a:rPr>
              <a:t>failure</a:t>
            </a:r>
            <a:r>
              <a:rPr lang="en-US" dirty="0"/>
              <a:t> or </a:t>
            </a:r>
            <a:r>
              <a:rPr lang="en-US" b="1" dirty="0">
                <a:solidFill>
                  <a:srgbClr val="7030A0"/>
                </a:solidFill>
              </a:rPr>
              <a:t>receives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/>
              <a:t> if the file is </a:t>
            </a:r>
            <a:r>
              <a:rPr lang="en-US" b="1" dirty="0">
                <a:solidFill>
                  <a:schemeClr val="accent2"/>
                </a:solidFill>
              </a:rPr>
              <a:t>read successfully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7205C-D048-8B9C-77C5-94B7151E7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18" y="3611129"/>
            <a:ext cx="7524328" cy="29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3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Callback </a:t>
            </a:r>
            <a:r>
              <a:rPr lang="en-US" sz="2700" b="1" dirty="0" err="1"/>
              <a:t>api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is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non-blocking approach </a:t>
            </a:r>
            <a:r>
              <a:rPr lang="en-US" dirty="0"/>
              <a:t>that is usually </a:t>
            </a:r>
            <a:r>
              <a:rPr lang="en-US" b="1" dirty="0">
                <a:solidFill>
                  <a:srgbClr val="00B050"/>
                </a:solidFill>
              </a:rPr>
              <a:t>more suitable </a:t>
            </a: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Node.js </a:t>
            </a:r>
            <a:r>
              <a:rPr lang="en-US" dirty="0"/>
              <a:t>applications, but it comes with its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own challenges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Using </a:t>
            </a:r>
            <a:r>
              <a:rPr lang="en-US" b="1" dirty="0">
                <a:solidFill>
                  <a:srgbClr val="00B050"/>
                </a:solidFill>
              </a:rPr>
              <a:t>callbacks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asynchronous programming </a:t>
            </a:r>
            <a:r>
              <a:rPr lang="en-US" dirty="0"/>
              <a:t>often results in </a:t>
            </a:r>
            <a:r>
              <a:rPr lang="en-US" b="1" u="sng" dirty="0">
                <a:solidFill>
                  <a:srgbClr val="C00000"/>
                </a:solidFill>
              </a:rPr>
              <a:t>callback hell</a:t>
            </a:r>
          </a:p>
        </p:txBody>
      </p:sp>
    </p:spTree>
    <p:extLst>
      <p:ext uri="{BB962C8B-B14F-4D97-AF65-F5344CB8AC3E}">
        <p14:creationId xmlns:p14="http://schemas.microsoft.com/office/powerpoint/2010/main" val="41881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callback hell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Callback hell </a:t>
            </a:r>
            <a:r>
              <a:rPr lang="en-US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Node.js</a:t>
            </a:r>
            <a:r>
              <a:rPr lang="en-US" dirty="0"/>
              <a:t> is the </a:t>
            </a:r>
            <a:r>
              <a:rPr lang="en-US" b="1" dirty="0">
                <a:solidFill>
                  <a:srgbClr val="00B050"/>
                </a:solidFill>
              </a:rPr>
              <a:t>situation</a:t>
            </a:r>
            <a:r>
              <a:rPr lang="en-US" dirty="0"/>
              <a:t> in which we have </a:t>
            </a:r>
            <a:r>
              <a:rPr lang="en-US" b="1" dirty="0">
                <a:solidFill>
                  <a:srgbClr val="7030A0"/>
                </a:solidFill>
              </a:rPr>
              <a:t>complex nested callbacks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this, </a:t>
            </a:r>
            <a:r>
              <a:rPr lang="en-US" b="1" dirty="0">
                <a:solidFill>
                  <a:schemeClr val="accent2"/>
                </a:solidFill>
              </a:rPr>
              <a:t>each callback </a:t>
            </a:r>
            <a:r>
              <a:rPr lang="en-US" dirty="0"/>
              <a:t>takes </a:t>
            </a:r>
            <a:r>
              <a:rPr lang="en-US" b="1" dirty="0">
                <a:solidFill>
                  <a:srgbClr val="002060"/>
                </a:solidFill>
              </a:rPr>
              <a:t>arguments</a:t>
            </a:r>
            <a:r>
              <a:rPr lang="en-US" dirty="0"/>
              <a:t> that have been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obtained </a:t>
            </a:r>
            <a:r>
              <a:rPr lang="en-US" dirty="0"/>
              <a:t>as a </a:t>
            </a:r>
            <a:r>
              <a:rPr lang="en-US" b="1" dirty="0">
                <a:solidFill>
                  <a:srgbClr val="00B050"/>
                </a:solidFill>
              </a:rPr>
              <a:t>result</a:t>
            </a:r>
            <a:r>
              <a:rPr lang="en-US" dirty="0"/>
              <a:t> of </a:t>
            </a:r>
            <a:r>
              <a:rPr lang="en-US" b="1" dirty="0">
                <a:solidFill>
                  <a:srgbClr val="7030A0"/>
                </a:solidFill>
              </a:rPr>
              <a:t>previous callbacks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results into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lesser code readability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maintainability</a:t>
            </a:r>
            <a:r>
              <a:rPr lang="en-US" dirty="0"/>
              <a:t>.</a:t>
            </a: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callback hell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22C3-2E52-CF20-024F-EDA5811E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53" y="2017043"/>
            <a:ext cx="7761387" cy="3818630"/>
          </a:xfrm>
        </p:spPr>
      </p:pic>
    </p:spTree>
    <p:extLst>
      <p:ext uri="{BB962C8B-B14F-4D97-AF65-F5344CB8AC3E}">
        <p14:creationId xmlns:p14="http://schemas.microsoft.com/office/powerpoint/2010/main" val="307540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Promise based </a:t>
            </a:r>
            <a:r>
              <a:rPr lang="en-US" sz="2700" b="1" dirty="0" err="1"/>
              <a:t>api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fs module </a:t>
            </a:r>
            <a:r>
              <a:rPr lang="en-US" dirty="0"/>
              <a:t>was </a:t>
            </a:r>
            <a:r>
              <a:rPr lang="en-US" b="1" dirty="0">
                <a:solidFill>
                  <a:schemeClr val="accent1"/>
                </a:solidFill>
              </a:rPr>
              <a:t>first created</a:t>
            </a:r>
            <a:r>
              <a:rPr lang="en-US" dirty="0"/>
              <a:t>, the </a:t>
            </a:r>
            <a:r>
              <a:rPr lang="en-US" b="1" dirty="0">
                <a:solidFill>
                  <a:srgbClr val="7030A0"/>
                </a:solidFill>
              </a:rPr>
              <a:t>primary way </a:t>
            </a:r>
            <a:r>
              <a:rPr lang="en-US" dirty="0"/>
              <a:t>to write </a:t>
            </a:r>
            <a:r>
              <a:rPr lang="en-US" b="1" dirty="0">
                <a:solidFill>
                  <a:schemeClr val="accent2"/>
                </a:solidFill>
              </a:rPr>
              <a:t>asynchronous code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1"/>
                </a:solidFill>
              </a:rPr>
              <a:t>Node.js </a:t>
            </a:r>
            <a:r>
              <a:rPr lang="en-US" dirty="0"/>
              <a:t>was through </a:t>
            </a:r>
            <a:r>
              <a:rPr lang="en-US" b="1" dirty="0">
                <a:solidFill>
                  <a:srgbClr val="002060"/>
                </a:solidFill>
              </a:rPr>
              <a:t>callbacks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But as </a:t>
            </a:r>
            <a:r>
              <a:rPr lang="en-US" b="1" dirty="0">
                <a:solidFill>
                  <a:srgbClr val="002060"/>
                </a:solidFill>
              </a:rPr>
              <a:t>promises</a:t>
            </a:r>
            <a:r>
              <a:rPr lang="en-US" dirty="0"/>
              <a:t> grew in </a:t>
            </a:r>
            <a:r>
              <a:rPr lang="en-US" b="1" dirty="0">
                <a:solidFill>
                  <a:srgbClr val="00B050"/>
                </a:solidFill>
              </a:rPr>
              <a:t>popularity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1"/>
                </a:solidFill>
              </a:rPr>
              <a:t>Node.js</a:t>
            </a:r>
            <a:r>
              <a:rPr lang="en-US" dirty="0"/>
              <a:t> team worked to </a:t>
            </a:r>
            <a:r>
              <a:rPr lang="en-US" b="1" dirty="0">
                <a:solidFill>
                  <a:srgbClr val="00B050"/>
                </a:solidFill>
              </a:rPr>
              <a:t>support them </a:t>
            </a:r>
            <a:r>
              <a:rPr lang="en-US" dirty="0"/>
              <a:t>in the </a:t>
            </a:r>
            <a:r>
              <a:rPr lang="en-US" b="1" dirty="0">
                <a:solidFill>
                  <a:srgbClr val="0070C0"/>
                </a:solidFill>
              </a:rPr>
              <a:t>fs module </a:t>
            </a:r>
            <a:r>
              <a:rPr lang="en-US" dirty="0"/>
              <a:t>out of the box.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Promise based </a:t>
            </a:r>
            <a:r>
              <a:rPr lang="en-US" sz="2700" b="1" dirty="0" err="1"/>
              <a:t>api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rgbClr val="0070C0"/>
                </a:solidFill>
              </a:rPr>
              <a:t>2018</a:t>
            </a:r>
            <a:r>
              <a:rPr lang="en-US" dirty="0"/>
              <a:t> , in </a:t>
            </a:r>
            <a:r>
              <a:rPr lang="en-US" b="1" dirty="0">
                <a:solidFill>
                  <a:schemeClr val="accent1"/>
                </a:solidFill>
              </a:rPr>
              <a:t>Node.js version 10</a:t>
            </a:r>
            <a:r>
              <a:rPr lang="en-US" dirty="0"/>
              <a:t>, they added </a:t>
            </a:r>
            <a:r>
              <a:rPr lang="en-US" b="1" dirty="0">
                <a:solidFill>
                  <a:srgbClr val="00B050"/>
                </a:solidFill>
              </a:rPr>
              <a:t>experimental support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promises</a:t>
            </a:r>
            <a:r>
              <a:rPr lang="en-US" dirty="0"/>
              <a:t> in </a:t>
            </a:r>
            <a:r>
              <a:rPr lang="en-US" b="1" dirty="0">
                <a:solidFill>
                  <a:srgbClr val="0070C0"/>
                </a:solidFill>
              </a:rPr>
              <a:t>fs module </a:t>
            </a:r>
            <a:r>
              <a:rPr lang="en-US" dirty="0"/>
              <a:t>but in </a:t>
            </a:r>
            <a:r>
              <a:rPr lang="en-US" b="1" dirty="0" err="1">
                <a:solidFill>
                  <a:schemeClr val="accent1"/>
                </a:solidFill>
              </a:rPr>
              <a:t>Node,js</a:t>
            </a:r>
            <a:r>
              <a:rPr lang="en-US" b="1" dirty="0">
                <a:solidFill>
                  <a:schemeClr val="accent1"/>
                </a:solidFill>
              </a:rPr>
              <a:t> 11 </a:t>
            </a:r>
            <a:r>
              <a:rPr lang="en-US" dirty="0"/>
              <a:t>promises were </a:t>
            </a:r>
            <a:r>
              <a:rPr lang="en-US" b="1" dirty="0">
                <a:solidFill>
                  <a:srgbClr val="7030A0"/>
                </a:solidFill>
              </a:rPr>
              <a:t>fully supported 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However</a:t>
            </a:r>
            <a:r>
              <a:rPr lang="en-US" dirty="0"/>
              <a:t> they </a:t>
            </a:r>
            <a:r>
              <a:rPr lang="en-US" b="1" dirty="0">
                <a:solidFill>
                  <a:schemeClr val="accent3"/>
                </a:solidFill>
              </a:rPr>
              <a:t>created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promises object </a:t>
            </a:r>
            <a:r>
              <a:rPr lang="en-US" dirty="0"/>
              <a:t>in the </a:t>
            </a:r>
            <a:r>
              <a:rPr lang="en-US" b="1" dirty="0">
                <a:solidFill>
                  <a:srgbClr val="0070C0"/>
                </a:solidFill>
              </a:rPr>
              <a:t>fs module </a:t>
            </a:r>
            <a:r>
              <a:rPr lang="en-US" dirty="0"/>
              <a:t>that uses </a:t>
            </a:r>
            <a:r>
              <a:rPr lang="en-US" b="1" dirty="0">
                <a:solidFill>
                  <a:srgbClr val="002060"/>
                </a:solidFill>
              </a:rPr>
              <a:t>promises</a:t>
            </a:r>
            <a:r>
              <a:rPr lang="en-US" dirty="0"/>
              <a:t>, while the main </a:t>
            </a:r>
            <a:r>
              <a:rPr lang="en-US" b="1" dirty="0">
                <a:solidFill>
                  <a:srgbClr val="0070C0"/>
                </a:solidFill>
              </a:rPr>
              <a:t>fs module </a:t>
            </a:r>
            <a:r>
              <a:rPr lang="en-US" dirty="0"/>
              <a:t>continues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expose functions</a:t>
            </a:r>
            <a:r>
              <a:rPr lang="en-US" dirty="0"/>
              <a:t> that use </a:t>
            </a:r>
            <a:r>
              <a:rPr lang="en-US" b="1" dirty="0">
                <a:solidFill>
                  <a:schemeClr val="accent2"/>
                </a:solidFill>
              </a:rPr>
              <a:t>callbacks</a:t>
            </a:r>
            <a:r>
              <a:rPr lang="en-US" dirty="0"/>
              <a:t>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7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Promise based </a:t>
            </a:r>
            <a:r>
              <a:rPr lang="en-US" sz="2700" b="1" dirty="0" err="1"/>
              <a:t>api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promise-based file system methods </a:t>
            </a:r>
            <a:r>
              <a:rPr lang="en-US" dirty="0"/>
              <a:t>work the </a:t>
            </a:r>
            <a:r>
              <a:rPr lang="en-US" b="1" dirty="0">
                <a:solidFill>
                  <a:schemeClr val="accent1"/>
                </a:solidFill>
              </a:rPr>
              <a:t>same</a:t>
            </a:r>
            <a:r>
              <a:rPr lang="en-US" dirty="0"/>
              <a:t> as the </a:t>
            </a:r>
            <a:r>
              <a:rPr lang="en-US" b="1" dirty="0">
                <a:solidFill>
                  <a:srgbClr val="00B050"/>
                </a:solidFill>
              </a:rPr>
              <a:t>callback-based ones</a:t>
            </a:r>
            <a:r>
              <a:rPr lang="en-US" dirty="0"/>
              <a:t>, but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instead </a:t>
            </a:r>
            <a:r>
              <a:rPr lang="en-US" dirty="0"/>
              <a:t>of a </a:t>
            </a:r>
            <a:r>
              <a:rPr lang="en-US" b="1" dirty="0">
                <a:solidFill>
                  <a:srgbClr val="00B050"/>
                </a:solidFill>
              </a:rPr>
              <a:t>callback </a:t>
            </a:r>
            <a:r>
              <a:rPr lang="en-US" dirty="0"/>
              <a:t>a </a:t>
            </a:r>
            <a:r>
              <a:rPr lang="en-US" b="1" dirty="0">
                <a:solidFill>
                  <a:srgbClr val="7030A0"/>
                </a:solidFill>
              </a:rPr>
              <a:t>Promise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2"/>
                </a:solidFill>
              </a:rPr>
              <a:t>returned</a:t>
            </a:r>
            <a:r>
              <a:rPr lang="en-US" dirty="0"/>
              <a:t>: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8F92D-38C4-87D6-4922-A11B62A52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573016"/>
            <a:ext cx="7200800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Checking for file existence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Before </a:t>
            </a:r>
            <a:r>
              <a:rPr lang="en-US" b="1" dirty="0">
                <a:solidFill>
                  <a:schemeClr val="accent2"/>
                </a:solidFill>
              </a:rPr>
              <a:t>reading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2"/>
                </a:solidFill>
              </a:rPr>
              <a:t>writing</a:t>
            </a:r>
            <a:r>
              <a:rPr lang="en-US" dirty="0"/>
              <a:t> a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using the </a:t>
            </a:r>
            <a:r>
              <a:rPr lang="en-US" b="1" dirty="0">
                <a:solidFill>
                  <a:srgbClr val="0070C0"/>
                </a:solidFill>
              </a:rPr>
              <a:t>fs module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1"/>
                </a:solidFill>
              </a:rPr>
              <a:t>Node.js </a:t>
            </a:r>
            <a:r>
              <a:rPr lang="en-US" dirty="0"/>
              <a:t>it’s </a:t>
            </a:r>
            <a:r>
              <a:rPr lang="en-US" b="1" dirty="0">
                <a:solidFill>
                  <a:srgbClr val="7030A0"/>
                </a:solidFill>
              </a:rPr>
              <a:t>important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check</a:t>
            </a:r>
            <a:r>
              <a:rPr lang="en-US" dirty="0"/>
              <a:t> whether the </a:t>
            </a:r>
            <a:r>
              <a:rPr lang="en-US" b="1" dirty="0">
                <a:solidFill>
                  <a:srgbClr val="002060"/>
                </a:solidFill>
              </a:rPr>
              <a:t>file exists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2"/>
                </a:solidFill>
              </a:rPr>
              <a:t>not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fs module </a:t>
            </a:r>
            <a:r>
              <a:rPr lang="en-US" dirty="0"/>
              <a:t>provides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method</a:t>
            </a:r>
            <a:r>
              <a:rPr lang="en-US" dirty="0"/>
              <a:t> called </a:t>
            </a:r>
            <a:r>
              <a:rPr lang="en-US" b="1" u="sng" dirty="0" err="1">
                <a:solidFill>
                  <a:srgbClr val="00B050"/>
                </a:solidFill>
              </a:rPr>
              <a:t>fs.existsSync</a:t>
            </a:r>
            <a:r>
              <a:rPr lang="en-US" b="1" u="sng" dirty="0">
                <a:solidFill>
                  <a:srgbClr val="00B050"/>
                </a:solidFill>
              </a:rPr>
              <a:t>(path) </a:t>
            </a:r>
            <a:r>
              <a:rPr lang="en-US" dirty="0"/>
              <a:t>to </a:t>
            </a:r>
            <a:r>
              <a:rPr lang="en-US" b="1" dirty="0">
                <a:solidFill>
                  <a:srgbClr val="002060"/>
                </a:solidFill>
              </a:rPr>
              <a:t>check</a:t>
            </a:r>
            <a:r>
              <a:rPr lang="en-US" dirty="0"/>
              <a:t> if a </a:t>
            </a:r>
            <a:r>
              <a:rPr lang="en-US" b="1" dirty="0">
                <a:solidFill>
                  <a:schemeClr val="accent2"/>
                </a:solidFill>
              </a:rPr>
              <a:t>file exists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given path</a:t>
            </a:r>
            <a:r>
              <a:rPr lang="en-US" dirty="0"/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7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85265"/>
            <a:ext cx="8801735" cy="5217160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Introduction To fs Module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Types Of Methods In fs Module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Checking For File Existence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Writing In File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  <a:sym typeface="+mn-ea"/>
              </a:rPr>
              <a:t>Handling Exceptions In File Operation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fs.existsSync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fs.existsSync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(path)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whose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existence</a:t>
            </a:r>
            <a:r>
              <a:rPr lang="en-US" dirty="0"/>
              <a:t> has to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tested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rgbClr val="FFC000"/>
                </a:solidFill>
              </a:rPr>
              <a:t>Return Value</a:t>
            </a:r>
            <a:r>
              <a:rPr lang="en-US" b="1" dirty="0">
                <a:solidFill>
                  <a:srgbClr val="FFC000"/>
                </a:solidFill>
              </a:rPr>
              <a:t>: </a:t>
            </a:r>
            <a:r>
              <a:rPr lang="en-US" dirty="0"/>
              <a:t>Returns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if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path exists</a:t>
            </a:r>
            <a:r>
              <a:rPr lang="en-US" dirty="0"/>
              <a:t>, otherwise returns </a:t>
            </a:r>
            <a:r>
              <a:rPr lang="en-US" b="1" dirty="0">
                <a:solidFill>
                  <a:srgbClr val="C00000"/>
                </a:solidFill>
              </a:rPr>
              <a:t>false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6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check</a:t>
            </a:r>
            <a:r>
              <a:rPr lang="en-US" sz="2200" dirty="0"/>
              <a:t> whether a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message.txt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FFC000"/>
                </a:solidFill>
              </a:rPr>
              <a:t>present </a:t>
            </a:r>
            <a:r>
              <a:rPr lang="en-US" sz="2200" dirty="0"/>
              <a:t>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</a:t>
            </a:r>
            <a:r>
              <a:rPr lang="en-US" sz="2200" b="1" dirty="0">
                <a:solidFill>
                  <a:srgbClr val="92D050"/>
                </a:solidFill>
              </a:rPr>
              <a:t>your app </a:t>
            </a:r>
            <a:r>
              <a:rPr lang="en-US" sz="2200" dirty="0">
                <a:solidFill>
                  <a:srgbClr val="92D05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it is </a:t>
            </a:r>
            <a:r>
              <a:rPr lang="en-US" sz="2200" b="1" dirty="0">
                <a:solidFill>
                  <a:schemeClr val="accent3"/>
                </a:solidFill>
              </a:rPr>
              <a:t>present</a:t>
            </a:r>
            <a:r>
              <a:rPr lang="en-US" sz="2200" dirty="0"/>
              <a:t> then </a:t>
            </a:r>
            <a:r>
              <a:rPr lang="en-US" sz="2200" b="1" dirty="0">
                <a:solidFill>
                  <a:srgbClr val="002060"/>
                </a:solidFill>
              </a:rPr>
              <a:t>print</a:t>
            </a:r>
            <a:r>
              <a:rPr lang="en-US" sz="2200" dirty="0"/>
              <a:t> the message </a:t>
            </a:r>
            <a:r>
              <a:rPr lang="en-US" sz="2200" b="1" dirty="0">
                <a:solidFill>
                  <a:schemeClr val="accent1"/>
                </a:solidFill>
              </a:rPr>
              <a:t>File exists </a:t>
            </a:r>
            <a:r>
              <a:rPr lang="en-US" sz="2200" dirty="0"/>
              <a:t>otherwise </a:t>
            </a:r>
            <a:r>
              <a:rPr lang="en-US" sz="2200" b="1" dirty="0">
                <a:solidFill>
                  <a:srgbClr val="002060"/>
                </a:solidFill>
              </a:rPr>
              <a:t>print</a:t>
            </a:r>
            <a:r>
              <a:rPr lang="en-US" sz="2200" dirty="0"/>
              <a:t> the message </a:t>
            </a:r>
            <a:r>
              <a:rPr lang="en-US" sz="2200" b="1" dirty="0">
                <a:solidFill>
                  <a:schemeClr val="accent1"/>
                </a:solidFill>
              </a:rPr>
              <a:t>File does not exists</a:t>
            </a:r>
          </a:p>
        </p:txBody>
      </p:sp>
    </p:spTree>
    <p:extLst>
      <p:ext uri="{BB962C8B-B14F-4D97-AF65-F5344CB8AC3E}">
        <p14:creationId xmlns:p14="http://schemas.microsoft.com/office/powerpoint/2010/main" val="91895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916832"/>
            <a:ext cx="8807450" cy="4536504"/>
          </a:xfrm>
        </p:spPr>
      </p:pic>
    </p:spTree>
    <p:extLst>
      <p:ext uri="{BB962C8B-B14F-4D97-AF65-F5344CB8AC3E}">
        <p14:creationId xmlns:p14="http://schemas.microsoft.com/office/powerpoint/2010/main" val="27627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asynchronous file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fs.existsSync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is </a:t>
            </a:r>
            <a:r>
              <a:rPr lang="en-US" b="1" dirty="0">
                <a:solidFill>
                  <a:schemeClr val="accent1"/>
                </a:solidFill>
              </a:rPr>
              <a:t>synchronous</a:t>
            </a:r>
            <a:r>
              <a:rPr lang="en-US" dirty="0"/>
              <a:t>, which means it </a:t>
            </a:r>
            <a:r>
              <a:rPr lang="en-US" b="1" dirty="0">
                <a:solidFill>
                  <a:srgbClr val="0070C0"/>
                </a:solidFill>
              </a:rPr>
              <a:t>blocks the program </a:t>
            </a:r>
            <a:r>
              <a:rPr lang="en-US" dirty="0"/>
              <a:t>until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file check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completed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we </a:t>
            </a:r>
            <a:r>
              <a:rPr lang="en-US" b="1" dirty="0">
                <a:solidFill>
                  <a:schemeClr val="accent2"/>
                </a:solidFill>
              </a:rPr>
              <a:t>prefer</a:t>
            </a:r>
            <a:r>
              <a:rPr lang="en-US" dirty="0"/>
              <a:t> an </a:t>
            </a:r>
            <a:r>
              <a:rPr lang="en-US" b="1" dirty="0">
                <a:solidFill>
                  <a:schemeClr val="accent1"/>
                </a:solidFill>
              </a:rPr>
              <a:t>asynchronous approach</a:t>
            </a:r>
            <a:r>
              <a:rPr lang="en-US" dirty="0"/>
              <a:t>, then </a:t>
            </a:r>
            <a:r>
              <a:rPr lang="en-US" b="1" dirty="0">
                <a:solidFill>
                  <a:srgbClr val="00B050"/>
                </a:solidFill>
              </a:rPr>
              <a:t>we can use </a:t>
            </a: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fs.access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instead.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74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fs.access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fs.access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takes a </a:t>
            </a:r>
            <a:r>
              <a:rPr lang="en-US" b="1" dirty="0">
                <a:solidFill>
                  <a:srgbClr val="0070C0"/>
                </a:solidFill>
              </a:rPr>
              <a:t>file path </a:t>
            </a:r>
            <a:r>
              <a:rPr lang="en-US" dirty="0"/>
              <a:t>and a </a:t>
            </a:r>
            <a:r>
              <a:rPr lang="en-US" b="1" dirty="0">
                <a:solidFill>
                  <a:schemeClr val="accent2"/>
                </a:solidFill>
              </a:rPr>
              <a:t>callback</a:t>
            </a:r>
            <a:r>
              <a:rPr lang="en-US" dirty="0"/>
              <a:t> function as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arguments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callback</a:t>
            </a:r>
            <a:r>
              <a:rPr lang="en-US" dirty="0"/>
              <a:t> with an </a:t>
            </a:r>
            <a:r>
              <a:rPr lang="en-US" b="1" dirty="0">
                <a:solidFill>
                  <a:srgbClr val="00B050"/>
                </a:solidFill>
              </a:rPr>
              <a:t>error</a:t>
            </a:r>
            <a:r>
              <a:rPr lang="en-US" dirty="0"/>
              <a:t> if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 does not exist </a:t>
            </a:r>
            <a:r>
              <a:rPr lang="en-US" dirty="0"/>
              <a:t>or if the </a:t>
            </a:r>
            <a:r>
              <a:rPr lang="en-US" b="1" dirty="0">
                <a:solidFill>
                  <a:srgbClr val="002060"/>
                </a:solidFill>
              </a:rPr>
              <a:t>user</a:t>
            </a:r>
            <a:r>
              <a:rPr lang="en-US" dirty="0"/>
              <a:t> does not have permission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access it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fs.access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 path, mode, callback )</a:t>
            </a:r>
          </a:p>
        </p:txBody>
      </p:sp>
    </p:spTree>
    <p:extLst>
      <p:ext uri="{BB962C8B-B14F-4D97-AF65-F5344CB8AC3E}">
        <p14:creationId xmlns:p14="http://schemas.microsoft.com/office/powerpoint/2010/main" val="27554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fs.access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fs.access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 path, mode, callback 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for which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permission </a:t>
            </a:r>
            <a:r>
              <a:rPr lang="en-US" dirty="0"/>
              <a:t>has to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tested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mode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an </a:t>
            </a:r>
            <a:r>
              <a:rPr lang="en-US" b="1" dirty="0">
                <a:solidFill>
                  <a:schemeClr val="accent2"/>
                </a:solidFill>
              </a:rPr>
              <a:t>integer value </a:t>
            </a:r>
            <a:r>
              <a:rPr lang="en-US" dirty="0"/>
              <a:t>that denotes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permission</a:t>
            </a:r>
            <a:r>
              <a:rPr lang="en-US" dirty="0"/>
              <a:t> to be tested for. Its </a:t>
            </a:r>
            <a:r>
              <a:rPr lang="en-US" b="1" dirty="0">
                <a:solidFill>
                  <a:srgbClr val="C00000"/>
                </a:solidFill>
              </a:rPr>
              <a:t>default value </a:t>
            </a:r>
            <a:r>
              <a:rPr lang="en-US" dirty="0"/>
              <a:t>is </a:t>
            </a:r>
            <a:r>
              <a:rPr lang="en-US" b="1" u="sng" dirty="0" err="1">
                <a:solidFill>
                  <a:schemeClr val="accent3"/>
                </a:solidFill>
              </a:rPr>
              <a:t>fs.constants.F_OK</a:t>
            </a:r>
            <a:r>
              <a:rPr lang="en-US" dirty="0"/>
              <a:t>.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that would be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called</a:t>
            </a:r>
            <a:r>
              <a:rPr lang="en-US" dirty="0"/>
              <a:t> when the </a:t>
            </a:r>
            <a:r>
              <a:rPr lang="en-US" b="1" dirty="0">
                <a:solidFill>
                  <a:srgbClr val="0070C0"/>
                </a:solidFill>
              </a:rPr>
              <a:t>method </a:t>
            </a:r>
            <a:r>
              <a:rPr lang="en-US" dirty="0"/>
              <a:t>has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finished</a:t>
            </a:r>
            <a:r>
              <a:rPr lang="en-US" dirty="0"/>
              <a:t> its </a:t>
            </a:r>
            <a:r>
              <a:rPr lang="en-US" b="1" dirty="0">
                <a:solidFill>
                  <a:srgbClr val="FFC000"/>
                </a:solidFill>
              </a:rPr>
              <a:t>execution</a:t>
            </a:r>
            <a:r>
              <a:rPr lang="en-US" dirty="0"/>
              <a:t>. It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single argument </a:t>
            </a:r>
            <a:r>
              <a:rPr lang="en-US" dirty="0"/>
              <a:t>representing </a:t>
            </a:r>
            <a:r>
              <a:rPr lang="en-US" b="1" dirty="0">
                <a:solidFill>
                  <a:schemeClr val="accent2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33335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Rewrite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previous code </a:t>
            </a:r>
            <a:r>
              <a:rPr lang="en-US" sz="2200" dirty="0"/>
              <a:t>using </a:t>
            </a:r>
            <a:r>
              <a:rPr lang="en-US" sz="2200" b="1" dirty="0" err="1">
                <a:solidFill>
                  <a:srgbClr val="7030A0"/>
                </a:solidFill>
              </a:rPr>
              <a:t>fs.access</a:t>
            </a:r>
            <a:r>
              <a:rPr lang="en-US" sz="2200" b="1" dirty="0">
                <a:solidFill>
                  <a:srgbClr val="7030A0"/>
                </a:solidFill>
              </a:rPr>
              <a:t>() </a:t>
            </a:r>
            <a:r>
              <a:rPr lang="en-US" sz="2200" dirty="0"/>
              <a:t>method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2204864"/>
            <a:ext cx="8807450" cy="4248472"/>
          </a:xfrm>
        </p:spPr>
      </p:pic>
    </p:spTree>
    <p:extLst>
      <p:ext uri="{BB962C8B-B14F-4D97-AF65-F5344CB8AC3E}">
        <p14:creationId xmlns:p14="http://schemas.microsoft.com/office/powerpoint/2010/main" val="391956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Writing to the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Node.js </a:t>
            </a:r>
            <a:r>
              <a:rPr lang="en-US" b="1" dirty="0">
                <a:solidFill>
                  <a:schemeClr val="accent2"/>
                </a:solidFill>
              </a:rPr>
              <a:t>fs module </a:t>
            </a:r>
            <a:r>
              <a:rPr lang="en-US" dirty="0"/>
              <a:t>provides </a:t>
            </a:r>
            <a:r>
              <a:rPr lang="en-US" b="1" dirty="0">
                <a:solidFill>
                  <a:srgbClr val="0070C0"/>
                </a:solidFill>
              </a:rPr>
              <a:t>two different functions </a:t>
            </a:r>
            <a:r>
              <a:rPr lang="en-US" dirty="0"/>
              <a:t>for </a:t>
            </a:r>
            <a:r>
              <a:rPr lang="en-US" b="1" dirty="0">
                <a:solidFill>
                  <a:srgbClr val="00B050"/>
                </a:solidFill>
              </a:rPr>
              <a:t>writing</a:t>
            </a:r>
            <a:r>
              <a:rPr lang="en-US" dirty="0"/>
              <a:t> files: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writeFileSync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err="1">
                <a:solidFill>
                  <a:schemeClr val="accent2"/>
                </a:solidFill>
              </a:rPr>
              <a:t>file,data,options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writeFile</a:t>
            </a:r>
            <a:r>
              <a:rPr lang="en-US" b="1" dirty="0">
                <a:solidFill>
                  <a:schemeClr val="accent2"/>
                </a:solidFill>
              </a:rPr>
              <a:t>(filename, data, </a:t>
            </a:r>
            <a:r>
              <a:rPr lang="en-US" b="1" dirty="0" err="1">
                <a:solidFill>
                  <a:schemeClr val="accent2"/>
                </a:solidFill>
              </a:rPr>
              <a:t>options,callback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Both </a:t>
            </a:r>
            <a:r>
              <a:rPr lang="en-US" b="1" dirty="0">
                <a:solidFill>
                  <a:srgbClr val="C00000"/>
                </a:solidFill>
              </a:rPr>
              <a:t>functions</a:t>
            </a:r>
            <a:r>
              <a:rPr lang="en-US" dirty="0"/>
              <a:t> take a </a:t>
            </a:r>
            <a:r>
              <a:rPr lang="en-US" b="1" dirty="0">
                <a:solidFill>
                  <a:srgbClr val="002060"/>
                </a:solidFill>
              </a:rPr>
              <a:t>file path 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options</a:t>
            </a:r>
            <a:r>
              <a:rPr lang="en-US" dirty="0"/>
              <a:t> as </a:t>
            </a:r>
            <a:r>
              <a:rPr lang="en-US" b="1" dirty="0">
                <a:solidFill>
                  <a:srgbClr val="FFC000"/>
                </a:solidFill>
              </a:rPr>
              <a:t>arguments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create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if it is </a:t>
            </a:r>
            <a:r>
              <a:rPr lang="en-US" b="1" dirty="0">
                <a:solidFill>
                  <a:srgbClr val="7030A0"/>
                </a:solidFill>
              </a:rPr>
              <a:t>not present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write/overwrite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data</a:t>
            </a:r>
            <a:r>
              <a:rPr lang="en-US" dirty="0"/>
              <a:t> to that</a:t>
            </a:r>
            <a:r>
              <a:rPr lang="en-US" b="1" dirty="0">
                <a:solidFill>
                  <a:srgbClr val="00B050"/>
                </a:solidFill>
              </a:rPr>
              <a:t> file</a:t>
            </a:r>
            <a:r>
              <a:rPr lang="en-US" dirty="0"/>
              <a:t>.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24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Difference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key difference </a:t>
            </a:r>
            <a:r>
              <a:rPr lang="en-US" dirty="0"/>
              <a:t>between them is that: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writeFileSync</a:t>
            </a:r>
            <a:r>
              <a:rPr lang="en-US" b="1" dirty="0">
                <a:solidFill>
                  <a:schemeClr val="accent2"/>
                </a:solidFill>
              </a:rPr>
              <a:t>()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synchronous.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writeFile</a:t>
            </a:r>
            <a:r>
              <a:rPr lang="en-US" b="1" dirty="0">
                <a:solidFill>
                  <a:schemeClr val="accent2"/>
                </a:solidFill>
              </a:rPr>
              <a:t>() </a:t>
            </a:r>
            <a:r>
              <a:rPr lang="en-US" dirty="0"/>
              <a:t>is </a:t>
            </a:r>
            <a:r>
              <a:rPr lang="en-US" b="1" dirty="0">
                <a:solidFill>
                  <a:srgbClr val="FFC000"/>
                </a:solidFill>
              </a:rPr>
              <a:t>asynchronous</a:t>
            </a:r>
            <a:r>
              <a:rPr lang="en-US" dirty="0">
                <a:solidFill>
                  <a:srgbClr val="FFC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167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fs</a:t>
            </a:r>
            <a:r>
              <a:rPr lang="en-US" sz="2700" b="1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Working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directories</a:t>
            </a:r>
            <a:r>
              <a:rPr lang="en-US" dirty="0"/>
              <a:t> is one of the </a:t>
            </a:r>
            <a:r>
              <a:rPr lang="en-US" b="1" dirty="0">
                <a:solidFill>
                  <a:srgbClr val="C00000"/>
                </a:solidFill>
              </a:rPr>
              <a:t>basic needs </a:t>
            </a:r>
            <a:r>
              <a:rPr lang="en-US" dirty="0"/>
              <a:t>of a </a:t>
            </a:r>
            <a:r>
              <a:rPr lang="en-US" b="1" dirty="0">
                <a:solidFill>
                  <a:srgbClr val="7030A0"/>
                </a:solidFill>
              </a:rPr>
              <a:t>full-stack application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Your </a:t>
            </a:r>
            <a:r>
              <a:rPr lang="en-US" b="1" dirty="0">
                <a:solidFill>
                  <a:srgbClr val="7030A0"/>
                </a:solidFill>
              </a:rPr>
              <a:t>users</a:t>
            </a:r>
            <a:r>
              <a:rPr lang="en-US" dirty="0"/>
              <a:t> may want to upload </a:t>
            </a:r>
            <a:r>
              <a:rPr lang="en-US" b="1" u="sng" dirty="0">
                <a:solidFill>
                  <a:schemeClr val="accent2"/>
                </a:solidFill>
              </a:rPr>
              <a:t>images</a:t>
            </a:r>
            <a:r>
              <a:rPr lang="en-US" dirty="0"/>
              <a:t>, </a:t>
            </a:r>
            <a:r>
              <a:rPr lang="en-US" b="1" u="sng" dirty="0">
                <a:solidFill>
                  <a:srgbClr val="0070C0"/>
                </a:solidFill>
              </a:rPr>
              <a:t>resumes</a:t>
            </a:r>
            <a:r>
              <a:rPr lang="en-US" dirty="0"/>
              <a:t>, or </a:t>
            </a:r>
            <a:r>
              <a:rPr lang="en-US" b="1" dirty="0">
                <a:solidFill>
                  <a:srgbClr val="00B050"/>
                </a:solidFill>
              </a:rPr>
              <a:t>other files </a:t>
            </a:r>
            <a:r>
              <a:rPr lang="en-US" dirty="0"/>
              <a:t>to a </a:t>
            </a:r>
            <a:r>
              <a:rPr lang="en-US" b="1" dirty="0">
                <a:solidFill>
                  <a:srgbClr val="002060"/>
                </a:solidFill>
              </a:rPr>
              <a:t>server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At the </a:t>
            </a:r>
            <a:r>
              <a:rPr lang="en-US" b="1" dirty="0">
                <a:solidFill>
                  <a:schemeClr val="accent1"/>
                </a:solidFill>
              </a:rPr>
              <a:t>same time</a:t>
            </a:r>
            <a:r>
              <a:rPr lang="en-US" dirty="0"/>
              <a:t>, your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US" dirty="0"/>
              <a:t> may need to </a:t>
            </a:r>
            <a:r>
              <a:rPr lang="en-US" b="1" u="sng" dirty="0">
                <a:solidFill>
                  <a:srgbClr val="002060"/>
                </a:solidFill>
              </a:rPr>
              <a:t>read files</a:t>
            </a:r>
            <a:r>
              <a:rPr lang="en-US" dirty="0"/>
              <a:t>, </a:t>
            </a:r>
            <a:r>
              <a:rPr lang="en-US" b="1" u="sng" dirty="0">
                <a:solidFill>
                  <a:srgbClr val="00B050"/>
                </a:solidFill>
              </a:rPr>
              <a:t>move files</a:t>
            </a:r>
            <a:r>
              <a:rPr lang="en-US" dirty="0"/>
              <a:t>, or even </a:t>
            </a:r>
            <a:r>
              <a:rPr lang="en-US" b="1" u="sng" dirty="0">
                <a:solidFill>
                  <a:srgbClr val="7030A0"/>
                </a:solidFill>
              </a:rPr>
              <a:t>change their permissions </a:t>
            </a:r>
            <a:r>
              <a:rPr lang="en-US" dirty="0"/>
              <a:t>programmatically.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1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Means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en-US" sz="2200" dirty="0"/>
              <a:t> that </a:t>
            </a:r>
            <a:r>
              <a:rPr lang="en-US" sz="2200" b="1" dirty="0" err="1">
                <a:solidFill>
                  <a:schemeClr val="accent2"/>
                </a:solidFill>
              </a:rPr>
              <a:t>writeFile</a:t>
            </a:r>
            <a:r>
              <a:rPr lang="en-US" sz="2200" b="1" dirty="0">
                <a:solidFill>
                  <a:schemeClr val="accent2"/>
                </a:solidFill>
              </a:rPr>
              <a:t>()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rgbClr val="00B050"/>
                </a:solidFill>
              </a:rPr>
              <a:t>return immediately</a:t>
            </a:r>
            <a:r>
              <a:rPr lang="en-US" sz="2200" dirty="0"/>
              <a:t>, before the file has been </a:t>
            </a:r>
            <a:r>
              <a:rPr lang="en-US" sz="2200" b="1" dirty="0">
                <a:solidFill>
                  <a:srgbClr val="C00000"/>
                </a:solidFill>
              </a:rPr>
              <a:t>written</a:t>
            </a:r>
            <a:r>
              <a:rPr lang="en-US" sz="2200" dirty="0"/>
              <a:t> and only its </a:t>
            </a:r>
            <a:r>
              <a:rPr lang="en-US" sz="2200" b="1" u="sng" dirty="0">
                <a:solidFill>
                  <a:srgbClr val="7030A0"/>
                </a:solidFill>
              </a:rPr>
              <a:t>callback</a:t>
            </a:r>
            <a:r>
              <a:rPr lang="en-US" sz="2200" dirty="0"/>
              <a:t> will be </a:t>
            </a:r>
            <a:r>
              <a:rPr lang="en-US" sz="2200" b="1" dirty="0">
                <a:solidFill>
                  <a:srgbClr val="FFC000"/>
                </a:solidFill>
              </a:rPr>
              <a:t>called</a:t>
            </a:r>
            <a:r>
              <a:rPr lang="en-US" sz="2200" dirty="0"/>
              <a:t> when the write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operation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FFC000"/>
                </a:solidFill>
              </a:rPr>
              <a:t>completed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While </a:t>
            </a:r>
            <a:r>
              <a:rPr lang="en-US" sz="2200" b="1" dirty="0" err="1">
                <a:solidFill>
                  <a:schemeClr val="accent2"/>
                </a:solidFill>
              </a:rPr>
              <a:t>writeFileSync</a:t>
            </a:r>
            <a:r>
              <a:rPr lang="en-US" sz="2200" b="1" dirty="0">
                <a:solidFill>
                  <a:schemeClr val="accent2"/>
                </a:solidFill>
              </a:rPr>
              <a:t>()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block</a:t>
            </a:r>
            <a:r>
              <a:rPr lang="en-US" sz="2200" dirty="0"/>
              <a:t> until the </a:t>
            </a:r>
            <a:r>
              <a:rPr lang="en-US" sz="2200" b="1" dirty="0">
                <a:solidFill>
                  <a:srgbClr val="FFC000"/>
                </a:solidFill>
              </a:rPr>
              <a:t>file</a:t>
            </a:r>
            <a:r>
              <a:rPr lang="en-US" sz="2200" dirty="0"/>
              <a:t> has been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written</a:t>
            </a:r>
            <a:r>
              <a:rPr lang="en-US" sz="2200" dirty="0"/>
              <a:t>.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0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Working of </a:t>
            </a:r>
            <a:r>
              <a:rPr lang="en-US" sz="2700" b="1" cap="none" dirty="0" err="1"/>
              <a:t>writeFile</a:t>
            </a:r>
            <a:r>
              <a:rPr lang="en-US" sz="2700" b="1" cap="none" dirty="0"/>
              <a:t>()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18972-B8FD-F3FF-5C2F-41AC712AD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52" y="1628800"/>
            <a:ext cx="7920880" cy="4752528"/>
          </a:xfrm>
        </p:spPr>
      </p:pic>
    </p:spTree>
    <p:extLst>
      <p:ext uri="{BB962C8B-B14F-4D97-AF65-F5344CB8AC3E}">
        <p14:creationId xmlns:p14="http://schemas.microsoft.com/office/powerpoint/2010/main" val="399384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Working of </a:t>
            </a:r>
            <a:r>
              <a:rPr lang="en-US" sz="2700" b="1" cap="none" dirty="0" err="1"/>
              <a:t>writeFileSync</a:t>
            </a:r>
            <a:r>
              <a:rPr lang="en-US" sz="2700" b="1" cap="none" dirty="0"/>
              <a:t>()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18972-B8FD-F3FF-5C2F-41AC712AD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9552" y="1628800"/>
            <a:ext cx="7920880" cy="4752528"/>
          </a:xfrm>
        </p:spPr>
      </p:pic>
    </p:spTree>
    <p:extLst>
      <p:ext uri="{BB962C8B-B14F-4D97-AF65-F5344CB8AC3E}">
        <p14:creationId xmlns:p14="http://schemas.microsoft.com/office/powerpoint/2010/main" val="226865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fs.writeFileSync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fs.writeFileSync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is </a:t>
            </a:r>
            <a:r>
              <a:rPr lang="en-US" b="1" dirty="0">
                <a:solidFill>
                  <a:srgbClr val="FFC000"/>
                </a:solidFill>
              </a:rPr>
              <a:t>synchronous</a:t>
            </a:r>
            <a:r>
              <a:rPr lang="en-US" dirty="0"/>
              <a:t> and is </a:t>
            </a:r>
            <a:r>
              <a:rPr lang="en-US" b="1" dirty="0">
                <a:solidFill>
                  <a:srgbClr val="00B050"/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write data </a:t>
            </a:r>
            <a:r>
              <a:rPr lang="en-US" dirty="0"/>
              <a:t>to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file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takes </a:t>
            </a:r>
            <a:r>
              <a:rPr lang="en-US" b="1" dirty="0">
                <a:solidFill>
                  <a:schemeClr val="accent2"/>
                </a:solidFill>
              </a:rPr>
              <a:t>three arguments</a:t>
            </a:r>
            <a:r>
              <a:rPr lang="en-US" dirty="0"/>
              <a:t>: the </a:t>
            </a:r>
            <a:r>
              <a:rPr lang="en-US" b="1" dirty="0">
                <a:solidFill>
                  <a:srgbClr val="0070C0"/>
                </a:solidFill>
              </a:rPr>
              <a:t>file path ,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write</a:t>
            </a:r>
            <a:r>
              <a:rPr lang="en-US" dirty="0"/>
              <a:t> and an </a:t>
            </a:r>
            <a:r>
              <a:rPr lang="en-US" b="1" dirty="0">
                <a:solidFill>
                  <a:srgbClr val="C00000"/>
                </a:solidFill>
              </a:rPr>
              <a:t>optional argument </a:t>
            </a:r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options</a:t>
            </a:r>
            <a:r>
              <a:rPr lang="en-US" dirty="0"/>
              <a:t>  and </a:t>
            </a:r>
            <a:r>
              <a:rPr lang="en-US" b="1" dirty="0">
                <a:solidFill>
                  <a:schemeClr val="accent1"/>
                </a:solidFill>
              </a:rPr>
              <a:t>returns nothing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undefined</a:t>
            </a:r>
            <a:r>
              <a:rPr lang="en-US" dirty="0"/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fs.writeFileSync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file,data,options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2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fs.writeFileSync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fs.writeFileSync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path,data,options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in which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writing</a:t>
            </a:r>
            <a:r>
              <a:rPr lang="en-US" dirty="0"/>
              <a:t> is to be </a:t>
            </a:r>
            <a:r>
              <a:rPr lang="en-US" b="1" dirty="0">
                <a:solidFill>
                  <a:srgbClr val="C00000"/>
                </a:solidFill>
              </a:rPr>
              <a:t>done</a:t>
            </a:r>
            <a:r>
              <a:rPr lang="en-US" dirty="0"/>
              <a:t>. If the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is </a:t>
            </a:r>
            <a:r>
              <a:rPr lang="en-US" b="1" dirty="0">
                <a:solidFill>
                  <a:srgbClr val="002060"/>
                </a:solidFill>
              </a:rPr>
              <a:t>not present </a:t>
            </a:r>
            <a:r>
              <a:rPr lang="en-US" dirty="0"/>
              <a:t>it </a:t>
            </a:r>
            <a:r>
              <a:rPr lang="en-US" b="1" dirty="0">
                <a:solidFill>
                  <a:schemeClr val="accent1"/>
                </a:solidFill>
              </a:rPr>
              <a:t>gets created </a:t>
            </a:r>
            <a:r>
              <a:rPr lang="en-US" dirty="0"/>
              <a:t>and if it is </a:t>
            </a:r>
            <a:r>
              <a:rPr lang="en-US" b="1" dirty="0">
                <a:solidFill>
                  <a:srgbClr val="FFC000"/>
                </a:solidFill>
              </a:rPr>
              <a:t>present</a:t>
            </a:r>
            <a:r>
              <a:rPr lang="en-US" dirty="0"/>
              <a:t> it gets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overwritten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needs</a:t>
            </a:r>
            <a:r>
              <a:rPr lang="en-US" dirty="0"/>
              <a:t> to be </a:t>
            </a:r>
            <a:r>
              <a:rPr lang="en-US" b="1" dirty="0">
                <a:solidFill>
                  <a:srgbClr val="C00000"/>
                </a:solidFill>
              </a:rPr>
              <a:t>written</a:t>
            </a:r>
            <a:r>
              <a:rPr lang="en-US" dirty="0"/>
              <a:t> into the file.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options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an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>
                <a:solidFill>
                  <a:srgbClr val="00B050"/>
                </a:solidFill>
              </a:rPr>
              <a:t>can be used </a:t>
            </a:r>
            <a:r>
              <a:rPr lang="en-US" dirty="0"/>
              <a:t>to specify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optional parameters</a:t>
            </a:r>
            <a:r>
              <a:rPr lang="en-US" dirty="0"/>
              <a:t> that will affect the output. It contains </a:t>
            </a:r>
            <a:r>
              <a:rPr lang="en-US" b="1" dirty="0">
                <a:solidFill>
                  <a:srgbClr val="0070C0"/>
                </a:solidFill>
              </a:rPr>
              <a:t>encoding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flag</a:t>
            </a:r>
            <a:r>
              <a:rPr lang="en-US" dirty="0"/>
              <a:t> values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3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message.txt</a:t>
            </a:r>
            <a:r>
              <a:rPr lang="en-US" sz="2200" dirty="0"/>
              <a:t> 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your app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Now </a:t>
            </a:r>
            <a:r>
              <a:rPr lang="en-US" sz="2200" b="1" dirty="0">
                <a:solidFill>
                  <a:srgbClr val="7030A0"/>
                </a:solidFill>
              </a:rPr>
              <a:t>write </a:t>
            </a:r>
            <a:r>
              <a:rPr lang="en-US" sz="2200" dirty="0"/>
              <a:t>the message </a:t>
            </a:r>
            <a:r>
              <a:rPr lang="en-US" sz="2200" b="1" dirty="0">
                <a:solidFill>
                  <a:srgbClr val="00B050"/>
                </a:solidFill>
              </a:rPr>
              <a:t>Welcome to Node.js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and at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end</a:t>
            </a:r>
            <a:r>
              <a:rPr lang="en-US" sz="2200" dirty="0"/>
              <a:t> also </a:t>
            </a:r>
            <a:r>
              <a:rPr lang="en-US" sz="2200" b="1" dirty="0">
                <a:solidFill>
                  <a:srgbClr val="7030A0"/>
                </a:solidFill>
              </a:rPr>
              <a:t>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92D050"/>
                </a:solidFill>
              </a:rPr>
              <a:t>current date and time </a:t>
            </a:r>
            <a:r>
              <a:rPr lang="en-US" sz="2200" dirty="0"/>
              <a:t>in the file in </a:t>
            </a:r>
            <a:r>
              <a:rPr lang="en-US" sz="2200" b="1" dirty="0">
                <a:solidFill>
                  <a:schemeClr val="accent2"/>
                </a:solidFill>
              </a:rPr>
              <a:t>locale specific format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412776"/>
            <a:ext cx="8807450" cy="5040560"/>
          </a:xfrm>
        </p:spPr>
      </p:pic>
    </p:spTree>
    <p:extLst>
      <p:ext uri="{BB962C8B-B14F-4D97-AF65-F5344CB8AC3E}">
        <p14:creationId xmlns:p14="http://schemas.microsoft.com/office/powerpoint/2010/main" val="2630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fs.writeFile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fs.writeFile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is </a:t>
            </a:r>
            <a:r>
              <a:rPr lang="en-US" b="1" dirty="0">
                <a:solidFill>
                  <a:srgbClr val="FFC000"/>
                </a:solidFill>
              </a:rPr>
              <a:t>asynchronous</a:t>
            </a:r>
            <a:r>
              <a:rPr lang="en-US" dirty="0"/>
              <a:t> and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write </a:t>
            </a:r>
            <a:r>
              <a:rPr lang="en-US" dirty="0"/>
              <a:t>data to a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takes </a:t>
            </a:r>
            <a:r>
              <a:rPr lang="en-US" b="1" dirty="0">
                <a:solidFill>
                  <a:srgbClr val="7030A0"/>
                </a:solidFill>
              </a:rPr>
              <a:t>four arguments</a:t>
            </a:r>
            <a:r>
              <a:rPr lang="en-US" dirty="0"/>
              <a:t>: the </a:t>
            </a:r>
            <a:r>
              <a:rPr lang="en-US" b="1" dirty="0">
                <a:solidFill>
                  <a:schemeClr val="accent1"/>
                </a:solidFill>
              </a:rPr>
              <a:t>file path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1"/>
                </a:solidFill>
              </a:rPr>
              <a:t>data</a:t>
            </a:r>
            <a:r>
              <a:rPr lang="en-US" dirty="0"/>
              <a:t> to write, an </a:t>
            </a:r>
            <a:r>
              <a:rPr lang="en-US" b="1" dirty="0">
                <a:solidFill>
                  <a:srgbClr val="C00000"/>
                </a:solidFill>
              </a:rPr>
              <a:t>optional argument </a:t>
            </a:r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options</a:t>
            </a:r>
            <a:r>
              <a:rPr lang="en-US" dirty="0"/>
              <a:t> and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callback function </a:t>
            </a:r>
            <a:r>
              <a:rPr lang="en-US" dirty="0"/>
              <a:t>that is called when the </a:t>
            </a:r>
            <a:r>
              <a:rPr lang="en-US" b="1" dirty="0">
                <a:solidFill>
                  <a:schemeClr val="accent1"/>
                </a:solidFill>
              </a:rPr>
              <a:t>write</a:t>
            </a:r>
            <a:r>
              <a:rPr lang="en-US" dirty="0"/>
              <a:t> is </a:t>
            </a:r>
            <a:r>
              <a:rPr lang="en-US" b="1" dirty="0">
                <a:solidFill>
                  <a:srgbClr val="FFC000"/>
                </a:solidFill>
              </a:rPr>
              <a:t>complete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Like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writeFileSync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dirty="0"/>
              <a:t> this </a:t>
            </a:r>
            <a:r>
              <a:rPr lang="en-US" b="1" dirty="0">
                <a:solidFill>
                  <a:srgbClr val="00B050"/>
                </a:solidFill>
              </a:rPr>
              <a:t>method</a:t>
            </a:r>
            <a:r>
              <a:rPr lang="en-US" dirty="0"/>
              <a:t> also does not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any value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fs.writeFile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file,data,options,callback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81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fs.writeFile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fs.writeFile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path,data,options,callback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in which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writing</a:t>
            </a:r>
            <a:r>
              <a:rPr lang="en-US" dirty="0"/>
              <a:t> is to be </a:t>
            </a:r>
            <a:r>
              <a:rPr lang="en-US" b="1" dirty="0">
                <a:solidFill>
                  <a:srgbClr val="C00000"/>
                </a:solidFill>
              </a:rPr>
              <a:t>done</a:t>
            </a:r>
            <a:r>
              <a:rPr lang="en-US" dirty="0"/>
              <a:t>. If the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is </a:t>
            </a:r>
            <a:r>
              <a:rPr lang="en-US" b="1" dirty="0">
                <a:solidFill>
                  <a:srgbClr val="002060"/>
                </a:solidFill>
              </a:rPr>
              <a:t>not present </a:t>
            </a:r>
            <a:r>
              <a:rPr lang="en-US" dirty="0"/>
              <a:t>it </a:t>
            </a:r>
            <a:r>
              <a:rPr lang="en-US" b="1" dirty="0">
                <a:solidFill>
                  <a:schemeClr val="accent1"/>
                </a:solidFill>
              </a:rPr>
              <a:t>gets created </a:t>
            </a:r>
            <a:r>
              <a:rPr lang="en-US" dirty="0"/>
              <a:t>and if it is </a:t>
            </a:r>
            <a:r>
              <a:rPr lang="en-US" b="1" dirty="0">
                <a:solidFill>
                  <a:srgbClr val="FFC000"/>
                </a:solidFill>
              </a:rPr>
              <a:t>present</a:t>
            </a:r>
            <a:r>
              <a:rPr lang="en-US" dirty="0"/>
              <a:t> it gets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overwritten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needs</a:t>
            </a:r>
            <a:r>
              <a:rPr lang="en-US" dirty="0"/>
              <a:t> to be </a:t>
            </a:r>
            <a:r>
              <a:rPr lang="en-US" b="1" dirty="0">
                <a:solidFill>
                  <a:srgbClr val="C00000"/>
                </a:solidFill>
              </a:rPr>
              <a:t>written</a:t>
            </a:r>
            <a:r>
              <a:rPr lang="en-US" dirty="0"/>
              <a:t> into the file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options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an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>
                <a:solidFill>
                  <a:srgbClr val="00B050"/>
                </a:solidFill>
              </a:rPr>
              <a:t>can be used </a:t>
            </a:r>
            <a:r>
              <a:rPr lang="en-US" dirty="0"/>
              <a:t>to specify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optional parameters</a:t>
            </a:r>
            <a:r>
              <a:rPr lang="en-US" dirty="0"/>
              <a:t> that will affect the output. It contains </a:t>
            </a:r>
            <a:r>
              <a:rPr lang="en-US" b="1" dirty="0">
                <a:solidFill>
                  <a:srgbClr val="0070C0"/>
                </a:solidFill>
              </a:rPr>
              <a:t>encoding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flag</a:t>
            </a:r>
            <a:r>
              <a:rPr lang="en-US" dirty="0"/>
              <a:t> values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that would be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called</a:t>
            </a:r>
            <a:r>
              <a:rPr lang="en-US" dirty="0"/>
              <a:t> when the method has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finished</a:t>
            </a:r>
            <a:r>
              <a:rPr lang="en-US" dirty="0"/>
              <a:t> its </a:t>
            </a:r>
            <a:r>
              <a:rPr lang="en-US" b="1" dirty="0">
                <a:solidFill>
                  <a:srgbClr val="FFC000"/>
                </a:solidFill>
              </a:rPr>
              <a:t>execution</a:t>
            </a:r>
            <a:r>
              <a:rPr lang="en-US" dirty="0"/>
              <a:t>. It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single argument </a:t>
            </a:r>
            <a:r>
              <a:rPr lang="en-US" dirty="0"/>
              <a:t>representing </a:t>
            </a:r>
            <a:r>
              <a:rPr lang="en-US" b="1" dirty="0">
                <a:solidFill>
                  <a:schemeClr val="accent2"/>
                </a:solidFill>
              </a:rPr>
              <a:t>error</a:t>
            </a:r>
            <a:endParaRPr lang="en-US" dirty="0"/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Rewrite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previous code </a:t>
            </a:r>
            <a:r>
              <a:rPr lang="en-US" sz="2200" dirty="0"/>
              <a:t>using </a:t>
            </a:r>
            <a:r>
              <a:rPr lang="en-US" sz="2200" b="1" dirty="0" err="1">
                <a:solidFill>
                  <a:srgbClr val="7030A0"/>
                </a:solidFill>
              </a:rPr>
              <a:t>fs.writeFile</a:t>
            </a:r>
            <a:r>
              <a:rPr lang="en-US" sz="2200" b="1" dirty="0">
                <a:solidFill>
                  <a:srgbClr val="7030A0"/>
                </a:solidFill>
              </a:rPr>
              <a:t>() </a:t>
            </a:r>
            <a:r>
              <a:rPr lang="en-US" sz="2200" dirty="0"/>
              <a:t>method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fs</a:t>
            </a:r>
            <a:r>
              <a:rPr lang="en-US" sz="2700" b="1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b="1" u="sng" dirty="0">
                <a:solidFill>
                  <a:srgbClr val="0070C0"/>
                </a:solidFill>
              </a:rPr>
              <a:t>fs module </a:t>
            </a:r>
            <a:r>
              <a:rPr lang="en-US" dirty="0"/>
              <a:t>has </a:t>
            </a:r>
            <a:r>
              <a:rPr lang="en-US" b="1" dirty="0">
                <a:solidFill>
                  <a:srgbClr val="00B050"/>
                </a:solidFill>
              </a:rPr>
              <a:t>got </a:t>
            </a:r>
            <a:r>
              <a:rPr lang="en-US" dirty="0"/>
              <a:t>all these </a:t>
            </a:r>
            <a:r>
              <a:rPr lang="en-US" b="1" dirty="0">
                <a:solidFill>
                  <a:srgbClr val="7030A0"/>
                </a:solidFill>
              </a:rPr>
              <a:t>covered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provides </a:t>
            </a:r>
            <a:r>
              <a:rPr lang="en-US" b="1" dirty="0">
                <a:solidFill>
                  <a:srgbClr val="92D050"/>
                </a:solidFill>
              </a:rPr>
              <a:t>several APIs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3"/>
                </a:solidFill>
              </a:rPr>
              <a:t>interact</a:t>
            </a:r>
            <a:r>
              <a:rPr lang="en-US" dirty="0"/>
              <a:t> with the file systems </a:t>
            </a:r>
            <a:r>
              <a:rPr lang="en-US" b="1" dirty="0">
                <a:solidFill>
                  <a:srgbClr val="002060"/>
                </a:solidFill>
              </a:rPr>
              <a:t>seamlessly</a:t>
            </a:r>
            <a:r>
              <a:rPr lang="en-US" dirty="0"/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6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412776"/>
            <a:ext cx="8807450" cy="5040560"/>
          </a:xfrm>
        </p:spPr>
      </p:pic>
    </p:spTree>
    <p:extLst>
      <p:ext uri="{BB962C8B-B14F-4D97-AF65-F5344CB8AC3E}">
        <p14:creationId xmlns:p14="http://schemas.microsoft.com/office/powerpoint/2010/main" val="365284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Errors in 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When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working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0070C0"/>
                </a:solidFill>
              </a:rPr>
              <a:t>fs module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accent1"/>
                </a:solidFill>
              </a:rPr>
              <a:t>Node.js</a:t>
            </a:r>
            <a:r>
              <a:rPr lang="en-US" sz="2200" dirty="0"/>
              <a:t>, it’s </a:t>
            </a:r>
            <a:r>
              <a:rPr lang="en-US" sz="2200" b="1" dirty="0">
                <a:solidFill>
                  <a:srgbClr val="002060"/>
                </a:solidFill>
              </a:rPr>
              <a:t>important </a:t>
            </a:r>
            <a:r>
              <a:rPr lang="en-US" sz="2200" dirty="0"/>
              <a:t>to know </a:t>
            </a:r>
            <a:r>
              <a:rPr lang="en-US" sz="2200" b="1" dirty="0">
                <a:solidFill>
                  <a:srgbClr val="FFC000"/>
                </a:solidFill>
              </a:rPr>
              <a:t>file system errors </a:t>
            </a:r>
            <a:r>
              <a:rPr lang="en-US" sz="2200" dirty="0"/>
              <a:t>and their </a:t>
            </a:r>
            <a:r>
              <a:rPr lang="en-US" sz="2200" b="1" dirty="0">
                <a:solidFill>
                  <a:srgbClr val="00B050"/>
                </a:solidFill>
              </a:rPr>
              <a:t>handling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prevent</a:t>
            </a:r>
            <a:r>
              <a:rPr lang="en-US" sz="2200" dirty="0"/>
              <a:t> any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unexpected behavior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our application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Following are </a:t>
            </a:r>
            <a:r>
              <a:rPr lang="en-US" sz="2200" b="1" dirty="0">
                <a:solidFill>
                  <a:schemeClr val="accent3"/>
                </a:solidFill>
              </a:rPr>
              <a:t>three most common error types </a:t>
            </a:r>
            <a:r>
              <a:rPr lang="en-US" sz="2200" dirty="0"/>
              <a:t>that we may </a:t>
            </a:r>
            <a:r>
              <a:rPr lang="en-US" sz="2200" b="1" dirty="0">
                <a:solidFill>
                  <a:schemeClr val="accent1"/>
                </a:solidFill>
              </a:rPr>
              <a:t>encounter: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ENOENT 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EACCESS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EEXIST</a:t>
            </a:r>
          </a:p>
        </p:txBody>
      </p:sp>
    </p:spTree>
    <p:extLst>
      <p:ext uri="{BB962C8B-B14F-4D97-AF65-F5344CB8AC3E}">
        <p14:creationId xmlns:p14="http://schemas.microsoft.com/office/powerpoint/2010/main" val="26144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ErrorS</a:t>
            </a:r>
            <a:r>
              <a:rPr lang="en-US" sz="2700" b="1" dirty="0"/>
              <a:t> in 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ENOENT</a:t>
            </a:r>
            <a:r>
              <a:rPr lang="en-US" sz="2200" dirty="0"/>
              <a:t> (No such file or directory): </a:t>
            </a:r>
            <a:r>
              <a:rPr lang="en-US" sz="2200" b="1" dirty="0">
                <a:solidFill>
                  <a:srgbClr val="0070C0"/>
                </a:solidFill>
              </a:rPr>
              <a:t>Occurs</a:t>
            </a:r>
            <a:r>
              <a:rPr lang="en-US" sz="2200" dirty="0"/>
              <a:t> when we </a:t>
            </a:r>
            <a:r>
              <a:rPr lang="en-US" sz="2200" b="1" dirty="0">
                <a:solidFill>
                  <a:schemeClr val="accent2"/>
                </a:solidFill>
              </a:rPr>
              <a:t>try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1"/>
                </a:solidFill>
              </a:rPr>
              <a:t>read or write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00B050"/>
                </a:solidFill>
              </a:rPr>
              <a:t>file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rgbClr val="7030A0"/>
                </a:solidFill>
              </a:rPr>
              <a:t>does not exist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EACCES</a:t>
            </a:r>
            <a:r>
              <a:rPr lang="en-US" sz="2200" dirty="0"/>
              <a:t> (Permission denied): </a:t>
            </a:r>
            <a:r>
              <a:rPr lang="en-US" sz="2200" b="1" dirty="0">
                <a:solidFill>
                  <a:srgbClr val="0070C0"/>
                </a:solidFill>
              </a:rPr>
              <a:t>Occurs</a:t>
            </a:r>
            <a:r>
              <a:rPr lang="en-US" sz="2200" dirty="0"/>
              <a:t> when we </a:t>
            </a:r>
            <a:r>
              <a:rPr lang="en-US" sz="2200" b="1" dirty="0">
                <a:solidFill>
                  <a:schemeClr val="accent2"/>
                </a:solidFill>
              </a:rPr>
              <a:t>try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1"/>
                </a:solidFill>
              </a:rPr>
              <a:t>read or write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B050"/>
                </a:solidFill>
              </a:rPr>
              <a:t>file</a:t>
            </a:r>
            <a:r>
              <a:rPr lang="en-US" sz="2200" dirty="0"/>
              <a:t> without the </a:t>
            </a:r>
            <a:r>
              <a:rPr lang="en-US" sz="2200" b="1" dirty="0">
                <a:solidFill>
                  <a:srgbClr val="7030A0"/>
                </a:solidFill>
              </a:rPr>
              <a:t>required permissions.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EEXIST</a:t>
            </a:r>
            <a:r>
              <a:rPr lang="en-US" sz="2200" dirty="0"/>
              <a:t> (File already present): </a:t>
            </a:r>
            <a:r>
              <a:rPr lang="en-US" sz="2200" b="1" dirty="0">
                <a:solidFill>
                  <a:srgbClr val="0070C0"/>
                </a:solidFill>
              </a:rPr>
              <a:t>Occurs</a:t>
            </a:r>
            <a:r>
              <a:rPr lang="en-US" sz="2200" dirty="0"/>
              <a:t> when we </a:t>
            </a:r>
            <a:r>
              <a:rPr lang="en-US" sz="2200" b="1" dirty="0">
                <a:solidFill>
                  <a:schemeClr val="accent2"/>
                </a:solidFill>
              </a:rPr>
              <a:t>try</a:t>
            </a:r>
            <a:r>
              <a:rPr lang="en-US" sz="2200" dirty="0"/>
              <a:t> to open an </a:t>
            </a:r>
            <a:r>
              <a:rPr lang="en-US" sz="2200" b="1" dirty="0">
                <a:solidFill>
                  <a:srgbClr val="00B050"/>
                </a:solidFill>
              </a:rPr>
              <a:t>existing file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chemeClr val="accent1"/>
                </a:solidFill>
              </a:rPr>
              <a:t>writing.</a:t>
            </a:r>
            <a:endParaRPr lang="en-US" sz="22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HandLing</a:t>
            </a:r>
            <a:r>
              <a:rPr lang="en-US" sz="2700" b="1" dirty="0"/>
              <a:t>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00B050"/>
                </a:solidFill>
              </a:rPr>
              <a:t>handle</a:t>
            </a:r>
            <a:r>
              <a:rPr lang="en-US" sz="2200" dirty="0"/>
              <a:t> these </a:t>
            </a:r>
            <a:r>
              <a:rPr lang="en-US" sz="2200" b="1" dirty="0">
                <a:solidFill>
                  <a:schemeClr val="accent1"/>
                </a:solidFill>
              </a:rPr>
              <a:t>errors</a:t>
            </a:r>
            <a:r>
              <a:rPr lang="en-US" sz="2200" dirty="0"/>
              <a:t> we can </a:t>
            </a:r>
            <a:r>
              <a:rPr lang="en-US" sz="2200" b="1" dirty="0">
                <a:solidFill>
                  <a:srgbClr val="FFC000"/>
                </a:solidFill>
              </a:rPr>
              <a:t>simply</a:t>
            </a:r>
            <a:r>
              <a:rPr lang="en-US" sz="2200" dirty="0"/>
              <a:t> use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try-catch block </a:t>
            </a:r>
            <a:r>
              <a:rPr lang="en-US" sz="2200" dirty="0"/>
              <a:t>to wrap our </a:t>
            </a:r>
            <a:r>
              <a:rPr lang="en-US" sz="2200" b="1" dirty="0">
                <a:solidFill>
                  <a:schemeClr val="accent2"/>
                </a:solidFill>
              </a:rPr>
              <a:t>file related </a:t>
            </a:r>
            <a:r>
              <a:rPr lang="en-US" sz="2200" dirty="0"/>
              <a:t>function calls.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we are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using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async version </a:t>
            </a:r>
            <a:r>
              <a:rPr lang="en-US" sz="2200" dirty="0"/>
              <a:t>then we </a:t>
            </a:r>
            <a:r>
              <a:rPr lang="en-US" sz="2200" b="1" dirty="0">
                <a:solidFill>
                  <a:srgbClr val="7030A0"/>
                </a:solidFill>
              </a:rPr>
              <a:t>can 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/>
                </a:solidFill>
              </a:rPr>
              <a:t>if statement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002060"/>
                </a:solidFill>
              </a:rPr>
              <a:t>determine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error type </a:t>
            </a:r>
            <a:r>
              <a:rPr lang="en-US" sz="2200" dirty="0"/>
              <a:t>and take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remedial action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message.txt</a:t>
            </a:r>
            <a:r>
              <a:rPr lang="en-US" sz="2200" dirty="0"/>
              <a:t> 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your app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Now </a:t>
            </a:r>
            <a:r>
              <a:rPr lang="en-US" sz="2200" b="1" dirty="0">
                <a:solidFill>
                  <a:srgbClr val="7030A0"/>
                </a:solidFill>
              </a:rPr>
              <a:t>write </a:t>
            </a:r>
            <a:r>
              <a:rPr lang="en-US" sz="2200" dirty="0"/>
              <a:t>the message </a:t>
            </a:r>
            <a:r>
              <a:rPr lang="en-US" sz="2200" b="1" dirty="0">
                <a:solidFill>
                  <a:srgbClr val="00B050"/>
                </a:solidFill>
              </a:rPr>
              <a:t>Welcome to Node.js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and at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end</a:t>
            </a:r>
            <a:r>
              <a:rPr lang="en-US" sz="2200" dirty="0"/>
              <a:t> also </a:t>
            </a:r>
            <a:r>
              <a:rPr lang="en-US" sz="2200" b="1" dirty="0">
                <a:solidFill>
                  <a:srgbClr val="7030A0"/>
                </a:solidFill>
              </a:rPr>
              <a:t>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92D050"/>
                </a:solidFill>
              </a:rPr>
              <a:t>current date and time </a:t>
            </a:r>
            <a:r>
              <a:rPr lang="en-US" sz="2200" dirty="0"/>
              <a:t>in the file in </a:t>
            </a:r>
            <a:r>
              <a:rPr lang="en-US" sz="2200" b="1" dirty="0">
                <a:solidFill>
                  <a:schemeClr val="accent2"/>
                </a:solidFill>
              </a:rPr>
              <a:t>locale specific format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Also </a:t>
            </a:r>
            <a:r>
              <a:rPr lang="en-US" sz="2200" b="1" dirty="0">
                <a:solidFill>
                  <a:srgbClr val="0070C0"/>
                </a:solidFill>
              </a:rPr>
              <a:t>handle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errors</a:t>
            </a:r>
            <a:r>
              <a:rPr lang="en-US" sz="2200" dirty="0"/>
              <a:t> which </a:t>
            </a:r>
            <a:r>
              <a:rPr lang="en-US" sz="2200" b="1" dirty="0">
                <a:solidFill>
                  <a:srgbClr val="7030A0"/>
                </a:solidFill>
              </a:rPr>
              <a:t>might occur </a:t>
            </a:r>
            <a:r>
              <a:rPr lang="en-US" sz="2200" dirty="0"/>
              <a:t>during the </a:t>
            </a:r>
            <a:r>
              <a:rPr lang="en-US" sz="2200" b="1" dirty="0">
                <a:solidFill>
                  <a:srgbClr val="00B050"/>
                </a:solidFill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20493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412776"/>
            <a:ext cx="8807450" cy="5040560"/>
          </a:xfrm>
        </p:spPr>
      </p:pic>
    </p:spTree>
    <p:extLst>
      <p:ext uri="{BB962C8B-B14F-4D97-AF65-F5344CB8AC3E}">
        <p14:creationId xmlns:p14="http://schemas.microsoft.com/office/powerpoint/2010/main" val="8706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Rewrite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previous code </a:t>
            </a:r>
            <a:r>
              <a:rPr lang="en-US" sz="2200" dirty="0"/>
              <a:t>using </a:t>
            </a:r>
            <a:r>
              <a:rPr lang="en-US" sz="2200" b="1" dirty="0" err="1">
                <a:solidFill>
                  <a:srgbClr val="7030A0"/>
                </a:solidFill>
              </a:rPr>
              <a:t>fs.writeFile</a:t>
            </a:r>
            <a:r>
              <a:rPr lang="en-US" sz="2200" b="1" dirty="0">
                <a:solidFill>
                  <a:srgbClr val="7030A0"/>
                </a:solidFill>
              </a:rPr>
              <a:t>() </a:t>
            </a:r>
            <a:r>
              <a:rPr lang="en-US" sz="2200" dirty="0"/>
              <a:t>method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3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412776"/>
            <a:ext cx="8807450" cy="5040560"/>
          </a:xfrm>
        </p:spPr>
      </p:pic>
    </p:spTree>
    <p:extLst>
      <p:ext uri="{BB962C8B-B14F-4D97-AF65-F5344CB8AC3E}">
        <p14:creationId xmlns:p14="http://schemas.microsoft.com/office/powerpoint/2010/main" val="392953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options</a:t>
            </a:r>
            <a:r>
              <a:rPr lang="en-US" sz="2700" b="1" dirty="0"/>
              <a:t>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7030A0"/>
                </a:solidFill>
              </a:rPr>
              <a:t>third parameter </a:t>
            </a:r>
            <a:r>
              <a:rPr lang="en-US" sz="2200" dirty="0"/>
              <a:t>of the </a:t>
            </a:r>
            <a:r>
              <a:rPr lang="en-US" sz="2200" b="1" dirty="0" err="1">
                <a:solidFill>
                  <a:srgbClr val="C00000"/>
                </a:solidFill>
              </a:rPr>
              <a:t>writeFileSync</a:t>
            </a:r>
            <a:r>
              <a:rPr lang="en-US" sz="2200" b="1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or </a:t>
            </a:r>
            <a:r>
              <a:rPr lang="en-US" sz="2200" b="1" dirty="0" err="1">
                <a:solidFill>
                  <a:srgbClr val="C00000"/>
                </a:solidFill>
              </a:rPr>
              <a:t>writeFile</a:t>
            </a:r>
            <a:r>
              <a:rPr lang="en-US" sz="2200" b="1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method is an </a:t>
            </a:r>
            <a:r>
              <a:rPr lang="en-US" sz="2200" b="1" dirty="0">
                <a:solidFill>
                  <a:srgbClr val="002060"/>
                </a:solidFill>
              </a:rPr>
              <a:t>object</a:t>
            </a:r>
            <a:r>
              <a:rPr lang="en-US" sz="2200" dirty="0"/>
              <a:t> with </a:t>
            </a:r>
            <a:r>
              <a:rPr lang="en-US" sz="2200" b="1" dirty="0">
                <a:solidFill>
                  <a:srgbClr val="00B050"/>
                </a:solidFill>
              </a:rPr>
              <a:t>three optional properties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encoding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mode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flag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6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options</a:t>
            </a:r>
            <a:r>
              <a:rPr lang="en-US" sz="2700" b="1" dirty="0"/>
              <a:t>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2"/>
                </a:solidFill>
              </a:rPr>
              <a:t>encoding</a:t>
            </a:r>
            <a:r>
              <a:rPr lang="en-US" sz="2200" dirty="0"/>
              <a:t> property has a </a:t>
            </a:r>
            <a:r>
              <a:rPr lang="en-US" sz="2200" b="1" dirty="0">
                <a:solidFill>
                  <a:srgbClr val="0070C0"/>
                </a:solidFill>
              </a:rPr>
              <a:t>default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utf8</a:t>
            </a:r>
            <a:r>
              <a:rPr lang="en-US" sz="2200" dirty="0"/>
              <a:t> and could be others like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base64</a:t>
            </a:r>
            <a:r>
              <a:rPr lang="en-US" sz="2200" dirty="0"/>
              <a:t> etc.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2"/>
                </a:solidFill>
              </a:rPr>
              <a:t>mode</a:t>
            </a:r>
            <a:r>
              <a:rPr lang="en-US" sz="2200" dirty="0"/>
              <a:t> property sets the </a:t>
            </a:r>
            <a:r>
              <a:rPr lang="en-US" sz="2200" b="1" dirty="0">
                <a:solidFill>
                  <a:schemeClr val="accent1"/>
                </a:solidFill>
              </a:rPr>
              <a:t>file mode </a:t>
            </a:r>
            <a:r>
              <a:rPr lang="en-US" sz="2200" dirty="0"/>
              <a:t>(permission), and it only has an </a:t>
            </a:r>
            <a:r>
              <a:rPr lang="en-US" sz="2200" b="1" dirty="0">
                <a:solidFill>
                  <a:schemeClr val="accent1"/>
                </a:solidFill>
              </a:rPr>
              <a:t>effect</a:t>
            </a:r>
            <a:r>
              <a:rPr lang="en-US" sz="2200" dirty="0"/>
              <a:t> on </a:t>
            </a:r>
            <a:r>
              <a:rPr lang="en-US" sz="2200" b="1" dirty="0">
                <a:solidFill>
                  <a:srgbClr val="FFC000"/>
                </a:solidFill>
              </a:rPr>
              <a:t>newly created </a:t>
            </a:r>
            <a:r>
              <a:rPr lang="en-US" sz="2200" dirty="0"/>
              <a:t>files. The default mode is </a:t>
            </a:r>
            <a:r>
              <a:rPr lang="en-US" sz="2200" b="1" dirty="0">
                <a:solidFill>
                  <a:srgbClr val="00B050"/>
                </a:solidFill>
              </a:rPr>
              <a:t>0o666</a:t>
            </a:r>
            <a:r>
              <a:rPr lang="en-US" sz="2200" dirty="0"/>
              <a:t> in octal</a:t>
            </a:r>
          </a:p>
        </p:txBody>
      </p:sp>
    </p:spTree>
    <p:extLst>
      <p:ext uri="{BB962C8B-B14F-4D97-AF65-F5344CB8AC3E}">
        <p14:creationId xmlns:p14="http://schemas.microsoft.com/office/powerpoint/2010/main" val="401443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fs</a:t>
            </a:r>
            <a:r>
              <a:rPr lang="en-US" sz="2700" b="1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fs </a:t>
            </a:r>
            <a:r>
              <a:rPr lang="en-US" dirty="0"/>
              <a:t>is called the </a:t>
            </a:r>
            <a:r>
              <a:rPr lang="en-US" b="1" dirty="0">
                <a:solidFill>
                  <a:srgbClr val="7030A0"/>
                </a:solidFill>
              </a:rPr>
              <a:t>File System module </a:t>
            </a:r>
            <a:r>
              <a:rPr lang="en-US" dirty="0">
                <a:solidFill>
                  <a:srgbClr val="000000"/>
                </a:solidFill>
              </a:rPr>
              <a:t>and it </a:t>
            </a:r>
            <a:r>
              <a:rPr lang="en-US" b="1" dirty="0">
                <a:solidFill>
                  <a:schemeClr val="accent1"/>
                </a:solidFill>
              </a:rPr>
              <a:t>allows us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b="1" dirty="0">
                <a:solidFill>
                  <a:srgbClr val="002060"/>
                </a:solidFill>
              </a:rPr>
              <a:t>access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008000"/>
                </a:solidFill>
              </a:rPr>
              <a:t>operating system’s </a:t>
            </a:r>
            <a:r>
              <a:rPr lang="en-US" dirty="0"/>
              <a:t>file system</a:t>
            </a:r>
            <a:r>
              <a:rPr lang="en-US" b="1" dirty="0">
                <a:solidFill>
                  <a:srgbClr val="008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provides </a:t>
            </a:r>
            <a:r>
              <a:rPr lang="en-US" b="1" dirty="0">
                <a:solidFill>
                  <a:srgbClr val="FFC000"/>
                </a:solidFill>
              </a:rPr>
              <a:t>all sorts </a:t>
            </a:r>
            <a:r>
              <a:rPr lang="en-US" dirty="0">
                <a:solidFill>
                  <a:srgbClr val="000000"/>
                </a:solidFill>
              </a:rPr>
              <a:t>of </a:t>
            </a:r>
            <a:r>
              <a:rPr lang="en-US" b="1" dirty="0">
                <a:solidFill>
                  <a:srgbClr val="00008B"/>
                </a:solidFill>
              </a:rPr>
              <a:t>interesting </a:t>
            </a:r>
            <a:r>
              <a:rPr lang="en-US" b="1" dirty="0">
                <a:solidFill>
                  <a:srgbClr val="8B0000"/>
                </a:solidFill>
              </a:rPr>
              <a:t>utilities </a:t>
            </a:r>
            <a:r>
              <a:rPr lang="en-US" b="1" dirty="0">
                <a:solidFill>
                  <a:srgbClr val="8B008B"/>
                </a:solidFill>
              </a:rPr>
              <a:t>related </a:t>
            </a:r>
            <a:r>
              <a:rPr lang="en-US" dirty="0">
                <a:solidFill>
                  <a:srgbClr val="000000"/>
                </a:solidFill>
              </a:rPr>
              <a:t>to the </a:t>
            </a:r>
            <a:r>
              <a:rPr lang="en-US" b="1" dirty="0">
                <a:solidFill>
                  <a:schemeClr val="accent1"/>
                </a:solidFill>
              </a:rPr>
              <a:t>file system </a:t>
            </a:r>
            <a:r>
              <a:rPr lang="en-US" dirty="0">
                <a:solidFill>
                  <a:srgbClr val="000000"/>
                </a:solidFill>
              </a:rPr>
              <a:t>like: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Read from a file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Write or append in a file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Search a given file or directory </a:t>
            </a:r>
            <a:r>
              <a:rPr lang="en-US" b="1" dirty="0" err="1">
                <a:solidFill>
                  <a:srgbClr val="00B050"/>
                </a:solidFill>
              </a:rPr>
              <a:t>etc</a:t>
            </a:r>
            <a:endParaRPr lang="en-US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4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options</a:t>
            </a:r>
            <a:r>
              <a:rPr lang="en-US" sz="2700" b="1" dirty="0"/>
              <a:t>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2"/>
                </a:solidFill>
              </a:rPr>
              <a:t>flag</a:t>
            </a:r>
            <a:r>
              <a:rPr lang="en-US" sz="2200" dirty="0"/>
              <a:t> property </a:t>
            </a:r>
            <a:r>
              <a:rPr lang="en-US" sz="2200" b="1" dirty="0">
                <a:solidFill>
                  <a:srgbClr val="0070C0"/>
                </a:solidFill>
              </a:rPr>
              <a:t>controls</a:t>
            </a:r>
            <a:r>
              <a:rPr lang="en-US" sz="2200" dirty="0"/>
              <a:t> how the file will be </a:t>
            </a:r>
            <a:r>
              <a:rPr lang="en-US" sz="2200" b="1" dirty="0">
                <a:solidFill>
                  <a:schemeClr val="accent1"/>
                </a:solidFill>
              </a:rPr>
              <a:t>created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4"/>
                </a:solidFill>
              </a:rPr>
              <a:t>written</a:t>
            </a:r>
            <a:r>
              <a:rPr lang="en-US" sz="2200" dirty="0"/>
              <a:t> on.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default flag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chemeClr val="accent1"/>
                </a:solidFill>
              </a:rPr>
              <a:t>w</a:t>
            </a:r>
            <a:r>
              <a:rPr lang="en-US" sz="2200" dirty="0"/>
              <a:t>, which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creates the file </a:t>
            </a:r>
            <a:r>
              <a:rPr lang="en-US" sz="2200" dirty="0"/>
              <a:t>(if the file does not already exist) or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overwrites</a:t>
            </a:r>
            <a:r>
              <a:rPr lang="en-US" sz="2200" dirty="0"/>
              <a:t> whatever </a:t>
            </a:r>
            <a:r>
              <a:rPr lang="en-US" sz="2200" b="1" dirty="0">
                <a:solidFill>
                  <a:schemeClr val="accent1"/>
                </a:solidFill>
              </a:rPr>
              <a:t>data</a:t>
            </a:r>
            <a:r>
              <a:rPr lang="en-US" sz="2200" dirty="0"/>
              <a:t> the file has with the </a:t>
            </a:r>
            <a:r>
              <a:rPr lang="en-US" sz="2200" b="1" dirty="0">
                <a:solidFill>
                  <a:schemeClr val="accent1"/>
                </a:solidFill>
              </a:rPr>
              <a:t>new data </a:t>
            </a:r>
            <a:r>
              <a:rPr lang="en-US" sz="2200" dirty="0"/>
              <a:t>(if the file does already exist).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875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options</a:t>
            </a:r>
            <a:r>
              <a:rPr lang="en-US" sz="2700" b="1" dirty="0"/>
              <a:t>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Other flags </a:t>
            </a:r>
            <a:r>
              <a:rPr lang="en-US" sz="2200" dirty="0"/>
              <a:t>are as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follows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1"/>
                </a:solidFill>
              </a:rPr>
              <a:t>creates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file</a:t>
            </a:r>
            <a:r>
              <a:rPr lang="en-US" sz="2000" dirty="0"/>
              <a:t> (if it does not exist) or </a:t>
            </a:r>
            <a:r>
              <a:rPr lang="en-US" sz="2000" b="1" dirty="0">
                <a:solidFill>
                  <a:schemeClr val="accent1"/>
                </a:solidFill>
              </a:rPr>
              <a:t>appends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existing data </a:t>
            </a:r>
            <a:r>
              <a:rPr lang="en-US" sz="2000" dirty="0"/>
              <a:t>(if it does exist)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ax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rgbClr val="C00000"/>
                </a:solidFill>
              </a:rPr>
              <a:t>wx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1"/>
                </a:solidFill>
              </a:rPr>
              <a:t>creates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file</a:t>
            </a:r>
            <a:r>
              <a:rPr lang="en-US" sz="2000" dirty="0"/>
              <a:t> (if it does not exist) or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throws</a:t>
            </a:r>
            <a:r>
              <a:rPr lang="en-US" sz="2000" dirty="0"/>
              <a:t> an </a:t>
            </a:r>
            <a:r>
              <a:rPr lang="en-US" sz="2000" b="1" dirty="0">
                <a:solidFill>
                  <a:schemeClr val="accent3"/>
                </a:solidFill>
              </a:rPr>
              <a:t>error</a:t>
            </a:r>
            <a:r>
              <a:rPr lang="en-US" sz="2000" dirty="0"/>
              <a:t> (if it already exists)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19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options</a:t>
            </a:r>
            <a:r>
              <a:rPr lang="en-US" sz="2700" b="1" dirty="0"/>
              <a:t> parameter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2C682-421D-C79C-5A2A-2CC282957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20163"/>
            <a:ext cx="8496944" cy="4854361"/>
          </a:xfrm>
        </p:spPr>
      </p:pic>
    </p:spTree>
    <p:extLst>
      <p:ext uri="{BB962C8B-B14F-4D97-AF65-F5344CB8AC3E}">
        <p14:creationId xmlns:p14="http://schemas.microsoft.com/office/powerpoint/2010/main" val="968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index.txt</a:t>
            </a:r>
            <a:r>
              <a:rPr lang="en-US" sz="2200" dirty="0"/>
              <a:t> 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your app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Now </a:t>
            </a:r>
            <a:r>
              <a:rPr lang="en-US" sz="2200" b="1" dirty="0">
                <a:solidFill>
                  <a:srgbClr val="7030A0"/>
                </a:solidFill>
              </a:rPr>
              <a:t>write </a:t>
            </a:r>
            <a:r>
              <a:rPr lang="en-US" sz="2200" dirty="0"/>
              <a:t>the message </a:t>
            </a:r>
            <a:r>
              <a:rPr lang="en-US" sz="2200" b="1" dirty="0">
                <a:solidFill>
                  <a:srgbClr val="00B050"/>
                </a:solidFill>
              </a:rPr>
              <a:t>Welcome to Node.js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and at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end</a:t>
            </a:r>
            <a:r>
              <a:rPr lang="en-US" sz="2200" dirty="0"/>
              <a:t> also </a:t>
            </a:r>
            <a:r>
              <a:rPr lang="en-US" sz="2200" b="1" dirty="0">
                <a:solidFill>
                  <a:srgbClr val="7030A0"/>
                </a:solidFill>
              </a:rPr>
              <a:t>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92D050"/>
                </a:solidFill>
              </a:rPr>
              <a:t>current date and time </a:t>
            </a:r>
            <a:r>
              <a:rPr lang="en-US" sz="2200" dirty="0"/>
              <a:t>in the file in </a:t>
            </a:r>
            <a:r>
              <a:rPr lang="en-US" sz="2200" b="1" dirty="0">
                <a:solidFill>
                  <a:schemeClr val="accent2"/>
                </a:solidFill>
              </a:rPr>
              <a:t>locale specific format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/>
                </a:solidFill>
              </a:rPr>
              <a:t>Make sure </a:t>
            </a:r>
            <a:r>
              <a:rPr lang="en-US" sz="2200" dirty="0"/>
              <a:t>that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file gets created </a:t>
            </a:r>
            <a:r>
              <a:rPr lang="en-US" sz="2200" dirty="0"/>
              <a:t>only if it is </a:t>
            </a:r>
            <a:r>
              <a:rPr lang="en-US" sz="2200" b="1" dirty="0">
                <a:solidFill>
                  <a:srgbClr val="FFC000"/>
                </a:solidFill>
              </a:rPr>
              <a:t>not already present</a:t>
            </a:r>
            <a:r>
              <a:rPr lang="en-US" sz="2200" dirty="0"/>
              <a:t> , otherwise </a:t>
            </a:r>
            <a:r>
              <a:rPr lang="en-US" sz="2200" b="1" dirty="0">
                <a:solidFill>
                  <a:srgbClr val="0070C0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/>
                </a:solidFill>
              </a:rPr>
              <a:t>error message </a:t>
            </a:r>
            <a:r>
              <a:rPr lang="en-US" sz="2200" dirty="0"/>
              <a:t>that file is </a:t>
            </a:r>
            <a:r>
              <a:rPr lang="en-US" sz="2200" b="1" dirty="0">
                <a:solidFill>
                  <a:srgbClr val="00B050"/>
                </a:solidFill>
              </a:rPr>
              <a:t>existing</a:t>
            </a:r>
          </a:p>
        </p:txBody>
      </p:sp>
    </p:spTree>
    <p:extLst>
      <p:ext uri="{BB962C8B-B14F-4D97-AF65-F5344CB8AC3E}">
        <p14:creationId xmlns:p14="http://schemas.microsoft.com/office/powerpoint/2010/main" val="37629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628800"/>
            <a:ext cx="8807450" cy="4824536"/>
          </a:xfrm>
        </p:spPr>
      </p:pic>
    </p:spTree>
    <p:extLst>
      <p:ext uri="{BB962C8B-B14F-4D97-AF65-F5344CB8AC3E}">
        <p14:creationId xmlns:p14="http://schemas.microsoft.com/office/powerpoint/2010/main" val="144931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Three ways of dealing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Since </a:t>
            </a:r>
            <a:r>
              <a:rPr lang="en-US" b="1" dirty="0">
                <a:solidFill>
                  <a:srgbClr val="00B050"/>
                </a:solidFill>
              </a:rPr>
              <a:t>Node v10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fs module </a:t>
            </a:r>
            <a:r>
              <a:rPr lang="en-US" dirty="0"/>
              <a:t>has included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three different APIs</a:t>
            </a:r>
            <a:r>
              <a:rPr lang="en-US" dirty="0"/>
              <a:t> for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interacting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files</a:t>
            </a:r>
            <a:r>
              <a:rPr lang="en-US" dirty="0"/>
              <a:t> and they are: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synchronous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callback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promise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All three APIs </a:t>
            </a:r>
            <a:r>
              <a:rPr lang="en-US" dirty="0"/>
              <a:t>expose the </a:t>
            </a:r>
            <a:r>
              <a:rPr lang="en-US" b="1" dirty="0">
                <a:solidFill>
                  <a:srgbClr val="00B050"/>
                </a:solidFill>
              </a:rPr>
              <a:t>same set </a:t>
            </a:r>
            <a:r>
              <a:rPr lang="en-US" dirty="0"/>
              <a:t>of </a:t>
            </a:r>
            <a:r>
              <a:rPr lang="en-US" b="1" dirty="0">
                <a:solidFill>
                  <a:srgbClr val="002060"/>
                </a:solidFill>
              </a:rPr>
              <a:t>file system operations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1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Synchronous </a:t>
            </a:r>
            <a:r>
              <a:rPr lang="en-US" sz="2700" b="1" dirty="0" err="1"/>
              <a:t>api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synchronous API </a:t>
            </a:r>
            <a:r>
              <a:rPr lang="en-US" dirty="0"/>
              <a:t>exposes a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set</a:t>
            </a:r>
            <a:r>
              <a:rPr lang="en-US" dirty="0"/>
              <a:t> of </a:t>
            </a:r>
            <a:r>
              <a:rPr lang="en-US" b="1" dirty="0">
                <a:solidFill>
                  <a:srgbClr val="00B050"/>
                </a:solidFill>
              </a:rPr>
              <a:t>functions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block execution</a:t>
            </a:r>
            <a:r>
              <a:rPr lang="en-US" dirty="0"/>
              <a:t> to perform </a:t>
            </a:r>
            <a:r>
              <a:rPr lang="en-US" b="1" dirty="0">
                <a:solidFill>
                  <a:srgbClr val="002060"/>
                </a:solidFill>
              </a:rPr>
              <a:t>file system operations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Means</a:t>
            </a:r>
            <a:r>
              <a:rPr lang="en-US" dirty="0"/>
              <a:t> that , they </a:t>
            </a:r>
            <a:r>
              <a:rPr lang="en-US" b="1" dirty="0">
                <a:solidFill>
                  <a:srgbClr val="0070C0"/>
                </a:solidFill>
              </a:rPr>
              <a:t>block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 thread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Synchronous </a:t>
            </a:r>
            <a:r>
              <a:rPr lang="en-US" sz="2700" b="1" dirty="0" err="1"/>
              <a:t>api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Here</a:t>
            </a:r>
            <a:r>
              <a:rPr lang="en-US" dirty="0"/>
              <a:t> is an </a:t>
            </a:r>
            <a:r>
              <a:rPr lang="en-US" b="1" dirty="0">
                <a:solidFill>
                  <a:schemeClr val="accent2"/>
                </a:solidFill>
              </a:rPr>
              <a:t>example</a:t>
            </a:r>
            <a:r>
              <a:rPr lang="en-US" dirty="0"/>
              <a:t> of using the </a:t>
            </a:r>
            <a:r>
              <a:rPr lang="en-US" b="1" dirty="0">
                <a:solidFill>
                  <a:srgbClr val="0070C0"/>
                </a:solidFill>
              </a:rPr>
              <a:t>synchronous API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3"/>
                </a:solidFill>
              </a:rPr>
              <a:t>read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contents</a:t>
            </a:r>
            <a:r>
              <a:rPr lang="en-US" dirty="0"/>
              <a:t> of a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9EB9B-CE47-A66F-0E00-C06F5CFCB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76"/>
            <a:ext cx="7704856" cy="23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0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Synchronous </a:t>
            </a:r>
            <a:r>
              <a:rPr lang="en-US" sz="2700" b="1" dirty="0" err="1"/>
              <a:t>api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Blocking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main thread </a:t>
            </a:r>
            <a:r>
              <a:rPr lang="en-US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Node.js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considered</a:t>
            </a:r>
            <a:r>
              <a:rPr lang="en-US" dirty="0"/>
              <a:t> to be a  </a:t>
            </a:r>
            <a:r>
              <a:rPr lang="en-US" b="1" dirty="0">
                <a:solidFill>
                  <a:srgbClr val="0070C0"/>
                </a:solidFill>
              </a:rPr>
              <a:t>bad practice</a:t>
            </a:r>
            <a:r>
              <a:rPr lang="en-US" dirty="0"/>
              <a:t> because of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non-blocking I/O design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1"/>
                </a:solidFill>
              </a:rPr>
              <a:t>Node.js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But these </a:t>
            </a:r>
            <a:r>
              <a:rPr lang="en-US" b="1" dirty="0">
                <a:solidFill>
                  <a:srgbClr val="00B050"/>
                </a:solidFill>
              </a:rPr>
              <a:t>functions</a:t>
            </a:r>
            <a:r>
              <a:rPr lang="en-US" dirty="0"/>
              <a:t> tend to be the </a:t>
            </a:r>
            <a:r>
              <a:rPr lang="en-US" b="1" dirty="0">
                <a:solidFill>
                  <a:schemeClr val="accent1"/>
                </a:solidFill>
              </a:rPr>
              <a:t>simplest</a:t>
            </a:r>
            <a:r>
              <a:rPr lang="en-US" dirty="0"/>
              <a:t> to use when you’re just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getting started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1687</TotalTime>
  <Words>2094</Words>
  <Application>Microsoft Office PowerPoint</Application>
  <PresentationFormat>On-screen Show (4:3)</PresentationFormat>
  <Paragraphs>256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The fs module</vt:lpstr>
      <vt:lpstr>The fs module</vt:lpstr>
      <vt:lpstr>The fs module</vt:lpstr>
      <vt:lpstr>Three ways of dealing with files</vt:lpstr>
      <vt:lpstr>Synchronous api</vt:lpstr>
      <vt:lpstr>Synchronous api</vt:lpstr>
      <vt:lpstr>Synchronous api</vt:lpstr>
      <vt:lpstr>Synchronous api</vt:lpstr>
      <vt:lpstr>callback api</vt:lpstr>
      <vt:lpstr>callback api</vt:lpstr>
      <vt:lpstr>Callback api</vt:lpstr>
      <vt:lpstr>What is callback hell ?</vt:lpstr>
      <vt:lpstr>What is callback hell ?</vt:lpstr>
      <vt:lpstr>Promise based api</vt:lpstr>
      <vt:lpstr>Promise based api</vt:lpstr>
      <vt:lpstr>Promise based api</vt:lpstr>
      <vt:lpstr>Checking for file existence</vt:lpstr>
      <vt:lpstr>The fs.existsSync() method</vt:lpstr>
      <vt:lpstr>Exercise 1</vt:lpstr>
      <vt:lpstr>Solution</vt:lpstr>
      <vt:lpstr>Using asynchronous file checking</vt:lpstr>
      <vt:lpstr>The fs.access() method</vt:lpstr>
      <vt:lpstr>The fs.access() method</vt:lpstr>
      <vt:lpstr>Exercise 2</vt:lpstr>
      <vt:lpstr>Solution</vt:lpstr>
      <vt:lpstr>Writing to the file</vt:lpstr>
      <vt:lpstr>Difference  ?</vt:lpstr>
      <vt:lpstr>Means ?</vt:lpstr>
      <vt:lpstr>Working of writeFile()</vt:lpstr>
      <vt:lpstr>Working of writeFileSync()</vt:lpstr>
      <vt:lpstr>The fs.writeFileSync() method</vt:lpstr>
      <vt:lpstr>The fs.writeFileSync() method</vt:lpstr>
      <vt:lpstr>Exercise 3</vt:lpstr>
      <vt:lpstr>Solution</vt:lpstr>
      <vt:lpstr>The fs.writeFile() method</vt:lpstr>
      <vt:lpstr>The fs.writeFile() method</vt:lpstr>
      <vt:lpstr>Exercise 4</vt:lpstr>
      <vt:lpstr>Solution</vt:lpstr>
      <vt:lpstr>Errors in file operations</vt:lpstr>
      <vt:lpstr>ErrorS in file operations</vt:lpstr>
      <vt:lpstr>HandLing errors</vt:lpstr>
      <vt:lpstr>Exercise 5</vt:lpstr>
      <vt:lpstr>Solution</vt:lpstr>
      <vt:lpstr>Exercise 6</vt:lpstr>
      <vt:lpstr>Solution</vt:lpstr>
      <vt:lpstr>The options parameter</vt:lpstr>
      <vt:lpstr>The options parameter</vt:lpstr>
      <vt:lpstr>The options parameter</vt:lpstr>
      <vt:lpstr>The options parameter</vt:lpstr>
      <vt:lpstr>The options parameter</vt:lpstr>
      <vt:lpstr>Exercise 7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249</cp:revision>
  <dcterms:created xsi:type="dcterms:W3CDTF">2015-12-21T13:46:00Z</dcterms:created>
  <dcterms:modified xsi:type="dcterms:W3CDTF">2023-05-17T17:04:27Z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