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2"/>
  </p:notesMasterIdLst>
  <p:sldIdLst>
    <p:sldId id="256" r:id="rId2"/>
    <p:sldId id="301" r:id="rId3"/>
    <p:sldId id="1603" r:id="rId4"/>
    <p:sldId id="1730" r:id="rId5"/>
    <p:sldId id="1731" r:id="rId6"/>
    <p:sldId id="1502" r:id="rId7"/>
    <p:sldId id="1732" r:id="rId8"/>
    <p:sldId id="1674" r:id="rId9"/>
    <p:sldId id="1733" r:id="rId10"/>
    <p:sldId id="1116" r:id="rId11"/>
    <p:sldId id="1117" r:id="rId12"/>
    <p:sldId id="1098" r:id="rId13"/>
    <p:sldId id="1097" r:id="rId14"/>
    <p:sldId id="1734" r:id="rId15"/>
    <p:sldId id="1735" r:id="rId16"/>
    <p:sldId id="1736" r:id="rId17"/>
    <p:sldId id="1737" r:id="rId18"/>
    <p:sldId id="1738" r:id="rId19"/>
    <p:sldId id="1739" r:id="rId20"/>
    <p:sldId id="1740" r:id="rId21"/>
    <p:sldId id="1741" r:id="rId22"/>
    <p:sldId id="1742" r:id="rId23"/>
    <p:sldId id="1743" r:id="rId24"/>
    <p:sldId id="1744" r:id="rId25"/>
    <p:sldId id="1745" r:id="rId26"/>
    <p:sldId id="1746" r:id="rId27"/>
    <p:sldId id="1747" r:id="rId28"/>
    <p:sldId id="1677" r:id="rId29"/>
    <p:sldId id="1748" r:id="rId30"/>
    <p:sldId id="174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2AB2537-7CA6-45C3-A0B5-947F87CD43BC}"/>
    <pc:docChg chg="custSel addSld delSld modSld sldOrd">
      <pc:chgData name="Sharma Computer Academy" userId="08476b32c11f4418" providerId="LiveId" clId="{42AB2537-7CA6-45C3-A0B5-947F87CD43BC}" dt="2023-08-07T07:20:47.782" v="3293" actId="6549"/>
      <pc:docMkLst>
        <pc:docMk/>
      </pc:docMkLst>
      <pc:sldChg chg="modSp mod">
        <pc:chgData name="Sharma Computer Academy" userId="08476b32c11f4418" providerId="LiveId" clId="{42AB2537-7CA6-45C3-A0B5-947F87CD43BC}" dt="2023-08-07T04:32:50.739" v="0" actId="20577"/>
        <pc:sldMkLst>
          <pc:docMk/>
          <pc:sldMk cId="0" sldId="256"/>
        </pc:sldMkLst>
        <pc:spChg chg="mod">
          <ac:chgData name="Sharma Computer Academy" userId="08476b32c11f4418" providerId="LiveId" clId="{42AB2537-7CA6-45C3-A0B5-947F87CD43BC}" dt="2023-08-07T04:32:50.739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42AB2537-7CA6-45C3-A0B5-947F87CD43BC}" dt="2023-08-07T07:20:47.782" v="3293" actId="6549"/>
        <pc:sldMkLst>
          <pc:docMk/>
          <pc:sldMk cId="0" sldId="301"/>
        </pc:sldMkLst>
        <pc:spChg chg="mod">
          <ac:chgData name="Sharma Computer Academy" userId="08476b32c11f4418" providerId="LiveId" clId="{42AB2537-7CA6-45C3-A0B5-947F87CD43BC}" dt="2023-08-07T07:20:47.782" v="3293" actId="6549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251206000" sldId="999"/>
        </pc:sldMkLst>
      </pc:sldChg>
      <pc:sldChg chg="delSp modSp mod">
        <pc:chgData name="Sharma Computer Academy" userId="08476b32c11f4418" providerId="LiveId" clId="{42AB2537-7CA6-45C3-A0B5-947F87CD43BC}" dt="2023-08-07T06:53:54.652" v="2354" actId="20577"/>
        <pc:sldMkLst>
          <pc:docMk/>
          <pc:sldMk cId="2992836344" sldId="1097"/>
        </pc:sldMkLst>
        <pc:spChg chg="mod">
          <ac:chgData name="Sharma Computer Academy" userId="08476b32c11f4418" providerId="LiveId" clId="{42AB2537-7CA6-45C3-A0B5-947F87CD43BC}" dt="2023-08-07T06:53:54.652" v="2354" actId="20577"/>
          <ac:spMkLst>
            <pc:docMk/>
            <pc:sldMk cId="2992836344" sldId="1097"/>
            <ac:spMk id="2" creationId="{00000000-0000-0000-0000-000000000000}"/>
          </ac:spMkLst>
        </pc:spChg>
        <pc:spChg chg="del">
          <ac:chgData name="Sharma Computer Academy" userId="08476b32c11f4418" providerId="LiveId" clId="{42AB2537-7CA6-45C3-A0B5-947F87CD43BC}" dt="2023-08-07T05:36:13.428" v="1395" actId="478"/>
          <ac:spMkLst>
            <pc:docMk/>
            <pc:sldMk cId="2992836344" sldId="1097"/>
            <ac:spMk id="4" creationId="{150EB69A-30D3-8BDE-42E7-1327D5342109}"/>
          </ac:spMkLst>
        </pc:spChg>
        <pc:picChg chg="mod">
          <ac:chgData name="Sharma Computer Academy" userId="08476b32c11f4418" providerId="LiveId" clId="{42AB2537-7CA6-45C3-A0B5-947F87CD43BC}" dt="2023-08-07T05:36:22.940" v="1396" actId="14826"/>
          <ac:picMkLst>
            <pc:docMk/>
            <pc:sldMk cId="2992836344" sldId="1097"/>
            <ac:picMk id="5" creationId="{5284689F-12E4-24E4-62AD-1049720AF235}"/>
          </ac:picMkLst>
        </pc:picChg>
      </pc:sldChg>
      <pc:sldChg chg="modSp mod ord modAnim">
        <pc:chgData name="Sharma Computer Academy" userId="08476b32c11f4418" providerId="LiveId" clId="{42AB2537-7CA6-45C3-A0B5-947F87CD43BC}" dt="2023-08-07T05:27:44.736" v="1378" actId="20577"/>
        <pc:sldMkLst>
          <pc:docMk/>
          <pc:sldMk cId="3008691030" sldId="1098"/>
        </pc:sldMkLst>
        <pc:spChg chg="mod">
          <ac:chgData name="Sharma Computer Academy" userId="08476b32c11f4418" providerId="LiveId" clId="{42AB2537-7CA6-45C3-A0B5-947F87CD43BC}" dt="2023-08-07T05:20:31.787" v="1125" actId="20577"/>
          <ac:spMkLst>
            <pc:docMk/>
            <pc:sldMk cId="3008691030" sldId="1098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5:27:44.736" v="1378" actId="20577"/>
          <ac:spMkLst>
            <pc:docMk/>
            <pc:sldMk cId="3008691030" sldId="1098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42AB2537-7CA6-45C3-A0B5-947F87CD43BC}" dt="2023-08-07T06:44:11.539" v="1980" actId="113"/>
        <pc:sldMkLst>
          <pc:docMk/>
          <pc:sldMk cId="4001147532" sldId="1116"/>
        </pc:sldMkLst>
        <pc:spChg chg="mod">
          <ac:chgData name="Sharma Computer Academy" userId="08476b32c11f4418" providerId="LiveId" clId="{42AB2537-7CA6-45C3-A0B5-947F87CD43BC}" dt="2023-08-07T05:22:12.782" v="1165" actId="20577"/>
          <ac:spMkLst>
            <pc:docMk/>
            <pc:sldMk cId="4001147532" sldId="1116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6:44:11.539" v="1980" actId="113"/>
          <ac:spMkLst>
            <pc:docMk/>
            <pc:sldMk cId="4001147532" sldId="1116"/>
            <ac:spMk id="3" creationId="{00000000-0000-0000-0000-000000000000}"/>
          </ac:spMkLst>
        </pc:spChg>
      </pc:sldChg>
      <pc:sldChg chg="modSp mod ord">
        <pc:chgData name="Sharma Computer Academy" userId="08476b32c11f4418" providerId="LiveId" clId="{42AB2537-7CA6-45C3-A0B5-947F87CD43BC}" dt="2023-08-07T05:24:24.075" v="1229" actId="20577"/>
        <pc:sldMkLst>
          <pc:docMk/>
          <pc:sldMk cId="3259647020" sldId="1117"/>
        </pc:sldMkLst>
        <pc:spChg chg="mod">
          <ac:chgData name="Sharma Computer Academy" userId="08476b32c11f4418" providerId="LiveId" clId="{42AB2537-7CA6-45C3-A0B5-947F87CD43BC}" dt="2023-08-07T05:22:36.641" v="1171" actId="20577"/>
          <ac:spMkLst>
            <pc:docMk/>
            <pc:sldMk cId="3259647020" sldId="1117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5:24:24.075" v="1229" actId="20577"/>
          <ac:spMkLst>
            <pc:docMk/>
            <pc:sldMk cId="3259647020" sldId="111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741002125" sldId="1350"/>
        </pc:sldMkLst>
      </pc:sldChg>
      <pc:sldChg chg="modSp mod modAnim">
        <pc:chgData name="Sharma Computer Academy" userId="08476b32c11f4418" providerId="LiveId" clId="{42AB2537-7CA6-45C3-A0B5-947F87CD43BC}" dt="2023-08-07T04:48:48.206" v="583" actId="20577"/>
        <pc:sldMkLst>
          <pc:docMk/>
          <pc:sldMk cId="1713387292" sldId="1502"/>
        </pc:sldMkLst>
        <pc:spChg chg="mod">
          <ac:chgData name="Sharma Computer Academy" userId="08476b32c11f4418" providerId="LiveId" clId="{42AB2537-7CA6-45C3-A0B5-947F87CD43BC}" dt="2023-08-07T04:45:56.058" v="410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4:48:48.206" v="583" actId="20577"/>
          <ac:spMkLst>
            <pc:docMk/>
            <pc:sldMk cId="1713387292" sldId="150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2AB2537-7CA6-45C3-A0B5-947F87CD43BC}" dt="2023-08-07T04:37:47.785" v="174" actId="20577"/>
        <pc:sldMkLst>
          <pc:docMk/>
          <pc:sldMk cId="540190786" sldId="1603"/>
        </pc:sldMkLst>
        <pc:spChg chg="mod">
          <ac:chgData name="Sharma Computer Academy" userId="08476b32c11f4418" providerId="LiveId" clId="{42AB2537-7CA6-45C3-A0B5-947F87CD43BC}" dt="2023-08-07T04:37:47.785" v="174" actId="20577"/>
          <ac:spMkLst>
            <pc:docMk/>
            <pc:sldMk cId="540190786" sldId="1603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4:37:15.473" v="149" actId="113"/>
          <ac:spMkLst>
            <pc:docMk/>
            <pc:sldMk cId="540190786" sldId="1603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42AB2537-7CA6-45C3-A0B5-947F87CD43BC}" dt="2023-08-07T05:14:21.352" v="1118" actId="14100"/>
        <pc:sldMkLst>
          <pc:docMk/>
          <pc:sldMk cId="2517923399" sldId="1674"/>
        </pc:sldMkLst>
        <pc:spChg chg="mod">
          <ac:chgData name="Sharma Computer Academy" userId="08476b32c11f4418" providerId="LiveId" clId="{42AB2537-7CA6-45C3-A0B5-947F87CD43BC}" dt="2023-08-07T05:14:02.658" v="1114"/>
          <ac:spMkLst>
            <pc:docMk/>
            <pc:sldMk cId="2517923399" sldId="1674"/>
            <ac:spMk id="2" creationId="{00000000-0000-0000-0000-000000000000}"/>
          </ac:spMkLst>
        </pc:spChg>
        <pc:spChg chg="del mod">
          <ac:chgData name="Sharma Computer Academy" userId="08476b32c11f4418" providerId="LiveId" clId="{42AB2537-7CA6-45C3-A0B5-947F87CD43BC}" dt="2023-08-07T05:14:13.906" v="1116" actId="931"/>
          <ac:spMkLst>
            <pc:docMk/>
            <pc:sldMk cId="2517923399" sldId="1674"/>
            <ac:spMk id="3" creationId="{00000000-0000-0000-0000-000000000000}"/>
          </ac:spMkLst>
        </pc:spChg>
        <pc:picChg chg="add mod">
          <ac:chgData name="Sharma Computer Academy" userId="08476b32c11f4418" providerId="LiveId" clId="{42AB2537-7CA6-45C3-A0B5-947F87CD43BC}" dt="2023-08-07T05:14:21.352" v="1118" actId="14100"/>
          <ac:picMkLst>
            <pc:docMk/>
            <pc:sldMk cId="2517923399" sldId="1674"/>
            <ac:picMk id="5" creationId="{780433E4-5E8A-D07C-9EE8-0EE9A4D02440}"/>
          </ac:picMkLst>
        </pc:picChg>
      </pc:sldChg>
      <pc:sldChg chg="del">
        <pc:chgData name="Sharma Computer Academy" userId="08476b32c11f4418" providerId="LiveId" clId="{42AB2537-7CA6-45C3-A0B5-947F87CD43BC}" dt="2023-08-07T07:07:40.853" v="2407" actId="47"/>
        <pc:sldMkLst>
          <pc:docMk/>
          <pc:sldMk cId="2316807156" sldId="1675"/>
        </pc:sldMkLst>
      </pc:sldChg>
      <pc:sldChg chg="modSp mod modAnim">
        <pc:chgData name="Sharma Computer Academy" userId="08476b32c11f4418" providerId="LiveId" clId="{42AB2537-7CA6-45C3-A0B5-947F87CD43BC}" dt="2023-08-07T07:10:52.074" v="2818" actId="20577"/>
        <pc:sldMkLst>
          <pc:docMk/>
          <pc:sldMk cId="936071668" sldId="1677"/>
        </pc:sldMkLst>
        <pc:spChg chg="mod">
          <ac:chgData name="Sharma Computer Academy" userId="08476b32c11f4418" providerId="LiveId" clId="{42AB2537-7CA6-45C3-A0B5-947F87CD43BC}" dt="2023-08-07T07:07:59.547" v="2448" actId="20577"/>
          <ac:spMkLst>
            <pc:docMk/>
            <pc:sldMk cId="936071668" sldId="1677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7:10:52.074" v="2818" actId="20577"/>
          <ac:spMkLst>
            <pc:docMk/>
            <pc:sldMk cId="936071668" sldId="167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002043401" sldId="1678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314546551" sldId="1679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751696948" sldId="1680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139711268" sldId="1682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970622628" sldId="1683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774845765" sldId="1684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450760055" sldId="1685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950996477" sldId="1686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282735195" sldId="1687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517694492" sldId="1688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188350113" sldId="1689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494139976" sldId="1691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822560621" sldId="1692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714019160" sldId="1693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293749775" sldId="1694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398098358" sldId="1695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946531548" sldId="1696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56782026" sldId="1697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995776708" sldId="1698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270195249" sldId="1699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668531452" sldId="1700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710997053" sldId="1701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570038578" sldId="1702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8100462" sldId="1703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426970053" sldId="1704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269423636" sldId="1705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281392981" sldId="1706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35151992" sldId="1707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203907314" sldId="1708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845730659" sldId="1709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280669769" sldId="1710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802821757" sldId="1711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343772800" sldId="1712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181731948" sldId="1713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419959486" sldId="1714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940860117" sldId="1715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579154623" sldId="1716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302074524" sldId="1717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429188039" sldId="1718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1257025177" sldId="1719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37174061" sldId="1720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430741633" sldId="1721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472904350" sldId="1722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216941943" sldId="1723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42515566" sldId="1724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739030483" sldId="1725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422761085" sldId="1726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3053500981" sldId="1727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514572363" sldId="1728"/>
        </pc:sldMkLst>
      </pc:sldChg>
      <pc:sldChg chg="del">
        <pc:chgData name="Sharma Computer Academy" userId="08476b32c11f4418" providerId="LiveId" clId="{42AB2537-7CA6-45C3-A0B5-947F87CD43BC}" dt="2023-08-07T07:19:01.942" v="3206" actId="47"/>
        <pc:sldMkLst>
          <pc:docMk/>
          <pc:sldMk cId="2806641269" sldId="1729"/>
        </pc:sldMkLst>
      </pc:sldChg>
      <pc:sldChg chg="modSp add mod modAnim">
        <pc:chgData name="Sharma Computer Academy" userId="08476b32c11f4418" providerId="LiveId" clId="{42AB2537-7CA6-45C3-A0B5-947F87CD43BC}" dt="2023-08-07T04:41:41.414" v="347" actId="20577"/>
        <pc:sldMkLst>
          <pc:docMk/>
          <pc:sldMk cId="1346110058" sldId="1730"/>
        </pc:sldMkLst>
        <pc:spChg chg="mod">
          <ac:chgData name="Sharma Computer Academy" userId="08476b32c11f4418" providerId="LiveId" clId="{42AB2537-7CA6-45C3-A0B5-947F87CD43BC}" dt="2023-08-07T04:39:59.761" v="310" actId="20577"/>
          <ac:spMkLst>
            <pc:docMk/>
            <pc:sldMk cId="1346110058" sldId="1730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4:41:41.414" v="347" actId="20577"/>
          <ac:spMkLst>
            <pc:docMk/>
            <pc:sldMk cId="1346110058" sldId="173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42AB2537-7CA6-45C3-A0B5-947F87CD43BC}" dt="2023-08-07T04:44:06.668" v="389" actId="113"/>
        <pc:sldMkLst>
          <pc:docMk/>
          <pc:sldMk cId="1730486378" sldId="1731"/>
        </pc:sldMkLst>
        <pc:spChg chg="mod">
          <ac:chgData name="Sharma Computer Academy" userId="08476b32c11f4418" providerId="LiveId" clId="{42AB2537-7CA6-45C3-A0B5-947F87CD43BC}" dt="2023-08-07T04:39:50.988" v="293" actId="20577"/>
          <ac:spMkLst>
            <pc:docMk/>
            <pc:sldMk cId="1730486378" sldId="1731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4:44:06.668" v="389" actId="113"/>
          <ac:spMkLst>
            <pc:docMk/>
            <pc:sldMk cId="1730486378" sldId="173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42AB2537-7CA6-45C3-A0B5-947F87CD43BC}" dt="2023-08-07T05:03:09.781" v="1094" actId="113"/>
        <pc:sldMkLst>
          <pc:docMk/>
          <pc:sldMk cId="649926489" sldId="1732"/>
        </pc:sldMkLst>
        <pc:spChg chg="mod">
          <ac:chgData name="Sharma Computer Academy" userId="08476b32c11f4418" providerId="LiveId" clId="{42AB2537-7CA6-45C3-A0B5-947F87CD43BC}" dt="2023-08-07T04:59:49.080" v="1012" actId="20577"/>
          <ac:spMkLst>
            <pc:docMk/>
            <pc:sldMk cId="649926489" sldId="1732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5:03:09.781" v="1094" actId="113"/>
          <ac:spMkLst>
            <pc:docMk/>
            <pc:sldMk cId="649926489" sldId="173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42AB2537-7CA6-45C3-A0B5-947F87CD43BC}" dt="2023-08-07T05:14:37.742" v="1123" actId="14826"/>
        <pc:sldMkLst>
          <pc:docMk/>
          <pc:sldMk cId="2888485906" sldId="1733"/>
        </pc:sldMkLst>
        <pc:spChg chg="mod">
          <ac:chgData name="Sharma Computer Academy" userId="08476b32c11f4418" providerId="LiveId" clId="{42AB2537-7CA6-45C3-A0B5-947F87CD43BC}" dt="2023-08-07T05:14:29.860" v="1122" actId="20577"/>
          <ac:spMkLst>
            <pc:docMk/>
            <pc:sldMk cId="2888485906" sldId="1733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5:14:37.742" v="1123" actId="14826"/>
          <ac:picMkLst>
            <pc:docMk/>
            <pc:sldMk cId="2888485906" sldId="1733"/>
            <ac:picMk id="5" creationId="{780433E4-5E8A-D07C-9EE8-0EE9A4D02440}"/>
          </ac:picMkLst>
        </pc:picChg>
      </pc:sldChg>
      <pc:sldChg chg="modSp add mod">
        <pc:chgData name="Sharma Computer Academy" userId="08476b32c11f4418" providerId="LiveId" clId="{42AB2537-7CA6-45C3-A0B5-947F87CD43BC}" dt="2023-08-07T05:37:08.933" v="1404" actId="14826"/>
        <pc:sldMkLst>
          <pc:docMk/>
          <pc:sldMk cId="3327178398" sldId="1734"/>
        </pc:sldMkLst>
        <pc:spChg chg="mod">
          <ac:chgData name="Sharma Computer Academy" userId="08476b32c11f4418" providerId="LiveId" clId="{42AB2537-7CA6-45C3-A0B5-947F87CD43BC}" dt="2023-08-07T05:36:32.987" v="1403" actId="20577"/>
          <ac:spMkLst>
            <pc:docMk/>
            <pc:sldMk cId="3327178398" sldId="1734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5:37:08.933" v="1404" actId="14826"/>
          <ac:picMkLst>
            <pc:docMk/>
            <pc:sldMk cId="3327178398" sldId="1734"/>
            <ac:picMk id="5" creationId="{5284689F-12E4-24E4-62AD-1049720AF235}"/>
          </ac:picMkLst>
        </pc:picChg>
      </pc:sldChg>
      <pc:sldChg chg="modSp add del mod">
        <pc:chgData name="Sharma Computer Academy" userId="08476b32c11f4418" providerId="LiveId" clId="{42AB2537-7CA6-45C3-A0B5-947F87CD43BC}" dt="2023-08-07T05:27:10.472" v="1370" actId="47"/>
        <pc:sldMkLst>
          <pc:docMk/>
          <pc:sldMk cId="3428049586" sldId="1734"/>
        </pc:sldMkLst>
        <pc:spChg chg="mod">
          <ac:chgData name="Sharma Computer Academy" userId="08476b32c11f4418" providerId="LiveId" clId="{42AB2537-7CA6-45C3-A0B5-947F87CD43BC}" dt="2023-08-07T05:26:17.051" v="1355" actId="20577"/>
          <ac:spMkLst>
            <pc:docMk/>
            <pc:sldMk cId="3428049586" sldId="173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42AB2537-7CA6-45C3-A0B5-947F87CD43BC}" dt="2023-08-07T05:38:14.272" v="1416" actId="20577"/>
        <pc:sldMkLst>
          <pc:docMk/>
          <pc:sldMk cId="1341495978" sldId="1735"/>
        </pc:sldMkLst>
        <pc:spChg chg="mod">
          <ac:chgData name="Sharma Computer Academy" userId="08476b32c11f4418" providerId="LiveId" clId="{42AB2537-7CA6-45C3-A0B5-947F87CD43BC}" dt="2023-08-07T05:38:14.272" v="1416" actId="20577"/>
          <ac:spMkLst>
            <pc:docMk/>
            <pc:sldMk cId="1341495978" sldId="1735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5:37:53.078" v="1409" actId="14826"/>
          <ac:picMkLst>
            <pc:docMk/>
            <pc:sldMk cId="1341495978" sldId="1735"/>
            <ac:picMk id="5" creationId="{5284689F-12E4-24E4-62AD-1049720AF235}"/>
          </ac:picMkLst>
        </pc:picChg>
      </pc:sldChg>
      <pc:sldChg chg="modSp add">
        <pc:chgData name="Sharma Computer Academy" userId="08476b32c11f4418" providerId="LiveId" clId="{42AB2537-7CA6-45C3-A0B5-947F87CD43BC}" dt="2023-08-07T05:38:45.211" v="1417" actId="14826"/>
        <pc:sldMkLst>
          <pc:docMk/>
          <pc:sldMk cId="2962747091" sldId="1736"/>
        </pc:sldMkLst>
        <pc:picChg chg="mod">
          <ac:chgData name="Sharma Computer Academy" userId="08476b32c11f4418" providerId="LiveId" clId="{42AB2537-7CA6-45C3-A0B5-947F87CD43BC}" dt="2023-08-07T05:38:45.211" v="1417" actId="14826"/>
          <ac:picMkLst>
            <pc:docMk/>
            <pc:sldMk cId="2962747091" sldId="1736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42AB2537-7CA6-45C3-A0B5-947F87CD43BC}" dt="2023-08-07T05:44:24.559" v="1786" actId="115"/>
        <pc:sldMkLst>
          <pc:docMk/>
          <pc:sldMk cId="3207942926" sldId="1737"/>
        </pc:sldMkLst>
        <pc:spChg chg="mod">
          <ac:chgData name="Sharma Computer Academy" userId="08476b32c11f4418" providerId="LiveId" clId="{42AB2537-7CA6-45C3-A0B5-947F87CD43BC}" dt="2023-08-07T05:39:49.978" v="1438" actId="20577"/>
          <ac:spMkLst>
            <pc:docMk/>
            <pc:sldMk cId="3207942926" sldId="1737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5:44:24.559" v="1786" actId="115"/>
          <ac:spMkLst>
            <pc:docMk/>
            <pc:sldMk cId="3207942926" sldId="17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2AB2537-7CA6-45C3-A0B5-947F87CD43BC}" dt="2023-08-07T05:53:50.054" v="1799" actId="14826"/>
        <pc:sldMkLst>
          <pc:docMk/>
          <pc:sldMk cId="3005626207" sldId="1738"/>
        </pc:sldMkLst>
        <pc:spChg chg="mod">
          <ac:chgData name="Sharma Computer Academy" userId="08476b32c11f4418" providerId="LiveId" clId="{42AB2537-7CA6-45C3-A0B5-947F87CD43BC}" dt="2023-08-07T05:48:47.101" v="1798" actId="6549"/>
          <ac:spMkLst>
            <pc:docMk/>
            <pc:sldMk cId="3005626207" sldId="1738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5:53:50.054" v="1799" actId="14826"/>
          <ac:picMkLst>
            <pc:docMk/>
            <pc:sldMk cId="3005626207" sldId="1738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42AB2537-7CA6-45C3-A0B5-947F87CD43BC}" dt="2023-08-07T05:55:50.146" v="1823" actId="6549"/>
        <pc:sldMkLst>
          <pc:docMk/>
          <pc:sldMk cId="2299704665" sldId="1739"/>
        </pc:sldMkLst>
        <pc:spChg chg="mod">
          <ac:chgData name="Sharma Computer Academy" userId="08476b32c11f4418" providerId="LiveId" clId="{42AB2537-7CA6-45C3-A0B5-947F87CD43BC}" dt="2023-08-07T05:55:50.146" v="1823" actId="6549"/>
          <ac:spMkLst>
            <pc:docMk/>
            <pc:sldMk cId="2299704665" sldId="1739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5:55:14.207" v="1816" actId="14826"/>
          <ac:picMkLst>
            <pc:docMk/>
            <pc:sldMk cId="2299704665" sldId="1739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42AB2537-7CA6-45C3-A0B5-947F87CD43BC}" dt="2023-08-07T05:56:17.823" v="1831" actId="20577"/>
        <pc:sldMkLst>
          <pc:docMk/>
          <pc:sldMk cId="3385221437" sldId="1740"/>
        </pc:sldMkLst>
        <pc:spChg chg="mod">
          <ac:chgData name="Sharma Computer Academy" userId="08476b32c11f4418" providerId="LiveId" clId="{42AB2537-7CA6-45C3-A0B5-947F87CD43BC}" dt="2023-08-07T05:56:17.823" v="1831" actId="20577"/>
          <ac:spMkLst>
            <pc:docMk/>
            <pc:sldMk cId="3385221437" sldId="1740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5:55:21.795" v="1817" actId="14826"/>
          <ac:picMkLst>
            <pc:docMk/>
            <pc:sldMk cId="3385221437" sldId="1740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42AB2537-7CA6-45C3-A0B5-947F87CD43BC}" dt="2023-08-07T06:31:55.133" v="1925" actId="115"/>
        <pc:sldMkLst>
          <pc:docMk/>
          <pc:sldMk cId="413230167" sldId="1741"/>
        </pc:sldMkLst>
        <pc:spChg chg="mod">
          <ac:chgData name="Sharma Computer Academy" userId="08476b32c11f4418" providerId="LiveId" clId="{42AB2537-7CA6-45C3-A0B5-947F87CD43BC}" dt="2023-08-07T06:27:27.674" v="1875" actId="20577"/>
          <ac:spMkLst>
            <pc:docMk/>
            <pc:sldMk cId="413230167" sldId="1741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6:31:55.133" v="1925" actId="115"/>
          <ac:spMkLst>
            <pc:docMk/>
            <pc:sldMk cId="413230167" sldId="17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2AB2537-7CA6-45C3-A0B5-947F87CD43BC}" dt="2023-08-07T06:52:14.770" v="2345" actId="113"/>
        <pc:sldMkLst>
          <pc:docMk/>
          <pc:sldMk cId="3434042098" sldId="1742"/>
        </pc:sldMkLst>
        <pc:spChg chg="mod">
          <ac:chgData name="Sharma Computer Academy" userId="08476b32c11f4418" providerId="LiveId" clId="{42AB2537-7CA6-45C3-A0B5-947F87CD43BC}" dt="2023-08-07T06:32:30.820" v="1926" actId="20577"/>
          <ac:spMkLst>
            <pc:docMk/>
            <pc:sldMk cId="3434042098" sldId="1742"/>
            <ac:spMk id="2" creationId="{00000000-0000-0000-0000-000000000000}"/>
          </ac:spMkLst>
        </pc:spChg>
        <pc:spChg chg="mod">
          <ac:chgData name="Sharma Computer Academy" userId="08476b32c11f4418" providerId="LiveId" clId="{42AB2537-7CA6-45C3-A0B5-947F87CD43BC}" dt="2023-08-07T06:52:14.770" v="2345" actId="113"/>
          <ac:spMkLst>
            <pc:docMk/>
            <pc:sldMk cId="3434042098" sldId="17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2AB2537-7CA6-45C3-A0B5-947F87CD43BC}" dt="2023-08-07T06:54:09.823" v="2355" actId="20577"/>
        <pc:sldMkLst>
          <pc:docMk/>
          <pc:sldMk cId="2035877313" sldId="1743"/>
        </pc:sldMkLst>
        <pc:spChg chg="mod">
          <ac:chgData name="Sharma Computer Academy" userId="08476b32c11f4418" providerId="LiveId" clId="{42AB2537-7CA6-45C3-A0B5-947F87CD43BC}" dt="2023-08-07T06:54:09.823" v="2355" actId="20577"/>
          <ac:spMkLst>
            <pc:docMk/>
            <pc:sldMk cId="2035877313" sldId="1743"/>
            <ac:spMk id="2" creationId="{00000000-0000-0000-0000-000000000000}"/>
          </ac:spMkLst>
        </pc:spChg>
      </pc:sldChg>
      <pc:sldChg chg="modSp add mod">
        <pc:chgData name="Sharma Computer Academy" userId="08476b32c11f4418" providerId="LiveId" clId="{42AB2537-7CA6-45C3-A0B5-947F87CD43BC}" dt="2023-08-07T06:54:33.600" v="2365" actId="14826"/>
        <pc:sldMkLst>
          <pc:docMk/>
          <pc:sldMk cId="4233470209" sldId="1744"/>
        </pc:sldMkLst>
        <pc:spChg chg="mod">
          <ac:chgData name="Sharma Computer Academy" userId="08476b32c11f4418" providerId="LiveId" clId="{42AB2537-7CA6-45C3-A0B5-947F87CD43BC}" dt="2023-08-07T06:54:25.992" v="2364" actId="20577"/>
          <ac:spMkLst>
            <pc:docMk/>
            <pc:sldMk cId="4233470209" sldId="1744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6:54:33.600" v="2365" actId="14826"/>
          <ac:picMkLst>
            <pc:docMk/>
            <pc:sldMk cId="4233470209" sldId="1744"/>
            <ac:picMk id="5" creationId="{5284689F-12E4-24E4-62AD-1049720AF235}"/>
          </ac:picMkLst>
        </pc:picChg>
      </pc:sldChg>
      <pc:sldChg chg="modSp mod">
        <pc:chgData name="Sharma Computer Academy" userId="08476b32c11f4418" providerId="LiveId" clId="{42AB2537-7CA6-45C3-A0B5-947F87CD43BC}" dt="2023-08-07T06:58:11.437" v="2405" actId="14826"/>
        <pc:sldMkLst>
          <pc:docMk/>
          <pc:sldMk cId="3097583016" sldId="1745"/>
        </pc:sldMkLst>
        <pc:spChg chg="mod">
          <ac:chgData name="Sharma Computer Academy" userId="08476b32c11f4418" providerId="LiveId" clId="{42AB2537-7CA6-45C3-A0B5-947F87CD43BC}" dt="2023-08-07T06:55:25.765" v="2394" actId="20577"/>
          <ac:spMkLst>
            <pc:docMk/>
            <pc:sldMk cId="3097583016" sldId="1745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6:58:11.437" v="2405" actId="14826"/>
          <ac:picMkLst>
            <pc:docMk/>
            <pc:sldMk cId="3097583016" sldId="1745"/>
            <ac:picMk id="5" creationId="{5284689F-12E4-24E4-62AD-1049720AF235}"/>
          </ac:picMkLst>
        </pc:picChg>
      </pc:sldChg>
      <pc:sldChg chg="modSp add mod">
        <pc:chgData name="Sharma Computer Academy" userId="08476b32c11f4418" providerId="LiveId" clId="{42AB2537-7CA6-45C3-A0B5-947F87CD43BC}" dt="2023-08-07T06:57:51.277" v="2404" actId="14826"/>
        <pc:sldMkLst>
          <pc:docMk/>
          <pc:sldMk cId="3300901971" sldId="1746"/>
        </pc:sldMkLst>
        <pc:spChg chg="mod">
          <ac:chgData name="Sharma Computer Academy" userId="08476b32c11f4418" providerId="LiveId" clId="{42AB2537-7CA6-45C3-A0B5-947F87CD43BC}" dt="2023-08-07T06:57:41.190" v="2403" actId="20577"/>
          <ac:spMkLst>
            <pc:docMk/>
            <pc:sldMk cId="3300901971" sldId="1746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6:57:51.277" v="2404" actId="14826"/>
          <ac:picMkLst>
            <pc:docMk/>
            <pc:sldMk cId="3300901971" sldId="1746"/>
            <ac:picMk id="5" creationId="{5284689F-12E4-24E4-62AD-1049720AF235}"/>
          </ac:picMkLst>
        </pc:picChg>
      </pc:sldChg>
      <pc:sldChg chg="modSp">
        <pc:chgData name="Sharma Computer Academy" userId="08476b32c11f4418" providerId="LiveId" clId="{42AB2537-7CA6-45C3-A0B5-947F87CD43BC}" dt="2023-08-07T06:59:23.970" v="2406" actId="14826"/>
        <pc:sldMkLst>
          <pc:docMk/>
          <pc:sldMk cId="765366780" sldId="1747"/>
        </pc:sldMkLst>
        <pc:picChg chg="mod">
          <ac:chgData name="Sharma Computer Academy" userId="08476b32c11f4418" providerId="LiveId" clId="{42AB2537-7CA6-45C3-A0B5-947F87CD43BC}" dt="2023-08-07T06:59:23.970" v="2406" actId="14826"/>
          <ac:picMkLst>
            <pc:docMk/>
            <pc:sldMk cId="765366780" sldId="1747"/>
            <ac:picMk id="5" creationId="{5284689F-12E4-24E4-62AD-1049720AF235}"/>
          </ac:picMkLst>
        </pc:picChg>
      </pc:sldChg>
      <pc:sldChg chg="modSp add modAnim">
        <pc:chgData name="Sharma Computer Academy" userId="08476b32c11f4418" providerId="LiveId" clId="{42AB2537-7CA6-45C3-A0B5-947F87CD43BC}" dt="2023-08-07T07:15:32.380" v="3193" actId="20577"/>
        <pc:sldMkLst>
          <pc:docMk/>
          <pc:sldMk cId="3164364753" sldId="1748"/>
        </pc:sldMkLst>
        <pc:spChg chg="mod">
          <ac:chgData name="Sharma Computer Academy" userId="08476b32c11f4418" providerId="LiveId" clId="{42AB2537-7CA6-45C3-A0B5-947F87CD43BC}" dt="2023-08-07T07:15:32.380" v="3193" actId="20577"/>
          <ac:spMkLst>
            <pc:docMk/>
            <pc:sldMk cId="3164364753" sldId="17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2AB2537-7CA6-45C3-A0B5-947F87CD43BC}" dt="2023-08-07T07:18:43.498" v="3205" actId="14826"/>
        <pc:sldMkLst>
          <pc:docMk/>
          <pc:sldMk cId="347608447" sldId="1749"/>
        </pc:sldMkLst>
        <pc:spChg chg="mod">
          <ac:chgData name="Sharma Computer Academy" userId="08476b32c11f4418" providerId="LiveId" clId="{42AB2537-7CA6-45C3-A0B5-947F87CD43BC}" dt="2023-08-07T07:16:37.649" v="3203" actId="20577"/>
          <ac:spMkLst>
            <pc:docMk/>
            <pc:sldMk cId="347608447" sldId="1749"/>
            <ac:spMk id="2" creationId="{00000000-0000-0000-0000-000000000000}"/>
          </ac:spMkLst>
        </pc:spChg>
        <pc:picChg chg="mod">
          <ac:chgData name="Sharma Computer Academy" userId="08476b32c11f4418" providerId="LiveId" clId="{42AB2537-7CA6-45C3-A0B5-947F87CD43BC}" dt="2023-08-07T07:18:43.498" v="3205" actId="14826"/>
          <ac:picMkLst>
            <pc:docMk/>
            <pc:sldMk cId="347608447" sldId="1749"/>
            <ac:picMk id="5" creationId="{5284689F-12E4-24E4-62AD-1049720AF235}"/>
          </ac:picMkLst>
        </pc:picChg>
      </pc:sldChg>
    </pc:docChg>
  </pc:docChgLst>
  <pc:docChgLst>
    <pc:chgData name="Sharma Computer Academy" userId="08476b32c11f4418" providerId="LiveId" clId="{4DC992C4-7E60-4D87-94EC-A171457D947B}"/>
    <pc:docChg chg="custSel modSld">
      <pc:chgData name="Sharma Computer Academy" userId="08476b32c11f4418" providerId="LiveId" clId="{4DC992C4-7E60-4D87-94EC-A171457D947B}" dt="2023-08-07T14:47:57.442" v="47" actId="20577"/>
      <pc:docMkLst>
        <pc:docMk/>
      </pc:docMkLst>
      <pc:sldChg chg="modSp mod">
        <pc:chgData name="Sharma Computer Academy" userId="08476b32c11f4418" providerId="LiveId" clId="{4DC992C4-7E60-4D87-94EC-A171457D947B}" dt="2023-08-07T07:37:02.334" v="0" actId="20577"/>
        <pc:sldMkLst>
          <pc:docMk/>
          <pc:sldMk cId="0" sldId="256"/>
        </pc:sldMkLst>
        <pc:spChg chg="mod">
          <ac:chgData name="Sharma Computer Academy" userId="08476b32c11f4418" providerId="LiveId" clId="{4DC992C4-7E60-4D87-94EC-A171457D947B}" dt="2023-08-07T07:37:02.334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">
        <pc:chgData name="Sharma Computer Academy" userId="08476b32c11f4418" providerId="LiveId" clId="{4DC992C4-7E60-4D87-94EC-A171457D947B}" dt="2023-08-07T07:38:13.552" v="3" actId="20577"/>
        <pc:sldMkLst>
          <pc:docMk/>
          <pc:sldMk cId="3008691030" sldId="1098"/>
        </pc:sldMkLst>
        <pc:spChg chg="mod">
          <ac:chgData name="Sharma Computer Academy" userId="08476b32c11f4418" providerId="LiveId" clId="{4DC992C4-7E60-4D87-94EC-A171457D947B}" dt="2023-08-07T07:38:13.552" v="3" actId="20577"/>
          <ac:spMkLst>
            <pc:docMk/>
            <pc:sldMk cId="3008691030" sldId="109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DC992C4-7E60-4D87-94EC-A171457D947B}" dt="2023-08-07T07:38:07.526" v="1" actId="20577"/>
        <pc:sldMkLst>
          <pc:docMk/>
          <pc:sldMk cId="4001147532" sldId="1116"/>
        </pc:sldMkLst>
        <pc:spChg chg="mod">
          <ac:chgData name="Sharma Computer Academy" userId="08476b32c11f4418" providerId="LiveId" clId="{4DC992C4-7E60-4D87-94EC-A171457D947B}" dt="2023-08-07T07:38:07.526" v="1" actId="20577"/>
          <ac:spMkLst>
            <pc:docMk/>
            <pc:sldMk cId="4001147532" sldId="111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4DC992C4-7E60-4D87-94EC-A171457D947B}" dt="2023-08-07T14:47:57.442" v="47" actId="20577"/>
        <pc:sldMkLst>
          <pc:docMk/>
          <pc:sldMk cId="3259647020" sldId="1117"/>
        </pc:sldMkLst>
        <pc:spChg chg="mod">
          <ac:chgData name="Sharma Computer Academy" userId="08476b32c11f4418" providerId="LiveId" clId="{4DC992C4-7E60-4D87-94EC-A171457D947B}" dt="2023-08-07T07:38:10.064" v="2" actId="20577"/>
          <ac:spMkLst>
            <pc:docMk/>
            <pc:sldMk cId="3259647020" sldId="1117"/>
            <ac:spMk id="2" creationId="{00000000-0000-0000-0000-000000000000}"/>
          </ac:spMkLst>
        </pc:spChg>
        <pc:spChg chg="mod">
          <ac:chgData name="Sharma Computer Academy" userId="08476b32c11f4418" providerId="LiveId" clId="{4DC992C4-7E60-4D87-94EC-A171457D947B}" dt="2023-08-07T14:47:57.442" v="47" actId="20577"/>
          <ac:spMkLst>
            <pc:docMk/>
            <pc:sldMk cId="3259647020" sldId="11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DC992C4-7E60-4D87-94EC-A171457D947B}" dt="2023-08-07T07:38:21.351" v="4" actId="20577"/>
        <pc:sldMkLst>
          <pc:docMk/>
          <pc:sldMk cId="3434042098" sldId="1742"/>
        </pc:sldMkLst>
        <pc:spChg chg="mod">
          <ac:chgData name="Sharma Computer Academy" userId="08476b32c11f4418" providerId="LiveId" clId="{4DC992C4-7E60-4D87-94EC-A171457D947B}" dt="2023-08-07T07:38:21.351" v="4" actId="20577"/>
          <ac:spMkLst>
            <pc:docMk/>
            <pc:sldMk cId="3434042098" sldId="174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40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Create an </a:t>
            </a:r>
            <a:r>
              <a:rPr lang="en-US" sz="2200" b="1" dirty="0">
                <a:solidFill>
                  <a:srgbClr val="00B050"/>
                </a:solidFill>
              </a:rPr>
              <a:t>Express application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1"/>
                </a:solidFill>
              </a:rPr>
              <a:t>do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3"/>
                </a:solidFill>
              </a:rPr>
              <a:t>following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/>
                </a:solidFill>
              </a:rPr>
              <a:t>Create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file</a:t>
            </a:r>
            <a:r>
              <a:rPr lang="en-US" sz="2000" dirty="0"/>
              <a:t> called </a:t>
            </a:r>
            <a:r>
              <a:rPr lang="en-US" sz="2000" b="1" u="sng" dirty="0">
                <a:solidFill>
                  <a:srgbClr val="00B050"/>
                </a:solidFill>
              </a:rPr>
              <a:t>products.js </a:t>
            </a:r>
            <a:r>
              <a:rPr lang="en-US" sz="2000" dirty="0"/>
              <a:t>containing an </a:t>
            </a:r>
            <a:r>
              <a:rPr lang="en-US" sz="2000" b="1" dirty="0">
                <a:solidFill>
                  <a:srgbClr val="7030A0"/>
                </a:solidFill>
              </a:rPr>
              <a:t>array</a:t>
            </a:r>
            <a:r>
              <a:rPr lang="en-US" sz="2000" dirty="0"/>
              <a:t> holding </a:t>
            </a:r>
            <a:r>
              <a:rPr lang="en-US" sz="2000" b="1" dirty="0">
                <a:solidFill>
                  <a:srgbClr val="002060"/>
                </a:solidFill>
              </a:rPr>
              <a:t>details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chemeClr val="accent1"/>
                </a:solidFill>
              </a:rPr>
              <a:t>3 products 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b="1" i="1" dirty="0">
                <a:latin typeface="Consolas" panose="020B0609020204030204" pitchFamily="49" charset="0"/>
              </a:rPr>
              <a:t>        let</a:t>
            </a:r>
            <a:r>
              <a:rPr lang="en-US" sz="1800" b="1" dirty="0">
                <a:latin typeface="Consolas" panose="020B0609020204030204" pitchFamily="49" charset="0"/>
              </a:rPr>
              <a:t> products = [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  { id: 101, name: “</a:t>
            </a:r>
            <a:r>
              <a:rPr lang="en-US" sz="1800" b="1" dirty="0" err="1">
                <a:latin typeface="Consolas" panose="020B0609020204030204" pitchFamily="49" charset="0"/>
              </a:rPr>
              <a:t>Iphone</a:t>
            </a:r>
            <a:r>
              <a:rPr lang="en-US" sz="1800" b="1" dirty="0">
                <a:latin typeface="Consolas" panose="020B0609020204030204" pitchFamily="49" charset="0"/>
              </a:rPr>
              <a:t>”, price: 70000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  { id: 102, name: “</a:t>
            </a:r>
            <a:r>
              <a:rPr lang="en-US" sz="1800" b="1" dirty="0" err="1">
                <a:latin typeface="Consolas" panose="020B0609020204030204" pitchFamily="49" charset="0"/>
              </a:rPr>
              <a:t>Ipad</a:t>
            </a:r>
            <a:r>
              <a:rPr lang="en-US" sz="1800" b="1" dirty="0">
                <a:latin typeface="Consolas" panose="020B0609020204030204" pitchFamily="49" charset="0"/>
              </a:rPr>
              <a:t>”, price: 52000 },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    		  { id: 103, name: “</a:t>
            </a:r>
            <a:r>
              <a:rPr lang="en-US" sz="1800" b="1" dirty="0" err="1">
                <a:latin typeface="Consolas" panose="020B0609020204030204" pitchFamily="49" charset="0"/>
              </a:rPr>
              <a:t>Iwatch</a:t>
            </a:r>
            <a:r>
              <a:rPr lang="en-US" sz="1800" b="1" dirty="0">
                <a:latin typeface="Consolas" panose="020B0609020204030204" pitchFamily="49" charset="0"/>
              </a:rPr>
              <a:t>”, price: 36000 },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    		        ];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11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chemeClr val="accent3"/>
                </a:solidFill>
              </a:rPr>
              <a:t>create another file </a:t>
            </a:r>
            <a:r>
              <a:rPr lang="en-US" sz="2200" dirty="0"/>
              <a:t>called </a:t>
            </a:r>
            <a:r>
              <a:rPr lang="en-US" sz="2200" b="1" u="sng" dirty="0">
                <a:solidFill>
                  <a:srgbClr val="00B050"/>
                </a:solidFill>
              </a:rPr>
              <a:t>router.js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write code </a:t>
            </a:r>
            <a:r>
              <a:rPr lang="en-US" sz="2200" dirty="0"/>
              <a:t>for handling </a:t>
            </a:r>
            <a:r>
              <a:rPr lang="en-US" sz="2200" b="1" dirty="0">
                <a:solidFill>
                  <a:schemeClr val="accent2"/>
                </a:solidFill>
              </a:rPr>
              <a:t>2 GET request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/>
                </a:solidFill>
              </a:rPr>
              <a:t>1 POST request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GET</a:t>
            </a:r>
            <a:r>
              <a:rPr lang="en-US" sz="2000" dirty="0"/>
              <a:t> request for </a:t>
            </a:r>
            <a:r>
              <a:rPr lang="en-US" sz="2000" b="1" dirty="0">
                <a:solidFill>
                  <a:srgbClr val="0070C0"/>
                </a:solidFill>
              </a:rPr>
              <a:t>“/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/products” </a:t>
            </a:r>
            <a:r>
              <a:rPr lang="en-US" sz="2000" dirty="0"/>
              <a:t>should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7030A0"/>
                </a:solidFill>
              </a:rPr>
              <a:t>full details</a:t>
            </a:r>
            <a:r>
              <a:rPr lang="en-US" sz="2000" dirty="0"/>
              <a:t> of all </a:t>
            </a:r>
            <a:r>
              <a:rPr lang="en-US" sz="2000" b="1" dirty="0">
                <a:solidFill>
                  <a:srgbClr val="00B050"/>
                </a:solidFill>
              </a:rPr>
              <a:t>3 products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GET</a:t>
            </a:r>
            <a:r>
              <a:rPr lang="en-US" sz="2000" dirty="0"/>
              <a:t> request for </a:t>
            </a:r>
            <a:r>
              <a:rPr lang="en-US" sz="2000" b="1" dirty="0">
                <a:solidFill>
                  <a:srgbClr val="0070C0"/>
                </a:solidFill>
              </a:rPr>
              <a:t>“/</a:t>
            </a:r>
            <a:r>
              <a:rPr lang="en-US" sz="2000" b="1" dirty="0" err="1">
                <a:solidFill>
                  <a:srgbClr val="0070C0"/>
                </a:solidFill>
              </a:rPr>
              <a:t>api</a:t>
            </a:r>
            <a:r>
              <a:rPr lang="en-US" sz="2000" b="1" dirty="0">
                <a:solidFill>
                  <a:srgbClr val="0070C0"/>
                </a:solidFill>
              </a:rPr>
              <a:t>/products/:</a:t>
            </a:r>
            <a:r>
              <a:rPr lang="en-US" sz="2000" b="1" dirty="0" err="1">
                <a:solidFill>
                  <a:srgbClr val="0070C0"/>
                </a:solidFill>
              </a:rPr>
              <a:t>productID</a:t>
            </a:r>
            <a:r>
              <a:rPr lang="en-US" sz="2000" b="1" dirty="0">
                <a:solidFill>
                  <a:srgbClr val="0070C0"/>
                </a:solidFill>
              </a:rPr>
              <a:t>” </a:t>
            </a:r>
            <a:r>
              <a:rPr lang="en-US" sz="2000" dirty="0"/>
              <a:t>should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chemeClr val="accent1"/>
                </a:solidFill>
              </a:rPr>
              <a:t>return</a:t>
            </a:r>
            <a:r>
              <a:rPr lang="en-US" sz="2000" dirty="0"/>
              <a:t>  details of the </a:t>
            </a:r>
            <a:r>
              <a:rPr lang="en-US" sz="2000"/>
              <a:t>productid passed</a:t>
            </a:r>
            <a:endParaRPr lang="en-US" sz="20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96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000" dirty="0"/>
              <a:t>The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POST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request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should accept </a:t>
            </a:r>
            <a:r>
              <a:rPr lang="en-US" sz="2000" b="1" dirty="0">
                <a:solidFill>
                  <a:srgbClr val="7030A0"/>
                </a:solidFill>
              </a:rPr>
              <a:t>product name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7030A0"/>
                </a:solidFill>
              </a:rPr>
              <a:t>price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3"/>
                </a:solidFill>
              </a:rPr>
              <a:t>add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FFC000"/>
                </a:solidFill>
              </a:rPr>
              <a:t>new product </a:t>
            </a:r>
            <a:r>
              <a:rPr lang="en-US" sz="2000" dirty="0"/>
              <a:t>to the </a:t>
            </a:r>
            <a:r>
              <a:rPr lang="en-US" sz="2000" b="1" u="sng" dirty="0">
                <a:solidFill>
                  <a:schemeClr val="accent1"/>
                </a:solidFill>
              </a:rPr>
              <a:t>products</a:t>
            </a:r>
            <a:r>
              <a:rPr lang="en-US" sz="2000" dirty="0"/>
              <a:t> array.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Finally</a:t>
            </a:r>
            <a:r>
              <a:rPr lang="en-US" sz="2000" dirty="0"/>
              <a:t> it should </a:t>
            </a:r>
            <a:r>
              <a:rPr lang="en-US" sz="2000" b="1" dirty="0">
                <a:solidFill>
                  <a:srgbClr val="FFC000"/>
                </a:solidFill>
              </a:rPr>
              <a:t>return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JSON object </a:t>
            </a:r>
            <a:r>
              <a:rPr lang="en-US" sz="2000" dirty="0"/>
              <a:t>containing the message </a:t>
            </a:r>
            <a:r>
              <a:rPr lang="en-US" sz="2000" b="1" u="sng" dirty="0">
                <a:solidFill>
                  <a:srgbClr val="92D050"/>
                </a:solidFill>
              </a:rPr>
              <a:t>product added </a:t>
            </a:r>
            <a:r>
              <a:rPr lang="en-US" sz="2000" dirty="0"/>
              <a:t>along with the </a:t>
            </a:r>
            <a:r>
              <a:rPr lang="en-US" sz="2000" b="1" dirty="0">
                <a:solidFill>
                  <a:srgbClr val="7030A0"/>
                </a:solidFill>
              </a:rPr>
              <a:t>new id </a:t>
            </a:r>
            <a:r>
              <a:rPr lang="en-US" sz="2000" dirty="0"/>
              <a:t>of the </a:t>
            </a:r>
            <a:r>
              <a:rPr lang="en-US" sz="2000" b="1" dirty="0">
                <a:solidFill>
                  <a:srgbClr val="FFC000"/>
                </a:solidFill>
              </a:rPr>
              <a:t>product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Lastly </a:t>
            </a:r>
            <a:r>
              <a:rPr lang="en-US" sz="2200" b="1" dirty="0">
                <a:solidFill>
                  <a:schemeClr val="accent3"/>
                </a:solidFill>
              </a:rPr>
              <a:t>create </a:t>
            </a:r>
            <a:r>
              <a:rPr lang="en-US" sz="2200" dirty="0"/>
              <a:t>the file </a:t>
            </a:r>
            <a:r>
              <a:rPr lang="en-US" sz="2200" b="1" u="sng" dirty="0">
                <a:solidFill>
                  <a:srgbClr val="00B050"/>
                </a:solidFill>
              </a:rPr>
              <a:t>app.js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write code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2060"/>
                </a:solidFill>
              </a:rPr>
              <a:t>setting up </a:t>
            </a:r>
            <a:r>
              <a:rPr lang="en-US" sz="2200" dirty="0"/>
              <a:t>the </a:t>
            </a:r>
            <a:r>
              <a:rPr lang="en-US" sz="2200" b="1" u="sng" dirty="0">
                <a:solidFill>
                  <a:srgbClr val="C00000"/>
                </a:solidFill>
              </a:rPr>
              <a:t>router </a:t>
            </a:r>
            <a:r>
              <a:rPr lang="en-US" sz="2200" dirty="0"/>
              <a:t>as well as </a:t>
            </a:r>
            <a:r>
              <a:rPr lang="en-US" sz="2200" b="1" dirty="0">
                <a:solidFill>
                  <a:srgbClr val="FFC000"/>
                </a:solidFill>
              </a:rPr>
              <a:t>starting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7030A0"/>
                </a:solidFill>
              </a:rPr>
              <a:t>server</a:t>
            </a:r>
            <a:r>
              <a:rPr lang="en-US" sz="2200" dirty="0"/>
              <a:t>.</a:t>
            </a: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869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products.js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299283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routes.js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332717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routes.js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134149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296274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Improvising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We can make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previous code </a:t>
            </a:r>
            <a:r>
              <a:rPr lang="en-US" sz="2200" dirty="0"/>
              <a:t>much </a:t>
            </a:r>
            <a:r>
              <a:rPr lang="en-US" sz="2200" b="1" dirty="0">
                <a:solidFill>
                  <a:srgbClr val="00B050"/>
                </a:solidFill>
              </a:rPr>
              <a:t>better</a:t>
            </a:r>
            <a:r>
              <a:rPr lang="en-US" sz="2200" dirty="0"/>
              <a:t> by </a:t>
            </a:r>
            <a:r>
              <a:rPr lang="en-US" sz="2200" b="1" dirty="0">
                <a:solidFill>
                  <a:srgbClr val="FFC000"/>
                </a:solidFill>
              </a:rPr>
              <a:t>passing </a:t>
            </a:r>
            <a:r>
              <a:rPr lang="en-US" sz="2200" dirty="0"/>
              <a:t>the path “</a:t>
            </a:r>
            <a:r>
              <a:rPr lang="en-US" sz="2200" b="1" dirty="0">
                <a:solidFill>
                  <a:srgbClr val="C00000"/>
                </a:solidFill>
              </a:rPr>
              <a:t>/</a:t>
            </a:r>
            <a:r>
              <a:rPr lang="en-US" sz="2200" b="1" dirty="0" err="1">
                <a:solidFill>
                  <a:srgbClr val="C00000"/>
                </a:solidFill>
              </a:rPr>
              <a:t>api</a:t>
            </a:r>
            <a:r>
              <a:rPr lang="en-US" sz="2200" b="1" dirty="0">
                <a:solidFill>
                  <a:srgbClr val="C00000"/>
                </a:solidFill>
              </a:rPr>
              <a:t>/products</a:t>
            </a:r>
            <a:r>
              <a:rPr lang="en-US" sz="2200" dirty="0"/>
              <a:t>” as </a:t>
            </a:r>
            <a:r>
              <a:rPr lang="en-US" sz="2200" b="1" dirty="0">
                <a:solidFill>
                  <a:srgbClr val="7030A0"/>
                </a:solidFill>
              </a:rPr>
              <a:t>first argument </a:t>
            </a:r>
            <a:r>
              <a:rPr lang="en-US" sz="2200" dirty="0"/>
              <a:t>to the method </a:t>
            </a:r>
            <a:r>
              <a:rPr lang="en-US" sz="2200" b="1" dirty="0" err="1">
                <a:solidFill>
                  <a:srgbClr val="C00000"/>
                </a:solidFill>
              </a:rPr>
              <a:t>app.use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200" dirty="0"/>
              <a:t> object as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second argument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In this way </a:t>
            </a:r>
            <a:r>
              <a:rPr lang="en-US" sz="2200" dirty="0"/>
              <a:t>we will have to </a:t>
            </a:r>
            <a:r>
              <a:rPr lang="en-US" sz="2200" b="1" dirty="0">
                <a:solidFill>
                  <a:srgbClr val="92D050"/>
                </a:solidFill>
              </a:rPr>
              <a:t>set the path </a:t>
            </a:r>
            <a:r>
              <a:rPr lang="en-US" sz="2200" dirty="0"/>
              <a:t>only at </a:t>
            </a:r>
            <a:r>
              <a:rPr lang="en-US" sz="2200" b="1" dirty="0">
                <a:solidFill>
                  <a:srgbClr val="C00000"/>
                </a:solidFill>
              </a:rPr>
              <a:t>one place </a:t>
            </a:r>
            <a:r>
              <a:rPr lang="en-US" sz="2200" dirty="0"/>
              <a:t>while </a:t>
            </a:r>
            <a:r>
              <a:rPr lang="en-US" sz="2200" b="1" dirty="0">
                <a:solidFill>
                  <a:srgbClr val="002060"/>
                </a:solidFill>
              </a:rPr>
              <a:t>route handling </a:t>
            </a:r>
            <a:r>
              <a:rPr lang="en-US" sz="2200" dirty="0"/>
              <a:t>will still be done by </a:t>
            </a:r>
            <a:r>
              <a:rPr lang="en-US" sz="2200" b="1" u="sng" dirty="0">
                <a:solidFill>
                  <a:srgbClr val="C00000"/>
                </a:solidFill>
              </a:rPr>
              <a:t>router.js </a:t>
            </a:r>
            <a:r>
              <a:rPr lang="en-US" sz="2200" dirty="0"/>
              <a:t>separately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794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Modified </a:t>
            </a:r>
            <a:r>
              <a:rPr lang="en-US" sz="2700" b="1" cap="none" dirty="0"/>
              <a:t>app.js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300562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modified </a:t>
            </a:r>
            <a:r>
              <a:rPr lang="en-US" sz="2700" b="1" cap="none" dirty="0"/>
              <a:t>routes.js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22997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Introduction To Express Router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Using Express Router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Configuring Multiple Routers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Adding Middleware To Specific Router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Examples</a:t>
            </a: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modified </a:t>
            </a:r>
            <a:r>
              <a:rPr lang="en-US" sz="2700" b="1" cap="none" dirty="0"/>
              <a:t>routes.js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338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Configuring multiple routers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Our application </a:t>
            </a:r>
            <a:r>
              <a:rPr lang="en-US" sz="2200" dirty="0"/>
              <a:t>may have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multiple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entity endpoints.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For example</a:t>
            </a:r>
            <a:r>
              <a:rPr lang="en-US" sz="2200" dirty="0"/>
              <a:t>, we may have a </a:t>
            </a:r>
            <a:r>
              <a:rPr lang="en-US" sz="2200" b="1" u="sng" dirty="0">
                <a:solidFill>
                  <a:srgbClr val="002060"/>
                </a:solidFill>
              </a:rPr>
              <a:t>product </a:t>
            </a:r>
            <a:r>
              <a:rPr lang="en-US" sz="2200" b="1" u="sng" dirty="0" err="1">
                <a:solidFill>
                  <a:srgbClr val="002060"/>
                </a:solidFill>
              </a:rPr>
              <a:t>api</a:t>
            </a:r>
            <a:r>
              <a:rPr lang="en-US" sz="2200" b="1" u="sng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as well as an </a:t>
            </a:r>
            <a:r>
              <a:rPr lang="en-US" sz="2200" b="1" u="sng" dirty="0">
                <a:solidFill>
                  <a:srgbClr val="002060"/>
                </a:solidFill>
              </a:rPr>
              <a:t>employee </a:t>
            </a:r>
            <a:r>
              <a:rPr lang="en-US" sz="2200" b="1" u="sng" dirty="0" err="1">
                <a:solidFill>
                  <a:srgbClr val="002060"/>
                </a:solidFill>
              </a:rPr>
              <a:t>api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So as per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industry standards </a:t>
            </a:r>
            <a:r>
              <a:rPr lang="en-US" sz="2200" dirty="0"/>
              <a:t>we must code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routes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C00000"/>
                </a:solidFill>
              </a:rPr>
              <a:t>both </a:t>
            </a:r>
            <a:r>
              <a:rPr lang="en-US" sz="2200" dirty="0"/>
              <a:t>the </a:t>
            </a:r>
            <a:r>
              <a:rPr lang="en-US" sz="2200" b="1" dirty="0" err="1">
                <a:solidFill>
                  <a:schemeClr val="accent4">
                    <a:lumMod val="75000"/>
                  </a:schemeClr>
                </a:solidFill>
              </a:rPr>
              <a:t>api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 endpoints </a:t>
            </a:r>
            <a:r>
              <a:rPr lang="en-US" sz="2200" dirty="0"/>
              <a:t>in their </a:t>
            </a:r>
            <a:r>
              <a:rPr lang="en-US" sz="2200" b="1" dirty="0">
                <a:solidFill>
                  <a:srgbClr val="7030A0"/>
                </a:solidFill>
              </a:rPr>
              <a:t>separate router files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This helps </a:t>
            </a:r>
            <a:r>
              <a:rPr lang="en-US" sz="2200" dirty="0"/>
              <a:t>to keep our code </a:t>
            </a:r>
            <a:r>
              <a:rPr lang="en-US" sz="2200" b="1" dirty="0">
                <a:solidFill>
                  <a:srgbClr val="00B050"/>
                </a:solidFill>
              </a:rPr>
              <a:t>clean</a:t>
            </a:r>
            <a:r>
              <a:rPr lang="en-US" sz="2200" dirty="0"/>
              <a:t> and our files </a:t>
            </a:r>
            <a:r>
              <a:rPr lang="en-US" sz="2200" b="1" dirty="0">
                <a:solidFill>
                  <a:srgbClr val="002060"/>
                </a:solidFill>
              </a:rPr>
              <a:t>short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2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Create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B050"/>
                </a:solidFill>
              </a:rPr>
              <a:t>Express application </a:t>
            </a:r>
            <a:r>
              <a:rPr lang="en-US" sz="2200" dirty="0"/>
              <a:t>for handling </a:t>
            </a:r>
            <a:r>
              <a:rPr lang="en-US" sz="2200" b="1" dirty="0">
                <a:solidFill>
                  <a:srgbClr val="002060"/>
                </a:solidFill>
              </a:rPr>
              <a:t>GET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2060"/>
                </a:solidFill>
              </a:rPr>
              <a:t>POST </a:t>
            </a:r>
            <a:r>
              <a:rPr lang="en-US" sz="2200" dirty="0"/>
              <a:t>request for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two </a:t>
            </a:r>
            <a:r>
              <a:rPr lang="en-US" sz="2200" b="1" dirty="0" err="1">
                <a:solidFill>
                  <a:schemeClr val="accent3">
                    <a:lumMod val="75000"/>
                  </a:schemeClr>
                </a:solidFill>
              </a:rPr>
              <a:t>api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 endpoints</a:t>
            </a:r>
            <a:r>
              <a:rPr lang="en-US" sz="2200" dirty="0"/>
              <a:t>:  </a:t>
            </a:r>
            <a:r>
              <a:rPr lang="en-US" sz="2200" b="1" dirty="0">
                <a:solidFill>
                  <a:srgbClr val="C00000"/>
                </a:solidFill>
              </a:rPr>
              <a:t>/</a:t>
            </a:r>
            <a:r>
              <a:rPr lang="en-US" sz="2200" b="1" dirty="0" err="1">
                <a:solidFill>
                  <a:srgbClr val="C00000"/>
                </a:solidFill>
              </a:rPr>
              <a:t>api</a:t>
            </a:r>
            <a:r>
              <a:rPr lang="en-US" sz="2200" b="1" dirty="0">
                <a:solidFill>
                  <a:srgbClr val="C00000"/>
                </a:solidFill>
              </a:rPr>
              <a:t>/products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/</a:t>
            </a:r>
            <a:r>
              <a:rPr lang="en-US" sz="2200" b="1" dirty="0" err="1">
                <a:solidFill>
                  <a:srgbClr val="C00000"/>
                </a:solidFill>
              </a:rPr>
              <a:t>api</a:t>
            </a:r>
            <a:r>
              <a:rPr lang="en-US" sz="2200" b="1" dirty="0">
                <a:solidFill>
                  <a:srgbClr val="C00000"/>
                </a:solidFill>
              </a:rPr>
              <a:t>/employees 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dirty="0"/>
              <a:t>Set up </a:t>
            </a:r>
            <a:r>
              <a:rPr lang="en-US" sz="2200" b="1" dirty="0">
                <a:solidFill>
                  <a:schemeClr val="accent1"/>
                </a:solidFill>
              </a:rPr>
              <a:t>route handlers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70C0"/>
                </a:solidFill>
              </a:rPr>
              <a:t>both</a:t>
            </a:r>
            <a:r>
              <a:rPr lang="en-US" sz="2200" dirty="0"/>
              <a:t> in their </a:t>
            </a:r>
            <a:r>
              <a:rPr lang="en-US" sz="2200" b="1" dirty="0">
                <a:solidFill>
                  <a:srgbClr val="00B050"/>
                </a:solidFill>
              </a:rPr>
              <a:t>separate router files </a:t>
            </a:r>
            <a:r>
              <a:rPr lang="en-US" sz="2200" dirty="0"/>
              <a:t>and use </a:t>
            </a:r>
            <a:r>
              <a:rPr lang="en-US" sz="2200" b="1" dirty="0">
                <a:solidFill>
                  <a:srgbClr val="7030A0"/>
                </a:solidFill>
              </a:rPr>
              <a:t>industry best practices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configure</a:t>
            </a:r>
            <a:r>
              <a:rPr lang="en-US" sz="2200" dirty="0"/>
              <a:t> your </a:t>
            </a:r>
            <a:r>
              <a:rPr lang="en-US" sz="2200" b="1" dirty="0">
                <a:solidFill>
                  <a:srgbClr val="002060"/>
                </a:solidFill>
              </a:rPr>
              <a:t>application</a:t>
            </a:r>
            <a:r>
              <a:rPr lang="en-US" sz="2200" dirty="0"/>
              <a:t>.</a:t>
            </a:r>
            <a:endParaRPr lang="en-US" sz="2000" dirty="0"/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404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(/</a:t>
            </a:r>
            <a:r>
              <a:rPr lang="en-US" sz="2700" b="1" cap="none" dirty="0"/>
              <a:t>data</a:t>
            </a:r>
            <a:r>
              <a:rPr lang="en-US" sz="2700" b="1" dirty="0"/>
              <a:t>/</a:t>
            </a:r>
            <a:r>
              <a:rPr lang="en-US" sz="2700" b="1" cap="none" dirty="0"/>
              <a:t>products.js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20358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(/</a:t>
            </a:r>
            <a:r>
              <a:rPr lang="en-US" sz="2700" b="1" cap="none" dirty="0"/>
              <a:t>data</a:t>
            </a:r>
            <a:r>
              <a:rPr lang="en-US" sz="2700" b="1" dirty="0"/>
              <a:t>/</a:t>
            </a:r>
            <a:r>
              <a:rPr lang="en-US" sz="2700" b="1" cap="none" dirty="0"/>
              <a:t>employees.js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42334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routes/productRoutes.js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30975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routes/employeeRoutes.js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330090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(</a:t>
            </a:r>
            <a:r>
              <a:rPr lang="en-US" sz="2700" b="1" cap="none" dirty="0"/>
              <a:t>app.js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7653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middleware 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Express</a:t>
            </a:r>
            <a:r>
              <a:rPr lang="en-US" sz="2200" dirty="0"/>
              <a:t> allows us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add</a:t>
            </a:r>
            <a:r>
              <a:rPr lang="en-US" sz="2200" dirty="0"/>
              <a:t> some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middleware functionality </a:t>
            </a:r>
            <a:r>
              <a:rPr lang="en-US" sz="2200" dirty="0"/>
              <a:t>only to a </a:t>
            </a:r>
            <a:r>
              <a:rPr lang="en-US" sz="2200" b="1" dirty="0">
                <a:solidFill>
                  <a:srgbClr val="00B050"/>
                </a:solidFill>
              </a:rPr>
              <a:t>specific router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In this way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middleware</a:t>
            </a:r>
            <a:r>
              <a:rPr lang="en-US" sz="2200" dirty="0"/>
              <a:t> will </a:t>
            </a:r>
            <a:r>
              <a:rPr lang="en-US" sz="2200" b="1" dirty="0">
                <a:solidFill>
                  <a:srgbClr val="002060"/>
                </a:solidFill>
              </a:rPr>
              <a:t>only run </a:t>
            </a:r>
            <a:r>
              <a:rPr lang="en-US" sz="2200" dirty="0"/>
              <a:t>when the </a:t>
            </a:r>
            <a:r>
              <a:rPr lang="en-US" sz="2200" b="1" dirty="0">
                <a:solidFill>
                  <a:srgbClr val="C00000"/>
                </a:solidFill>
              </a:rPr>
              <a:t>request </a:t>
            </a:r>
            <a:r>
              <a:rPr lang="en-US" sz="2200" dirty="0"/>
              <a:t>arrives for that </a:t>
            </a:r>
            <a:r>
              <a:rPr lang="en-US" sz="2200" b="1" dirty="0">
                <a:solidFill>
                  <a:srgbClr val="002060"/>
                </a:solidFill>
              </a:rPr>
              <a:t>route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071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middleware to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For example </a:t>
            </a:r>
            <a:r>
              <a:rPr lang="en-US" sz="2200" dirty="0"/>
              <a:t>we can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set</a:t>
            </a:r>
            <a:r>
              <a:rPr lang="en-US" sz="2200" dirty="0"/>
              <a:t> a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</a:rPr>
              <a:t>logger middleware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rgbClr val="FFC000"/>
                </a:solidFill>
              </a:rPr>
              <a:t>logs</a:t>
            </a:r>
            <a:r>
              <a:rPr lang="en-US" sz="2200" dirty="0"/>
              <a:t> the request </a:t>
            </a:r>
            <a:r>
              <a:rPr lang="en-US" sz="2200" b="1" dirty="0">
                <a:solidFill>
                  <a:srgbClr val="C00000"/>
                </a:solidFill>
              </a:rPr>
              <a:t>date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C00000"/>
                </a:solidFill>
              </a:rPr>
              <a:t>time</a:t>
            </a:r>
            <a:r>
              <a:rPr lang="en-US" sz="2200" dirty="0"/>
              <a:t> on </a:t>
            </a:r>
            <a:r>
              <a:rPr lang="en-US" sz="2200" b="1" dirty="0">
                <a:solidFill>
                  <a:srgbClr val="7030A0"/>
                </a:solidFill>
              </a:rPr>
              <a:t>console</a:t>
            </a:r>
            <a:r>
              <a:rPr lang="en-US" sz="2200" dirty="0"/>
              <a:t> but </a:t>
            </a:r>
            <a:r>
              <a:rPr lang="en-US" sz="2200" b="1" dirty="0">
                <a:solidFill>
                  <a:srgbClr val="0070C0"/>
                </a:solidFill>
              </a:rPr>
              <a:t>only when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request </a:t>
            </a:r>
            <a:r>
              <a:rPr lang="en-US" sz="2200" dirty="0"/>
              <a:t>arrives for </a:t>
            </a:r>
            <a:r>
              <a:rPr lang="en-US" sz="2200" b="1" dirty="0">
                <a:solidFill>
                  <a:srgbClr val="C00000"/>
                </a:solidFill>
              </a:rPr>
              <a:t>/</a:t>
            </a:r>
            <a:r>
              <a:rPr lang="en-US" sz="2200" b="1" dirty="0" err="1">
                <a:solidFill>
                  <a:srgbClr val="C00000"/>
                </a:solidFill>
              </a:rPr>
              <a:t>api</a:t>
            </a:r>
            <a:r>
              <a:rPr lang="en-US" sz="2200" b="1" dirty="0">
                <a:solidFill>
                  <a:srgbClr val="C00000"/>
                </a:solidFill>
              </a:rPr>
              <a:t>/products </a:t>
            </a:r>
            <a:r>
              <a:rPr lang="en-US" sz="2200" dirty="0"/>
              <a:t>route.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do this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rgbClr val="7030A0"/>
                </a:solidFill>
              </a:rPr>
              <a:t>simply</a:t>
            </a:r>
            <a:r>
              <a:rPr lang="en-US" sz="2200" dirty="0"/>
              <a:t> have take </a:t>
            </a:r>
            <a:r>
              <a:rPr lang="en-US" sz="2200" b="1" dirty="0">
                <a:solidFill>
                  <a:srgbClr val="C00000"/>
                </a:solidFill>
              </a:rPr>
              <a:t>2 steps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Define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middleware function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C00000"/>
                </a:solidFill>
              </a:rPr>
              <a:t>productsRouter.js </a:t>
            </a:r>
            <a:r>
              <a:rPr lang="en-US" sz="2000" dirty="0"/>
              <a:t>file.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Call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C00000"/>
                </a:solidFill>
              </a:rPr>
              <a:t>use() </a:t>
            </a:r>
            <a:r>
              <a:rPr lang="en-US" sz="2000" dirty="0"/>
              <a:t>method on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000" dirty="0"/>
              <a:t> object and </a:t>
            </a:r>
            <a:r>
              <a:rPr lang="en-US" sz="2000" b="1" dirty="0">
                <a:solidFill>
                  <a:srgbClr val="00B050"/>
                </a:solidFill>
              </a:rPr>
              <a:t>pass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middleware function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rgbClr val="7030A0"/>
                </a:solidFill>
              </a:rPr>
              <a:t>argument</a:t>
            </a:r>
            <a:r>
              <a:rPr lang="en-US" sz="20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3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Problem in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Till now </a:t>
            </a:r>
            <a:r>
              <a:rPr lang="en-US" sz="2200" dirty="0"/>
              <a:t>in every </a:t>
            </a:r>
            <a:r>
              <a:rPr lang="en-US" sz="2200" b="1" dirty="0">
                <a:solidFill>
                  <a:schemeClr val="accent2"/>
                </a:solidFill>
              </a:rPr>
              <a:t>API example </a:t>
            </a:r>
            <a:r>
              <a:rPr lang="en-US" sz="2200" dirty="0"/>
              <a:t>we have </a:t>
            </a:r>
            <a:r>
              <a:rPr lang="en-US" sz="2200" b="1" dirty="0">
                <a:solidFill>
                  <a:srgbClr val="0070C0"/>
                </a:solidFill>
              </a:rPr>
              <a:t>defined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00B050"/>
                </a:solidFill>
              </a:rPr>
              <a:t>routes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2060"/>
                </a:solidFill>
              </a:rPr>
              <a:t>app.js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This makes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200" dirty="0"/>
              <a:t> quite </a:t>
            </a:r>
            <a:r>
              <a:rPr lang="en-US" sz="2200" b="1" dirty="0">
                <a:solidFill>
                  <a:srgbClr val="7030A0"/>
                </a:solidFill>
              </a:rPr>
              <a:t>long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hard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read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FFC000"/>
                </a:solidFill>
              </a:rPr>
              <a:t>As we add functionality </a:t>
            </a:r>
            <a:r>
              <a:rPr lang="en-US" sz="2200" dirty="0"/>
              <a:t>to an </a:t>
            </a:r>
            <a:r>
              <a:rPr lang="en-US" sz="2200" b="1" dirty="0">
                <a:solidFill>
                  <a:srgbClr val="0070C0"/>
                </a:solidFill>
              </a:rPr>
              <a:t>application</a:t>
            </a:r>
            <a:r>
              <a:rPr lang="en-US" sz="2200" dirty="0"/>
              <a:t>, this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file</a:t>
            </a:r>
            <a:r>
              <a:rPr lang="en-US" sz="2200" dirty="0"/>
              <a:t> would get </a:t>
            </a:r>
            <a:r>
              <a:rPr lang="en-US" sz="2200" b="1" dirty="0">
                <a:solidFill>
                  <a:srgbClr val="7030A0"/>
                </a:solidFill>
              </a:rPr>
              <a:t>long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7030A0"/>
                </a:solidFill>
              </a:rPr>
              <a:t>cumbersome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019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modified (</a:t>
            </a:r>
            <a:r>
              <a:rPr lang="en-US" sz="2700" b="1" cap="none" dirty="0"/>
              <a:t>routes/productRoutes.js</a:t>
            </a:r>
            <a:r>
              <a:rPr lang="en-US" sz="2700" b="1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697" y="2060847"/>
            <a:ext cx="8178140" cy="4564275"/>
          </a:xfrm>
        </p:spPr>
      </p:pic>
    </p:spTree>
    <p:extLst>
      <p:ext uri="{BB962C8B-B14F-4D97-AF65-F5344CB8AC3E}">
        <p14:creationId xmlns:p14="http://schemas.microsoft.com/office/powerpoint/2010/main" val="34760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Introduction to express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solution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this</a:t>
            </a:r>
            <a:r>
              <a:rPr lang="en-US" sz="2200" dirty="0"/>
              <a:t> is to use </a:t>
            </a:r>
            <a:r>
              <a:rPr lang="en-US" sz="2200" b="1" u="sng" dirty="0">
                <a:solidFill>
                  <a:srgbClr val="002060"/>
                </a:solidFill>
              </a:rPr>
              <a:t>Express Router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Express Router </a:t>
            </a:r>
            <a:r>
              <a:rPr lang="en-US" sz="2200" dirty="0"/>
              <a:t>is a way to </a:t>
            </a:r>
            <a:r>
              <a:rPr lang="en-US" sz="2200" b="1" dirty="0">
                <a:solidFill>
                  <a:srgbClr val="C00000"/>
                </a:solidFill>
              </a:rPr>
              <a:t>organize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chemeClr val="accent1"/>
                </a:solidFill>
              </a:rPr>
              <a:t>Express application </a:t>
            </a:r>
            <a:r>
              <a:rPr lang="en-US" sz="2200" dirty="0"/>
              <a:t>such that our primary </a:t>
            </a:r>
            <a:r>
              <a:rPr lang="en-US" sz="2200" b="1" u="sng" dirty="0">
                <a:solidFill>
                  <a:srgbClr val="0070C0"/>
                </a:solidFill>
              </a:rPr>
              <a:t>app.js </a:t>
            </a:r>
            <a:r>
              <a:rPr lang="en-US" sz="2200" dirty="0"/>
              <a:t>file does not become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bloated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92D050"/>
                </a:solidFill>
              </a:rPr>
              <a:t>difficult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2"/>
                </a:solidFill>
              </a:rPr>
              <a:t>read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6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Introduction to express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Routers </a:t>
            </a:r>
            <a:r>
              <a:rPr lang="en-US" sz="2200" dirty="0"/>
              <a:t>are like </a:t>
            </a:r>
            <a:r>
              <a:rPr lang="en-US" sz="2200" b="1" dirty="0">
                <a:solidFill>
                  <a:srgbClr val="FFC000"/>
                </a:solidFill>
              </a:rPr>
              <a:t>mini versions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1"/>
                </a:solidFill>
              </a:rPr>
              <a:t>Express applications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They provide </a:t>
            </a:r>
            <a:r>
              <a:rPr lang="en-US" sz="2200" b="1" dirty="0">
                <a:solidFill>
                  <a:srgbClr val="FFC000"/>
                </a:solidFill>
              </a:rPr>
              <a:t>functionality</a:t>
            </a:r>
            <a:r>
              <a:rPr lang="en-US" sz="2200" dirty="0"/>
              <a:t> for handling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route matching</a:t>
            </a:r>
            <a:r>
              <a:rPr lang="en-US" sz="2200" dirty="0"/>
              <a:t>,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requests</a:t>
            </a:r>
            <a:r>
              <a:rPr lang="en-US" sz="2200" dirty="0"/>
              <a:t>, and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sending responses</a:t>
            </a:r>
            <a:r>
              <a:rPr lang="en-US" sz="2200" dirty="0"/>
              <a:t>, but they </a:t>
            </a:r>
            <a:r>
              <a:rPr lang="en-US" sz="2200" b="1" dirty="0">
                <a:solidFill>
                  <a:srgbClr val="00B050"/>
                </a:solidFill>
              </a:rPr>
              <a:t>do not start </a:t>
            </a:r>
            <a:r>
              <a:rPr lang="en-US" sz="2200" dirty="0"/>
              <a:t>a </a:t>
            </a:r>
            <a:r>
              <a:rPr lang="en-US" sz="2200" b="1" dirty="0">
                <a:solidFill>
                  <a:srgbClr val="C00000"/>
                </a:solidFill>
              </a:rPr>
              <a:t>separate server </a:t>
            </a:r>
            <a:r>
              <a:rPr lang="en-US" sz="2200" dirty="0"/>
              <a:t>or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listen</a:t>
            </a:r>
            <a:r>
              <a:rPr lang="en-US" sz="2200" dirty="0"/>
              <a:t> on their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own ports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Routers</a:t>
            </a:r>
            <a:r>
              <a:rPr lang="en-US" sz="2200" dirty="0"/>
              <a:t> use all the </a:t>
            </a:r>
            <a:r>
              <a:rPr lang="en-US" sz="2200" b="1" dirty="0">
                <a:solidFill>
                  <a:srgbClr val="00B050"/>
                </a:solidFill>
              </a:rPr>
              <a:t>.get()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.put()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.post()</a:t>
            </a:r>
            <a:r>
              <a:rPr lang="en-US" sz="2200" dirty="0"/>
              <a:t>, and </a:t>
            </a:r>
            <a:r>
              <a:rPr lang="en-US" sz="2200" b="1" dirty="0">
                <a:solidFill>
                  <a:srgbClr val="00B050"/>
                </a:solidFill>
              </a:rPr>
              <a:t>.delete()</a:t>
            </a:r>
            <a:r>
              <a:rPr lang="en-US" sz="2200" dirty="0"/>
              <a:t> routes that </a:t>
            </a:r>
            <a:r>
              <a:rPr lang="en-US" sz="2200" b="1" dirty="0">
                <a:solidFill>
                  <a:srgbClr val="C00000"/>
                </a:solidFill>
              </a:rPr>
              <a:t>we are </a:t>
            </a:r>
            <a:r>
              <a:rPr lang="en-US" sz="2200" dirty="0"/>
              <a:t>now </a:t>
            </a:r>
            <a:r>
              <a:rPr lang="en-US" sz="2200" b="1" dirty="0">
                <a:solidFill>
                  <a:srgbClr val="0070C0"/>
                </a:solidFill>
              </a:rPr>
              <a:t>familiar with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04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express router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use </a:t>
            </a:r>
            <a:r>
              <a:rPr lang="en-US" sz="2200" b="1" dirty="0">
                <a:solidFill>
                  <a:srgbClr val="002060"/>
                </a:solidFill>
              </a:rPr>
              <a:t>Express Router </a:t>
            </a:r>
            <a:r>
              <a:rPr lang="en-US" sz="2200" dirty="0"/>
              <a:t>we need an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Router</a:t>
            </a:r>
            <a:r>
              <a:rPr lang="en-US" sz="2200" dirty="0"/>
              <a:t> class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To get </a:t>
            </a:r>
            <a:r>
              <a:rPr lang="en-US" sz="2200" dirty="0"/>
              <a:t>this </a:t>
            </a:r>
            <a:r>
              <a:rPr lang="en-US" sz="2200" b="1" dirty="0">
                <a:solidFill>
                  <a:srgbClr val="C00000"/>
                </a:solidFill>
              </a:rPr>
              <a:t>object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call </a:t>
            </a:r>
            <a:r>
              <a:rPr lang="en-US" sz="2200" dirty="0"/>
              <a:t>the method </a:t>
            </a:r>
            <a:r>
              <a:rPr lang="en-US" sz="2200" b="1" dirty="0">
                <a:solidFill>
                  <a:srgbClr val="7030A0"/>
                </a:solidFill>
              </a:rPr>
              <a:t>Router() </a:t>
            </a:r>
            <a:r>
              <a:rPr lang="en-US" sz="2200" dirty="0"/>
              <a:t>on top level </a:t>
            </a:r>
            <a:r>
              <a:rPr lang="en-US" sz="2200" b="1" dirty="0">
                <a:solidFill>
                  <a:schemeClr val="accent3"/>
                </a:solidFill>
              </a:rPr>
              <a:t>express object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Steps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use </a:t>
            </a:r>
            <a:r>
              <a:rPr lang="en-US" sz="2200" b="1" dirty="0">
                <a:solidFill>
                  <a:srgbClr val="002060"/>
                </a:solidFill>
              </a:rPr>
              <a:t>Express Router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chemeClr val="accent3"/>
                </a:solidFill>
              </a:rPr>
              <a:t>need</a:t>
            </a:r>
            <a:r>
              <a:rPr lang="en-US" sz="2200" dirty="0"/>
              <a:t> to take </a:t>
            </a:r>
            <a:r>
              <a:rPr lang="en-US" sz="2200" b="1" dirty="0">
                <a:solidFill>
                  <a:srgbClr val="00B050"/>
                </a:solidFill>
              </a:rPr>
              <a:t>following steps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Define</a:t>
            </a:r>
            <a:r>
              <a:rPr lang="en-US" sz="2000" dirty="0"/>
              <a:t> a separate </a:t>
            </a:r>
            <a:r>
              <a:rPr lang="en-US" sz="2000" b="1" u="sng" dirty="0">
                <a:solidFill>
                  <a:srgbClr val="002060"/>
                </a:solidFill>
              </a:rPr>
              <a:t>.</a:t>
            </a:r>
            <a:r>
              <a:rPr lang="en-US" sz="2000" b="1" u="sng" dirty="0" err="1">
                <a:solidFill>
                  <a:srgbClr val="002060"/>
                </a:solidFill>
              </a:rPr>
              <a:t>js</a:t>
            </a:r>
            <a:r>
              <a:rPr lang="en-US" sz="2000" b="1" u="sng" dirty="0">
                <a:solidFill>
                  <a:srgbClr val="002060"/>
                </a:solidFill>
              </a:rPr>
              <a:t> </a:t>
            </a:r>
            <a:r>
              <a:rPr lang="en-US" sz="2000" dirty="0"/>
              <a:t>file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Import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express</a:t>
            </a:r>
            <a:r>
              <a:rPr lang="en-US" sz="2000" dirty="0"/>
              <a:t> in it.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Obtain</a:t>
            </a:r>
            <a:r>
              <a:rPr lang="en-US" sz="2000" dirty="0"/>
              <a:t> an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000" dirty="0"/>
              <a:t> class by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calling</a:t>
            </a:r>
            <a:r>
              <a:rPr lang="en-US" sz="2000" dirty="0"/>
              <a:t> the method </a:t>
            </a:r>
            <a:r>
              <a:rPr lang="en-US" sz="2000" b="1" dirty="0">
                <a:solidFill>
                  <a:srgbClr val="C00000"/>
                </a:solidFill>
              </a:rPr>
              <a:t>Router() </a:t>
            </a:r>
            <a:r>
              <a:rPr lang="en-US" sz="2000" dirty="0"/>
              <a:t>on </a:t>
            </a:r>
            <a:r>
              <a:rPr lang="en-US" sz="2000" b="1" dirty="0">
                <a:solidFill>
                  <a:schemeClr val="accent3"/>
                </a:solidFill>
              </a:rPr>
              <a:t>express object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000" dirty="0"/>
              <a:t> object </a:t>
            </a:r>
            <a:r>
              <a:rPr lang="en-US" sz="2000" b="1" dirty="0">
                <a:solidFill>
                  <a:schemeClr val="accent1"/>
                </a:solidFill>
              </a:rPr>
              <a:t>define</a:t>
            </a:r>
            <a:r>
              <a:rPr lang="en-US" sz="2000" dirty="0"/>
              <a:t> all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routes</a:t>
            </a:r>
            <a:r>
              <a:rPr lang="en-US" sz="2000" dirty="0"/>
              <a:t> just like we did </a:t>
            </a:r>
            <a:r>
              <a:rPr lang="en-US" sz="2000" b="1" dirty="0">
                <a:solidFill>
                  <a:srgbClr val="FFC000"/>
                </a:solidFill>
              </a:rPr>
              <a:t>previously</a:t>
            </a:r>
            <a:r>
              <a:rPr lang="en-US" sz="2000" dirty="0"/>
              <a:t> in </a:t>
            </a:r>
            <a:r>
              <a:rPr lang="en-US" sz="2000" b="1" u="sng" dirty="0">
                <a:solidFill>
                  <a:srgbClr val="002060"/>
                </a:solidFill>
              </a:rPr>
              <a:t>app.js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Export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000" dirty="0"/>
              <a:t> object.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Now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in</a:t>
            </a:r>
            <a:r>
              <a:rPr lang="en-US" sz="2000" b="1" dirty="0">
                <a:solidFill>
                  <a:srgbClr val="92D05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app.js </a:t>
            </a:r>
            <a:r>
              <a:rPr lang="en-US" sz="2000" b="1" dirty="0">
                <a:solidFill>
                  <a:srgbClr val="92D050"/>
                </a:solidFill>
              </a:rPr>
              <a:t>import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000" dirty="0"/>
              <a:t> object.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Pass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Router</a:t>
            </a:r>
            <a:r>
              <a:rPr lang="en-US" sz="2000" dirty="0"/>
              <a:t> object as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000" dirty="0"/>
              <a:t> to the </a:t>
            </a:r>
            <a:r>
              <a:rPr lang="en-US" sz="2000" b="1" dirty="0" err="1">
                <a:solidFill>
                  <a:srgbClr val="C00000"/>
                </a:solidFill>
              </a:rPr>
              <a:t>app.use</a:t>
            </a:r>
            <a:r>
              <a:rPr lang="en-US" sz="2000" b="1" dirty="0">
                <a:solidFill>
                  <a:srgbClr val="C00000"/>
                </a:solidFill>
              </a:rPr>
              <a:t>() </a:t>
            </a:r>
            <a:r>
              <a:rPr lang="en-US" sz="2000" dirty="0"/>
              <a:t>method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This router </a:t>
            </a:r>
            <a:r>
              <a:rPr lang="en-US" sz="2200" dirty="0"/>
              <a:t>will now be </a:t>
            </a:r>
            <a:r>
              <a:rPr lang="en-US" sz="2200" b="1" dirty="0">
                <a:solidFill>
                  <a:srgbClr val="FFC000"/>
                </a:solidFill>
              </a:rPr>
              <a:t>used</a:t>
            </a:r>
            <a:r>
              <a:rPr lang="en-US" sz="2200" dirty="0"/>
              <a:t> for all </a:t>
            </a:r>
            <a:r>
              <a:rPr lang="en-US" sz="2200" b="1" dirty="0">
                <a:solidFill>
                  <a:srgbClr val="7030A0"/>
                </a:solidFill>
              </a:rPr>
              <a:t>path requests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9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Defining </a:t>
            </a:r>
            <a:r>
              <a:rPr lang="en-US" sz="2700" b="1" cap="none" dirty="0"/>
              <a:t>routes.js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25588"/>
            <a:ext cx="7920880" cy="5243512"/>
          </a:xfrm>
        </p:spPr>
      </p:pic>
    </p:spTree>
    <p:extLst>
      <p:ext uri="{BB962C8B-B14F-4D97-AF65-F5344CB8AC3E}">
        <p14:creationId xmlns:p14="http://schemas.microsoft.com/office/powerpoint/2010/main" val="25179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Defining </a:t>
            </a:r>
            <a:r>
              <a:rPr lang="en-US" sz="2700" b="1" cap="none" dirty="0"/>
              <a:t>app.js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525588"/>
            <a:ext cx="7920880" cy="5243512"/>
          </a:xfrm>
        </p:spPr>
      </p:pic>
    </p:spTree>
    <p:extLst>
      <p:ext uri="{BB962C8B-B14F-4D97-AF65-F5344CB8AC3E}">
        <p14:creationId xmlns:p14="http://schemas.microsoft.com/office/powerpoint/2010/main" val="28884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11975</TotalTime>
  <Words>894</Words>
  <Application>Microsoft Office PowerPoint</Application>
  <PresentationFormat>On-screen Show (4:3)</PresentationFormat>
  <Paragraphs>125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Problem in our approach</vt:lpstr>
      <vt:lpstr>Introduction to express router</vt:lpstr>
      <vt:lpstr>Introduction to express router</vt:lpstr>
      <vt:lpstr>Using express router</vt:lpstr>
      <vt:lpstr>Steps required</vt:lpstr>
      <vt:lpstr>Defining routes.js</vt:lpstr>
      <vt:lpstr>Defining app.js</vt:lpstr>
      <vt:lpstr>Exercise 83</vt:lpstr>
      <vt:lpstr>Exercise 83</vt:lpstr>
      <vt:lpstr>Exercise 83</vt:lpstr>
      <vt:lpstr>Solution (products.js)</vt:lpstr>
      <vt:lpstr>Solution (routes.js)</vt:lpstr>
      <vt:lpstr>Solution (routes.js)</vt:lpstr>
      <vt:lpstr>Solution (app.js)</vt:lpstr>
      <vt:lpstr>Improvising the code</vt:lpstr>
      <vt:lpstr>Modified app.js</vt:lpstr>
      <vt:lpstr>modified routes.js</vt:lpstr>
      <vt:lpstr>modified routes.js</vt:lpstr>
      <vt:lpstr>Configuring multiple routers</vt:lpstr>
      <vt:lpstr>Exercise 84</vt:lpstr>
      <vt:lpstr>Solution (/data/products.js)</vt:lpstr>
      <vt:lpstr>Solution (/data/employees.js)</vt:lpstr>
      <vt:lpstr>Solution (routes/productRoutes.js)</vt:lpstr>
      <vt:lpstr>Solution (routes/employeeRoutes.js)</vt:lpstr>
      <vt:lpstr>Solution (app.js)</vt:lpstr>
      <vt:lpstr>Adding middleware to router</vt:lpstr>
      <vt:lpstr>Adding middleware to router</vt:lpstr>
      <vt:lpstr>modified (routes/productRoutes.js)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302</cp:revision>
  <dcterms:created xsi:type="dcterms:W3CDTF">2015-12-21T13:46:00Z</dcterms:created>
  <dcterms:modified xsi:type="dcterms:W3CDTF">2023-08-07T14:48:00Z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