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32"/>
  </p:notesMasterIdLst>
  <p:sldIdLst>
    <p:sldId id="256" r:id="rId2"/>
    <p:sldId id="301" r:id="rId3"/>
    <p:sldId id="1730" r:id="rId4"/>
    <p:sldId id="1731" r:id="rId5"/>
    <p:sldId id="1752" r:id="rId6"/>
    <p:sldId id="1751" r:id="rId7"/>
    <p:sldId id="1750" r:id="rId8"/>
    <p:sldId id="1753" r:id="rId9"/>
    <p:sldId id="1754" r:id="rId10"/>
    <p:sldId id="1502" r:id="rId11"/>
    <p:sldId id="1755" r:id="rId12"/>
    <p:sldId id="1756" r:id="rId13"/>
    <p:sldId id="1732" r:id="rId14"/>
    <p:sldId id="1674" r:id="rId15"/>
    <p:sldId id="1757" r:id="rId16"/>
    <p:sldId id="1758" r:id="rId17"/>
    <p:sldId id="1759" r:id="rId18"/>
    <p:sldId id="1760" r:id="rId19"/>
    <p:sldId id="1733" r:id="rId20"/>
    <p:sldId id="1761" r:id="rId21"/>
    <p:sldId id="1116" r:id="rId22"/>
    <p:sldId id="1762" r:id="rId23"/>
    <p:sldId id="1117" r:id="rId24"/>
    <p:sldId id="1763" r:id="rId25"/>
    <p:sldId id="1764" r:id="rId26"/>
    <p:sldId id="1765" r:id="rId27"/>
    <p:sldId id="1766" r:id="rId28"/>
    <p:sldId id="1767" r:id="rId29"/>
    <p:sldId id="1768" r:id="rId30"/>
    <p:sldId id="176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231BB29-5C1B-4524-8686-4CB2247BA079}"/>
    <pc:docChg chg="undo custSel addSld delSld modSld">
      <pc:chgData name="Sharma Computer Academy" userId="08476b32c11f4418" providerId="LiveId" clId="{7231BB29-5C1B-4524-8686-4CB2247BA079}" dt="2023-08-14T06:12:51.917" v="3754"/>
      <pc:docMkLst>
        <pc:docMk/>
      </pc:docMkLst>
      <pc:sldChg chg="modSp mod">
        <pc:chgData name="Sharma Computer Academy" userId="08476b32c11f4418" providerId="LiveId" clId="{7231BB29-5C1B-4524-8686-4CB2247BA079}" dt="2023-08-07T08:29:34.106" v="0" actId="20577"/>
        <pc:sldMkLst>
          <pc:docMk/>
          <pc:sldMk cId="0" sldId="256"/>
        </pc:sldMkLst>
        <pc:spChg chg="mod">
          <ac:chgData name="Sharma Computer Academy" userId="08476b32c11f4418" providerId="LiveId" clId="{7231BB29-5C1B-4524-8686-4CB2247BA079}" dt="2023-08-07T08:29:34.106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 modAnim">
        <pc:chgData name="Sharma Computer Academy" userId="08476b32c11f4418" providerId="LiveId" clId="{7231BB29-5C1B-4524-8686-4CB2247BA079}" dt="2023-08-11T08:39:12.095" v="3710" actId="255"/>
        <pc:sldMkLst>
          <pc:docMk/>
          <pc:sldMk cId="0" sldId="301"/>
        </pc:sldMkLst>
        <pc:spChg chg="mod">
          <ac:chgData name="Sharma Computer Academy" userId="08476b32c11f4418" providerId="LiveId" clId="{7231BB29-5C1B-4524-8686-4CB2247BA079}" dt="2023-08-11T08:39:12.095" v="3710" actId="255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2992836344" sldId="1097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3008691030" sldId="1098"/>
        </pc:sldMkLst>
      </pc:sldChg>
      <pc:sldChg chg="modSp mod">
        <pc:chgData name="Sharma Computer Academy" userId="08476b32c11f4418" providerId="LiveId" clId="{7231BB29-5C1B-4524-8686-4CB2247BA079}" dt="2023-08-08T07:56:01.986" v="3376" actId="20577"/>
        <pc:sldMkLst>
          <pc:docMk/>
          <pc:sldMk cId="4001147532" sldId="1116"/>
        </pc:sldMkLst>
        <pc:spChg chg="mod">
          <ac:chgData name="Sharma Computer Academy" userId="08476b32c11f4418" providerId="LiveId" clId="{7231BB29-5C1B-4524-8686-4CB2247BA079}" dt="2023-08-08T07:56:01.986" v="3376" actId="20577"/>
          <ac:spMkLst>
            <pc:docMk/>
            <pc:sldMk cId="4001147532" sldId="1116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8T07:52:48.729" v="3306" actId="27636"/>
          <ac:spMkLst>
            <pc:docMk/>
            <pc:sldMk cId="4001147532" sldId="1116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7231BB29-5C1B-4524-8686-4CB2247BA079}" dt="2023-08-14T06:12:36.283" v="3747"/>
        <pc:sldMkLst>
          <pc:docMk/>
          <pc:sldMk cId="3259647020" sldId="1117"/>
        </pc:sldMkLst>
        <pc:spChg chg="mod">
          <ac:chgData name="Sharma Computer Academy" userId="08476b32c11f4418" providerId="LiveId" clId="{7231BB29-5C1B-4524-8686-4CB2247BA079}" dt="2023-08-08T07:56:21.082" v="3392" actId="20577"/>
          <ac:spMkLst>
            <pc:docMk/>
            <pc:sldMk cId="3259647020" sldId="1117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8T07:56:24.728" v="3393" actId="20577"/>
          <ac:spMkLst>
            <pc:docMk/>
            <pc:sldMk cId="3259647020" sldId="1117"/>
            <ac:spMk id="3" creationId="{00000000-0000-0000-0000-000000000000}"/>
          </ac:spMkLst>
        </pc:spChg>
        <pc:spChg chg="add mod">
          <ac:chgData name="Sharma Computer Academy" userId="08476b32c11f4418" providerId="LiveId" clId="{7231BB29-5C1B-4524-8686-4CB2247BA079}" dt="2023-08-08T07:57:46.963" v="3446" actId="20577"/>
          <ac:spMkLst>
            <pc:docMk/>
            <pc:sldMk cId="3259647020" sldId="1117"/>
            <ac:spMk id="6" creationId="{8306789D-0364-3764-CD6A-1B0056F15D5D}"/>
          </ac:spMkLst>
        </pc:spChg>
        <pc:picChg chg="add mod">
          <ac:chgData name="Sharma Computer Academy" userId="08476b32c11f4418" providerId="LiveId" clId="{7231BB29-5C1B-4524-8686-4CB2247BA079}" dt="2023-08-08T07:57:11.198" v="3397" actId="14100"/>
          <ac:picMkLst>
            <pc:docMk/>
            <pc:sldMk cId="3259647020" sldId="1117"/>
            <ac:picMk id="5" creationId="{1B7A07C6-3D45-A7A7-0CCD-6203D88AA84E}"/>
          </ac:picMkLst>
        </pc:picChg>
      </pc:sldChg>
      <pc:sldChg chg="modSp mod modAnim">
        <pc:chgData name="Sharma Computer Academy" userId="08476b32c11f4418" providerId="LiveId" clId="{7231BB29-5C1B-4524-8686-4CB2247BA079}" dt="2023-08-08T06:11:40.094" v="1638"/>
        <pc:sldMkLst>
          <pc:docMk/>
          <pc:sldMk cId="1713387292" sldId="1502"/>
        </pc:sldMkLst>
        <pc:spChg chg="mod">
          <ac:chgData name="Sharma Computer Academy" userId="08476b32c11f4418" providerId="LiveId" clId="{7231BB29-5C1B-4524-8686-4CB2247BA079}" dt="2023-08-08T05:19:19.151" v="794" actId="20577"/>
          <ac:spMkLst>
            <pc:docMk/>
            <pc:sldMk cId="1713387292" sldId="1502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8T06:11:40.094" v="1638"/>
          <ac:spMkLst>
            <pc:docMk/>
            <pc:sldMk cId="1713387292" sldId="1502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7231BB29-5C1B-4524-8686-4CB2247BA079}" dt="2023-08-07T08:34:59.744" v="8" actId="47"/>
        <pc:sldMkLst>
          <pc:docMk/>
          <pc:sldMk cId="540190786" sldId="1603"/>
        </pc:sldMkLst>
      </pc:sldChg>
      <pc:sldChg chg="modSp mod">
        <pc:chgData name="Sharma Computer Academy" userId="08476b32c11f4418" providerId="LiveId" clId="{7231BB29-5C1B-4524-8686-4CB2247BA079}" dt="2023-08-08T06:00:34.593" v="1612" actId="14826"/>
        <pc:sldMkLst>
          <pc:docMk/>
          <pc:sldMk cId="2517923399" sldId="1674"/>
        </pc:sldMkLst>
        <pc:spChg chg="mod">
          <ac:chgData name="Sharma Computer Academy" userId="08476b32c11f4418" providerId="LiveId" clId="{7231BB29-5C1B-4524-8686-4CB2247BA079}" dt="2023-08-08T05:59:54.922" v="1611" actId="5793"/>
          <ac:spMkLst>
            <pc:docMk/>
            <pc:sldMk cId="2517923399" sldId="1674"/>
            <ac:spMk id="2" creationId="{00000000-0000-0000-0000-000000000000}"/>
          </ac:spMkLst>
        </pc:spChg>
        <pc:picChg chg="mod">
          <ac:chgData name="Sharma Computer Academy" userId="08476b32c11f4418" providerId="LiveId" clId="{7231BB29-5C1B-4524-8686-4CB2247BA079}" dt="2023-08-08T06:00:34.593" v="1612" actId="14826"/>
          <ac:picMkLst>
            <pc:docMk/>
            <pc:sldMk cId="2517923399" sldId="1674"/>
            <ac:picMk id="5" creationId="{780433E4-5E8A-D07C-9EE8-0EE9A4D02440}"/>
          </ac:picMkLst>
        </pc:picChg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936071668" sldId="1677"/>
        </pc:sldMkLst>
      </pc:sldChg>
      <pc:sldChg chg="modSp mod modAnim">
        <pc:chgData name="Sharma Computer Academy" userId="08476b32c11f4418" providerId="LiveId" clId="{7231BB29-5C1B-4524-8686-4CB2247BA079}" dt="2023-08-07T08:38:16.219" v="196" actId="115"/>
        <pc:sldMkLst>
          <pc:docMk/>
          <pc:sldMk cId="1346110058" sldId="1730"/>
        </pc:sldMkLst>
        <pc:spChg chg="mod">
          <ac:chgData name="Sharma Computer Academy" userId="08476b32c11f4418" providerId="LiveId" clId="{7231BB29-5C1B-4524-8686-4CB2247BA079}" dt="2023-08-07T08:35:05.036" v="15" actId="20577"/>
          <ac:spMkLst>
            <pc:docMk/>
            <pc:sldMk cId="1346110058" sldId="1730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7T08:38:16.219" v="196" actId="115"/>
          <ac:spMkLst>
            <pc:docMk/>
            <pc:sldMk cId="1346110058" sldId="173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231BB29-5C1B-4524-8686-4CB2247BA079}" dt="2023-08-14T06:07:09.071" v="3738" actId="115"/>
        <pc:sldMkLst>
          <pc:docMk/>
          <pc:sldMk cId="1730486378" sldId="1731"/>
        </pc:sldMkLst>
        <pc:spChg chg="mod">
          <ac:chgData name="Sharma Computer Academy" userId="08476b32c11f4418" providerId="LiveId" clId="{7231BB29-5C1B-4524-8686-4CB2247BA079}" dt="2023-08-07T08:40:08.422" v="230" actId="20577"/>
          <ac:spMkLst>
            <pc:docMk/>
            <pc:sldMk cId="1730486378" sldId="1731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14T06:07:09.071" v="3738" actId="115"/>
          <ac:spMkLst>
            <pc:docMk/>
            <pc:sldMk cId="1730486378" sldId="1731"/>
            <ac:spMk id="3" creationId="{00000000-0000-0000-0000-000000000000}"/>
          </ac:spMkLst>
        </pc:spChg>
      </pc:sldChg>
      <pc:sldChg chg="addSp delSp modSp mod modAnim">
        <pc:chgData name="Sharma Computer Academy" userId="08476b32c11f4418" providerId="LiveId" clId="{7231BB29-5C1B-4524-8686-4CB2247BA079}" dt="2023-08-08T05:59:36.882" v="1601"/>
        <pc:sldMkLst>
          <pc:docMk/>
          <pc:sldMk cId="649926489" sldId="1732"/>
        </pc:sldMkLst>
        <pc:spChg chg="mod">
          <ac:chgData name="Sharma Computer Academy" userId="08476b32c11f4418" providerId="LiveId" clId="{7231BB29-5C1B-4524-8686-4CB2247BA079}" dt="2023-08-08T05:57:25.596" v="1544" actId="20577"/>
          <ac:spMkLst>
            <pc:docMk/>
            <pc:sldMk cId="649926489" sldId="1732"/>
            <ac:spMk id="2" creationId="{00000000-0000-0000-0000-000000000000}"/>
          </ac:spMkLst>
        </pc:spChg>
        <pc:spChg chg="del mod">
          <ac:chgData name="Sharma Computer Academy" userId="08476b32c11f4418" providerId="LiveId" clId="{7231BB29-5C1B-4524-8686-4CB2247BA079}" dt="2023-08-08T05:57:36.824" v="1547" actId="931"/>
          <ac:spMkLst>
            <pc:docMk/>
            <pc:sldMk cId="649926489" sldId="1732"/>
            <ac:spMk id="3" creationId="{00000000-0000-0000-0000-000000000000}"/>
          </ac:spMkLst>
        </pc:spChg>
        <pc:spChg chg="add mod">
          <ac:chgData name="Sharma Computer Academy" userId="08476b32c11f4418" providerId="LiveId" clId="{7231BB29-5C1B-4524-8686-4CB2247BA079}" dt="2023-08-08T05:59:03.837" v="1588" actId="113"/>
          <ac:spMkLst>
            <pc:docMk/>
            <pc:sldMk cId="649926489" sldId="1732"/>
            <ac:spMk id="8" creationId="{32D9323C-AA73-E4E1-DADE-33E189D0FDB8}"/>
          </ac:spMkLst>
        </pc:spChg>
        <pc:spChg chg="add mod">
          <ac:chgData name="Sharma Computer Academy" userId="08476b32c11f4418" providerId="LiveId" clId="{7231BB29-5C1B-4524-8686-4CB2247BA079}" dt="2023-08-08T05:59:20.375" v="1597" actId="14100"/>
          <ac:spMkLst>
            <pc:docMk/>
            <pc:sldMk cId="649926489" sldId="1732"/>
            <ac:spMk id="9" creationId="{18B765EC-9511-D769-27CE-21BA0BD84079}"/>
          </ac:spMkLst>
        </pc:spChg>
        <pc:picChg chg="add mod">
          <ac:chgData name="Sharma Computer Academy" userId="08476b32c11f4418" providerId="LiveId" clId="{7231BB29-5C1B-4524-8686-4CB2247BA079}" dt="2023-08-08T05:58:24.283" v="1562" actId="1076"/>
          <ac:picMkLst>
            <pc:docMk/>
            <pc:sldMk cId="649926489" sldId="1732"/>
            <ac:picMk id="5" creationId="{29584414-5F1E-36CD-9D18-DF5E3423BC26}"/>
          </ac:picMkLst>
        </pc:picChg>
        <pc:picChg chg="add mod">
          <ac:chgData name="Sharma Computer Academy" userId="08476b32c11f4418" providerId="LiveId" clId="{7231BB29-5C1B-4524-8686-4CB2247BA079}" dt="2023-08-08T05:58:28.987" v="1563" actId="1076"/>
          <ac:picMkLst>
            <pc:docMk/>
            <pc:sldMk cId="649926489" sldId="1732"/>
            <ac:picMk id="7" creationId="{DF037286-2A3C-00DF-598B-2017407FAE87}"/>
          </ac:picMkLst>
        </pc:picChg>
      </pc:sldChg>
      <pc:sldChg chg="addSp modSp mod modAnim">
        <pc:chgData name="Sharma Computer Academy" userId="08476b32c11f4418" providerId="LiveId" clId="{7231BB29-5C1B-4524-8686-4CB2247BA079}" dt="2023-08-08T06:48:50.676" v="2181"/>
        <pc:sldMkLst>
          <pc:docMk/>
          <pc:sldMk cId="2888485906" sldId="1733"/>
        </pc:sldMkLst>
        <pc:spChg chg="mod">
          <ac:chgData name="Sharma Computer Academy" userId="08476b32c11f4418" providerId="LiveId" clId="{7231BB29-5C1B-4524-8686-4CB2247BA079}" dt="2023-08-08T06:46:04.477" v="2092" actId="20577"/>
          <ac:spMkLst>
            <pc:docMk/>
            <pc:sldMk cId="2888485906" sldId="1733"/>
            <ac:spMk id="2" creationId="{00000000-0000-0000-0000-000000000000}"/>
          </ac:spMkLst>
        </pc:spChg>
        <pc:spChg chg="add mod">
          <ac:chgData name="Sharma Computer Academy" userId="08476b32c11f4418" providerId="LiveId" clId="{7231BB29-5C1B-4524-8686-4CB2247BA079}" dt="2023-08-08T06:48:31.138" v="2175" actId="113"/>
          <ac:spMkLst>
            <pc:docMk/>
            <pc:sldMk cId="2888485906" sldId="1733"/>
            <ac:spMk id="6" creationId="{D34D2379-83AD-7D93-4A6C-E84B1FA16B10}"/>
          </ac:spMkLst>
        </pc:spChg>
        <pc:picChg chg="add mod">
          <ac:chgData name="Sharma Computer Academy" userId="08476b32c11f4418" providerId="LiveId" clId="{7231BB29-5C1B-4524-8686-4CB2247BA079}" dt="2023-08-08T06:47:27.143" v="2103" actId="14100"/>
          <ac:picMkLst>
            <pc:docMk/>
            <pc:sldMk cId="2888485906" sldId="1733"/>
            <ac:picMk id="4" creationId="{3AEB1FB0-57EE-6ADA-FF27-8C9ADCA49894}"/>
          </ac:picMkLst>
        </pc:picChg>
        <pc:picChg chg="mod">
          <ac:chgData name="Sharma Computer Academy" userId="08476b32c11f4418" providerId="LiveId" clId="{7231BB29-5C1B-4524-8686-4CB2247BA079}" dt="2023-08-08T06:47:43.632" v="2104" actId="1076"/>
          <ac:picMkLst>
            <pc:docMk/>
            <pc:sldMk cId="2888485906" sldId="1733"/>
            <ac:picMk id="5" creationId="{780433E4-5E8A-D07C-9EE8-0EE9A4D02440}"/>
          </ac:picMkLst>
        </pc:picChg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3327178398" sldId="1734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1341495978" sldId="1735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2962747091" sldId="1736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3207942926" sldId="1737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3005626207" sldId="1738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2299704665" sldId="1739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3385221437" sldId="1740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413230167" sldId="1741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3434042098" sldId="1742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2035877313" sldId="1743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4233470209" sldId="1744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3097583016" sldId="1745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3300901971" sldId="1746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765366780" sldId="1747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3164364753" sldId="1748"/>
        </pc:sldMkLst>
      </pc:sldChg>
      <pc:sldChg chg="del">
        <pc:chgData name="Sharma Computer Academy" userId="08476b32c11f4418" providerId="LiveId" clId="{7231BB29-5C1B-4524-8686-4CB2247BA079}" dt="2023-08-08T08:05:09.449" v="3598" actId="47"/>
        <pc:sldMkLst>
          <pc:docMk/>
          <pc:sldMk cId="347608447" sldId="1749"/>
        </pc:sldMkLst>
      </pc:sldChg>
      <pc:sldChg chg="modSp add mod modAnim">
        <pc:chgData name="Sharma Computer Academy" userId="08476b32c11f4418" providerId="LiveId" clId="{7231BB29-5C1B-4524-8686-4CB2247BA079}" dt="2023-08-08T05:16:55.614" v="769" actId="113"/>
        <pc:sldMkLst>
          <pc:docMk/>
          <pc:sldMk cId="226237673" sldId="1750"/>
        </pc:sldMkLst>
        <pc:spChg chg="mod">
          <ac:chgData name="Sharma Computer Academy" userId="08476b32c11f4418" providerId="LiveId" clId="{7231BB29-5C1B-4524-8686-4CB2247BA079}" dt="2023-08-08T05:00:38.133" v="579" actId="20577"/>
          <ac:spMkLst>
            <pc:docMk/>
            <pc:sldMk cId="226237673" sldId="1750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8T05:16:55.614" v="769" actId="113"/>
          <ac:spMkLst>
            <pc:docMk/>
            <pc:sldMk cId="226237673" sldId="175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231BB29-5C1B-4524-8686-4CB2247BA079}" dt="2023-08-08T04:39:27.252" v="551" actId="255"/>
        <pc:sldMkLst>
          <pc:docMk/>
          <pc:sldMk cId="2371618791" sldId="1751"/>
        </pc:sldMkLst>
        <pc:spChg chg="mod">
          <ac:chgData name="Sharma Computer Academy" userId="08476b32c11f4418" providerId="LiveId" clId="{7231BB29-5C1B-4524-8686-4CB2247BA079}" dt="2023-08-08T04:31:27.121" v="375" actId="20577"/>
          <ac:spMkLst>
            <pc:docMk/>
            <pc:sldMk cId="2371618791" sldId="1751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8T04:39:27.252" v="551" actId="255"/>
          <ac:spMkLst>
            <pc:docMk/>
            <pc:sldMk cId="2371618791" sldId="1751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7231BB29-5C1B-4524-8686-4CB2247BA079}" dt="2023-08-07T08:47:40.499" v="331" actId="14100"/>
        <pc:sldMkLst>
          <pc:docMk/>
          <pc:sldMk cId="2333649959" sldId="1752"/>
        </pc:sldMkLst>
        <pc:spChg chg="del mod">
          <ac:chgData name="Sharma Computer Academy" userId="08476b32c11f4418" providerId="LiveId" clId="{7231BB29-5C1B-4524-8686-4CB2247BA079}" dt="2023-08-07T08:47:24.549" v="325"/>
          <ac:spMkLst>
            <pc:docMk/>
            <pc:sldMk cId="2333649959" sldId="1752"/>
            <ac:spMk id="3" creationId="{00000000-0000-0000-0000-000000000000}"/>
          </ac:spMkLst>
        </pc:spChg>
        <pc:picChg chg="add mod">
          <ac:chgData name="Sharma Computer Academy" userId="08476b32c11f4418" providerId="LiveId" clId="{7231BB29-5C1B-4524-8686-4CB2247BA079}" dt="2023-08-07T08:47:40.499" v="331" actId="14100"/>
          <ac:picMkLst>
            <pc:docMk/>
            <pc:sldMk cId="2333649959" sldId="1752"/>
            <ac:picMk id="4" creationId="{5DB86130-2C6A-E8BA-275E-E769C4A741D0}"/>
          </ac:picMkLst>
        </pc:picChg>
      </pc:sldChg>
      <pc:sldChg chg="modSp add mod modAnim">
        <pc:chgData name="Sharma Computer Academy" userId="08476b32c11f4418" providerId="LiveId" clId="{7231BB29-5C1B-4524-8686-4CB2247BA079}" dt="2023-08-08T05:18:20.543" v="777" actId="20577"/>
        <pc:sldMkLst>
          <pc:docMk/>
          <pc:sldMk cId="2287449662" sldId="1753"/>
        </pc:sldMkLst>
        <pc:spChg chg="mod">
          <ac:chgData name="Sharma Computer Academy" userId="08476b32c11f4418" providerId="LiveId" clId="{7231BB29-5C1B-4524-8686-4CB2247BA079}" dt="2023-08-08T05:18:20.543" v="777" actId="20577"/>
          <ac:spMkLst>
            <pc:docMk/>
            <pc:sldMk cId="2287449662" sldId="1753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7231BB29-5C1B-4524-8686-4CB2247BA079}" dt="2023-08-08T05:17:54.969" v="776" actId="14100"/>
        <pc:sldMkLst>
          <pc:docMk/>
          <pc:sldMk cId="3374952089" sldId="1754"/>
        </pc:sldMkLst>
        <pc:spChg chg="del mod">
          <ac:chgData name="Sharma Computer Academy" userId="08476b32c11f4418" providerId="LiveId" clId="{7231BB29-5C1B-4524-8686-4CB2247BA079}" dt="2023-08-08T05:17:44.223" v="773" actId="931"/>
          <ac:spMkLst>
            <pc:docMk/>
            <pc:sldMk cId="3374952089" sldId="1754"/>
            <ac:spMk id="3" creationId="{00000000-0000-0000-0000-000000000000}"/>
          </ac:spMkLst>
        </pc:spChg>
        <pc:picChg chg="add mod">
          <ac:chgData name="Sharma Computer Academy" userId="08476b32c11f4418" providerId="LiveId" clId="{7231BB29-5C1B-4524-8686-4CB2247BA079}" dt="2023-08-08T05:17:54.969" v="776" actId="14100"/>
          <ac:picMkLst>
            <pc:docMk/>
            <pc:sldMk cId="3374952089" sldId="1754"/>
            <ac:picMk id="5" creationId="{F9A67E92-9E11-EEE9-93D6-1C1B1C99A576}"/>
          </ac:picMkLst>
        </pc:picChg>
      </pc:sldChg>
      <pc:sldChg chg="modSp add mod modAnim">
        <pc:chgData name="Sharma Computer Academy" userId="08476b32c11f4418" providerId="LiveId" clId="{7231BB29-5C1B-4524-8686-4CB2247BA079}" dt="2023-08-08T05:31:17.209" v="1117" actId="20577"/>
        <pc:sldMkLst>
          <pc:docMk/>
          <pc:sldMk cId="764965525" sldId="1755"/>
        </pc:sldMkLst>
        <pc:spChg chg="mod">
          <ac:chgData name="Sharma Computer Academy" userId="08476b32c11f4418" providerId="LiveId" clId="{7231BB29-5C1B-4524-8686-4CB2247BA079}" dt="2023-08-08T05:22:57.715" v="1041" actId="20577"/>
          <ac:spMkLst>
            <pc:docMk/>
            <pc:sldMk cId="764965525" sldId="1755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8T05:31:17.209" v="1117" actId="20577"/>
          <ac:spMkLst>
            <pc:docMk/>
            <pc:sldMk cId="764965525" sldId="1755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7231BB29-5C1B-4524-8686-4CB2247BA079}" dt="2023-08-08T05:39:39.409" v="1529" actId="113"/>
        <pc:sldMkLst>
          <pc:docMk/>
          <pc:sldMk cId="375523425" sldId="1756"/>
        </pc:sldMkLst>
        <pc:spChg chg="mod">
          <ac:chgData name="Sharma Computer Academy" userId="08476b32c11f4418" providerId="LiveId" clId="{7231BB29-5C1B-4524-8686-4CB2247BA079}" dt="2023-08-08T05:33:45.945" v="1123" actId="20577"/>
          <ac:spMkLst>
            <pc:docMk/>
            <pc:sldMk cId="375523425" sldId="1756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8T05:39:39.409" v="1529" actId="113"/>
          <ac:spMkLst>
            <pc:docMk/>
            <pc:sldMk cId="375523425" sldId="17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231BB29-5C1B-4524-8686-4CB2247BA079}" dt="2023-08-08T06:14:31.824" v="1675" actId="20577"/>
        <pc:sldMkLst>
          <pc:docMk/>
          <pc:sldMk cId="2320584424" sldId="1757"/>
        </pc:sldMkLst>
        <pc:spChg chg="mod">
          <ac:chgData name="Sharma Computer Academy" userId="08476b32c11f4418" providerId="LiveId" clId="{7231BB29-5C1B-4524-8686-4CB2247BA079}" dt="2023-08-08T06:06:51.391" v="1626" actId="20577"/>
          <ac:spMkLst>
            <pc:docMk/>
            <pc:sldMk cId="2320584424" sldId="1757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8T06:14:31.824" v="1675" actId="20577"/>
          <ac:spMkLst>
            <pc:docMk/>
            <pc:sldMk cId="2320584424" sldId="1757"/>
            <ac:spMk id="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7231BB29-5C1B-4524-8686-4CB2247BA079}" dt="2023-08-08T06:20:45.178" v="1735" actId="113"/>
        <pc:sldMkLst>
          <pc:docMk/>
          <pc:sldMk cId="3033927709" sldId="1758"/>
        </pc:sldMkLst>
        <pc:spChg chg="del mod">
          <ac:chgData name="Sharma Computer Academy" userId="08476b32c11f4418" providerId="LiveId" clId="{7231BB29-5C1B-4524-8686-4CB2247BA079}" dt="2023-08-08T06:16:53.245" v="1678" actId="3680"/>
          <ac:spMkLst>
            <pc:docMk/>
            <pc:sldMk cId="3033927709" sldId="1758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7231BB29-5C1B-4524-8686-4CB2247BA079}" dt="2023-08-08T06:20:45.178" v="1735" actId="113"/>
          <ac:graphicFrameMkLst>
            <pc:docMk/>
            <pc:sldMk cId="3033927709" sldId="1758"/>
            <ac:graphicFrameMk id="4" creationId="{6667A31E-ED1E-BD88-F09C-06F81E18E024}"/>
          </ac:graphicFrameMkLst>
        </pc:graphicFrameChg>
      </pc:sldChg>
      <pc:sldChg chg="addSp modSp mod modAnim">
        <pc:chgData name="Sharma Computer Academy" userId="08476b32c11f4418" providerId="LiveId" clId="{7231BB29-5C1B-4524-8686-4CB2247BA079}" dt="2023-08-08T06:32:06.344" v="1853" actId="14100"/>
        <pc:sldMkLst>
          <pc:docMk/>
          <pc:sldMk cId="2783819290" sldId="1759"/>
        </pc:sldMkLst>
        <pc:spChg chg="mod">
          <ac:chgData name="Sharma Computer Academy" userId="08476b32c11f4418" providerId="LiveId" clId="{7231BB29-5C1B-4524-8686-4CB2247BA079}" dt="2023-08-08T06:24:13.027" v="1761" actId="20577"/>
          <ac:spMkLst>
            <pc:docMk/>
            <pc:sldMk cId="2783819290" sldId="1759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8T06:31:54.505" v="1851" actId="115"/>
          <ac:spMkLst>
            <pc:docMk/>
            <pc:sldMk cId="2783819290" sldId="1759"/>
            <ac:spMk id="3" creationId="{00000000-0000-0000-0000-000000000000}"/>
          </ac:spMkLst>
        </pc:spChg>
        <pc:picChg chg="add mod">
          <ac:chgData name="Sharma Computer Academy" userId="08476b32c11f4418" providerId="LiveId" clId="{7231BB29-5C1B-4524-8686-4CB2247BA079}" dt="2023-08-08T06:32:06.344" v="1853" actId="14100"/>
          <ac:picMkLst>
            <pc:docMk/>
            <pc:sldMk cId="2783819290" sldId="1759"/>
            <ac:picMk id="5" creationId="{BD3B6D9F-11CE-FA89-0069-F2EA3DDD9DAB}"/>
          </ac:picMkLst>
        </pc:picChg>
      </pc:sldChg>
      <pc:sldChg chg="delSp modSp add mod delAnim modAnim">
        <pc:chgData name="Sharma Computer Academy" userId="08476b32c11f4418" providerId="LiveId" clId="{7231BB29-5C1B-4524-8686-4CB2247BA079}" dt="2023-08-08T06:43:08.776" v="2085" actId="115"/>
        <pc:sldMkLst>
          <pc:docMk/>
          <pc:sldMk cId="226799670" sldId="1760"/>
        </pc:sldMkLst>
        <pc:spChg chg="mod">
          <ac:chgData name="Sharma Computer Academy" userId="08476b32c11f4418" providerId="LiveId" clId="{7231BB29-5C1B-4524-8686-4CB2247BA079}" dt="2023-08-08T06:37:02.256" v="1883" actId="20577"/>
          <ac:spMkLst>
            <pc:docMk/>
            <pc:sldMk cId="226799670" sldId="1760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8T06:43:08.776" v="2085" actId="115"/>
          <ac:spMkLst>
            <pc:docMk/>
            <pc:sldMk cId="226799670" sldId="1760"/>
            <ac:spMk id="3" creationId="{00000000-0000-0000-0000-000000000000}"/>
          </ac:spMkLst>
        </pc:spChg>
        <pc:picChg chg="del">
          <ac:chgData name="Sharma Computer Academy" userId="08476b32c11f4418" providerId="LiveId" clId="{7231BB29-5C1B-4524-8686-4CB2247BA079}" dt="2023-08-08T06:37:20.032" v="1884" actId="478"/>
          <ac:picMkLst>
            <pc:docMk/>
            <pc:sldMk cId="226799670" sldId="1760"/>
            <ac:picMk id="5" creationId="{BD3B6D9F-11CE-FA89-0069-F2EA3DDD9DAB}"/>
          </ac:picMkLst>
        </pc:picChg>
      </pc:sldChg>
      <pc:sldChg chg="modSp mod modAnim">
        <pc:chgData name="Sharma Computer Academy" userId="08476b32c11f4418" providerId="LiveId" clId="{7231BB29-5C1B-4524-8686-4CB2247BA079}" dt="2023-08-08T07:41:16.488" v="2335" actId="113"/>
        <pc:sldMkLst>
          <pc:docMk/>
          <pc:sldMk cId="1861366376" sldId="1761"/>
        </pc:sldMkLst>
        <pc:spChg chg="mod">
          <ac:chgData name="Sharma Computer Academy" userId="08476b32c11f4418" providerId="LiveId" clId="{7231BB29-5C1B-4524-8686-4CB2247BA079}" dt="2023-08-08T06:49:22.140" v="2201" actId="20577"/>
          <ac:spMkLst>
            <pc:docMk/>
            <pc:sldMk cId="1861366376" sldId="1761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8T07:41:16.488" v="2335" actId="113"/>
          <ac:spMkLst>
            <pc:docMk/>
            <pc:sldMk cId="1861366376" sldId="1761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7231BB29-5C1B-4524-8686-4CB2247BA079}" dt="2023-08-08T07:56:06.805" v="3377" actId="20577"/>
        <pc:sldMkLst>
          <pc:docMk/>
          <pc:sldMk cId="3691249547" sldId="1762"/>
        </pc:sldMkLst>
        <pc:spChg chg="mod">
          <ac:chgData name="Sharma Computer Academy" userId="08476b32c11f4418" providerId="LiveId" clId="{7231BB29-5C1B-4524-8686-4CB2247BA079}" dt="2023-08-08T07:56:06.805" v="3377" actId="20577"/>
          <ac:spMkLst>
            <pc:docMk/>
            <pc:sldMk cId="3691249547" sldId="1762"/>
            <ac:spMk id="2" creationId="{00000000-0000-0000-0000-000000000000}"/>
          </ac:spMkLst>
        </pc:spChg>
        <pc:spChg chg="mod">
          <ac:chgData name="Sharma Computer Academy" userId="08476b32c11f4418" providerId="LiveId" clId="{7231BB29-5C1B-4524-8686-4CB2247BA079}" dt="2023-08-08T07:55:46.269" v="3375" actId="115"/>
          <ac:spMkLst>
            <pc:docMk/>
            <pc:sldMk cId="3691249547" sldId="176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231BB29-5C1B-4524-8686-4CB2247BA079}" dt="2023-08-14T06:12:38.574" v="3748"/>
        <pc:sldMkLst>
          <pc:docMk/>
          <pc:sldMk cId="2778078863" sldId="1763"/>
        </pc:sldMkLst>
        <pc:spChg chg="mod">
          <ac:chgData name="Sharma Computer Academy" userId="08476b32c11f4418" providerId="LiveId" clId="{7231BB29-5C1B-4524-8686-4CB2247BA079}" dt="2023-08-08T07:58:35.100" v="3464" actId="20577"/>
          <ac:spMkLst>
            <pc:docMk/>
            <pc:sldMk cId="2778078863" sldId="1763"/>
            <ac:spMk id="6" creationId="{8306789D-0364-3764-CD6A-1B0056F15D5D}"/>
          </ac:spMkLst>
        </pc:spChg>
        <pc:picChg chg="mod">
          <ac:chgData name="Sharma Computer Academy" userId="08476b32c11f4418" providerId="LiveId" clId="{7231BB29-5C1B-4524-8686-4CB2247BA079}" dt="2023-08-08T07:58:57.167" v="3470" actId="14100"/>
          <ac:picMkLst>
            <pc:docMk/>
            <pc:sldMk cId="2778078863" sldId="1763"/>
            <ac:picMk id="5" creationId="{1B7A07C6-3D45-A7A7-0CCD-6203D88AA84E}"/>
          </ac:picMkLst>
        </pc:picChg>
      </pc:sldChg>
      <pc:sldChg chg="modSp add modAnim">
        <pc:chgData name="Sharma Computer Academy" userId="08476b32c11f4418" providerId="LiveId" clId="{7231BB29-5C1B-4524-8686-4CB2247BA079}" dt="2023-08-14T06:12:41.094" v="3749"/>
        <pc:sldMkLst>
          <pc:docMk/>
          <pc:sldMk cId="1935254460" sldId="1764"/>
        </pc:sldMkLst>
        <pc:spChg chg="mod">
          <ac:chgData name="Sharma Computer Academy" userId="08476b32c11f4418" providerId="LiveId" clId="{7231BB29-5C1B-4524-8686-4CB2247BA079}" dt="2023-08-08T08:00:23.469" v="3492" actId="20577"/>
          <ac:spMkLst>
            <pc:docMk/>
            <pc:sldMk cId="1935254460" sldId="1764"/>
            <ac:spMk id="6" creationId="{8306789D-0364-3764-CD6A-1B0056F15D5D}"/>
          </ac:spMkLst>
        </pc:spChg>
        <pc:picChg chg="mod">
          <ac:chgData name="Sharma Computer Academy" userId="08476b32c11f4418" providerId="LiveId" clId="{7231BB29-5C1B-4524-8686-4CB2247BA079}" dt="2023-08-08T08:00:31.346" v="3493" actId="14826"/>
          <ac:picMkLst>
            <pc:docMk/>
            <pc:sldMk cId="1935254460" sldId="1764"/>
            <ac:picMk id="5" creationId="{1B7A07C6-3D45-A7A7-0CCD-6203D88AA84E}"/>
          </ac:picMkLst>
        </pc:picChg>
      </pc:sldChg>
      <pc:sldChg chg="modSp add modAnim">
        <pc:chgData name="Sharma Computer Academy" userId="08476b32c11f4418" providerId="LiveId" clId="{7231BB29-5C1B-4524-8686-4CB2247BA079}" dt="2023-08-14T06:12:43.342" v="3750"/>
        <pc:sldMkLst>
          <pc:docMk/>
          <pc:sldMk cId="2969016222" sldId="1765"/>
        </pc:sldMkLst>
        <pc:picChg chg="mod">
          <ac:chgData name="Sharma Computer Academy" userId="08476b32c11f4418" providerId="LiveId" clId="{7231BB29-5C1B-4524-8686-4CB2247BA079}" dt="2023-08-08T08:00:40.735" v="3495" actId="14826"/>
          <ac:picMkLst>
            <pc:docMk/>
            <pc:sldMk cId="2969016222" sldId="1765"/>
            <ac:picMk id="5" creationId="{1B7A07C6-3D45-A7A7-0CCD-6203D88AA84E}"/>
          </ac:picMkLst>
        </pc:picChg>
      </pc:sldChg>
      <pc:sldChg chg="modSp add modAnim">
        <pc:chgData name="Sharma Computer Academy" userId="08476b32c11f4418" providerId="LiveId" clId="{7231BB29-5C1B-4524-8686-4CB2247BA079}" dt="2023-08-14T06:12:45.621" v="3751"/>
        <pc:sldMkLst>
          <pc:docMk/>
          <pc:sldMk cId="1599484045" sldId="1766"/>
        </pc:sldMkLst>
        <pc:spChg chg="mod">
          <ac:chgData name="Sharma Computer Academy" userId="08476b32c11f4418" providerId="LiveId" clId="{7231BB29-5C1B-4524-8686-4CB2247BA079}" dt="2023-08-08T08:01:29.616" v="3501" actId="20577"/>
          <ac:spMkLst>
            <pc:docMk/>
            <pc:sldMk cId="1599484045" sldId="1766"/>
            <ac:spMk id="6" creationId="{8306789D-0364-3764-CD6A-1B0056F15D5D}"/>
          </ac:spMkLst>
        </pc:spChg>
        <pc:picChg chg="mod">
          <ac:chgData name="Sharma Computer Academy" userId="08476b32c11f4418" providerId="LiveId" clId="{7231BB29-5C1B-4524-8686-4CB2247BA079}" dt="2023-08-08T08:01:36.685" v="3502" actId="14826"/>
          <ac:picMkLst>
            <pc:docMk/>
            <pc:sldMk cId="1599484045" sldId="1766"/>
            <ac:picMk id="5" creationId="{1B7A07C6-3D45-A7A7-0CCD-6203D88AA84E}"/>
          </ac:picMkLst>
        </pc:picChg>
      </pc:sldChg>
      <pc:sldChg chg="modSp add mod replId modAnim">
        <pc:chgData name="Sharma Computer Academy" userId="08476b32c11f4418" providerId="LiveId" clId="{7231BB29-5C1B-4524-8686-4CB2247BA079}" dt="2023-08-14T06:12:47.749" v="3752"/>
        <pc:sldMkLst>
          <pc:docMk/>
          <pc:sldMk cId="732962071" sldId="1767"/>
        </pc:sldMkLst>
        <pc:spChg chg="mod">
          <ac:chgData name="Sharma Computer Academy" userId="08476b32c11f4418" providerId="LiveId" clId="{7231BB29-5C1B-4524-8686-4CB2247BA079}" dt="2023-08-08T08:02:15.531" v="3507" actId="20577"/>
          <ac:spMkLst>
            <pc:docMk/>
            <pc:sldMk cId="732962071" sldId="1767"/>
            <ac:spMk id="6" creationId="{8306789D-0364-3764-CD6A-1B0056F15D5D}"/>
          </ac:spMkLst>
        </pc:spChg>
        <pc:picChg chg="mod">
          <ac:chgData name="Sharma Computer Academy" userId="08476b32c11f4418" providerId="LiveId" clId="{7231BB29-5C1B-4524-8686-4CB2247BA079}" dt="2023-08-08T08:03:35.158" v="3533" actId="14100"/>
          <ac:picMkLst>
            <pc:docMk/>
            <pc:sldMk cId="732962071" sldId="1767"/>
            <ac:picMk id="5" creationId="{1B7A07C6-3D45-A7A7-0CCD-6203D88AA84E}"/>
          </ac:picMkLst>
        </pc:picChg>
      </pc:sldChg>
      <pc:sldChg chg="modSp add modAnim">
        <pc:chgData name="Sharma Computer Academy" userId="08476b32c11f4418" providerId="LiveId" clId="{7231BB29-5C1B-4524-8686-4CB2247BA079}" dt="2023-08-14T06:12:49.773" v="3753"/>
        <pc:sldMkLst>
          <pc:docMk/>
          <pc:sldMk cId="643135655" sldId="1768"/>
        </pc:sldMkLst>
        <pc:spChg chg="mod">
          <ac:chgData name="Sharma Computer Academy" userId="08476b32c11f4418" providerId="LiveId" clId="{7231BB29-5C1B-4524-8686-4CB2247BA079}" dt="2023-08-08T08:02:31.871" v="3527" actId="20577"/>
          <ac:spMkLst>
            <pc:docMk/>
            <pc:sldMk cId="643135655" sldId="1768"/>
            <ac:spMk id="6" creationId="{8306789D-0364-3764-CD6A-1B0056F15D5D}"/>
          </ac:spMkLst>
        </pc:spChg>
        <pc:picChg chg="mod">
          <ac:chgData name="Sharma Computer Academy" userId="08476b32c11f4418" providerId="LiveId" clId="{7231BB29-5C1B-4524-8686-4CB2247BA079}" dt="2023-08-08T08:03:14.892" v="3528" actId="14826"/>
          <ac:picMkLst>
            <pc:docMk/>
            <pc:sldMk cId="643135655" sldId="1768"/>
            <ac:picMk id="5" creationId="{1B7A07C6-3D45-A7A7-0CCD-6203D88AA84E}"/>
          </ac:picMkLst>
        </pc:picChg>
      </pc:sldChg>
      <pc:sldChg chg="modSp add mod modAnim">
        <pc:chgData name="Sharma Computer Academy" userId="08476b32c11f4418" providerId="LiveId" clId="{7231BB29-5C1B-4524-8686-4CB2247BA079}" dt="2023-08-14T06:12:51.917" v="3754"/>
        <pc:sldMkLst>
          <pc:docMk/>
          <pc:sldMk cId="4024687285" sldId="1769"/>
        </pc:sldMkLst>
        <pc:spChg chg="mod">
          <ac:chgData name="Sharma Computer Academy" userId="08476b32c11f4418" providerId="LiveId" clId="{7231BB29-5C1B-4524-8686-4CB2247BA079}" dt="2023-08-08T08:04:01.815" v="3593" actId="20577"/>
          <ac:spMkLst>
            <pc:docMk/>
            <pc:sldMk cId="4024687285" sldId="1769"/>
            <ac:spMk id="6" creationId="{8306789D-0364-3764-CD6A-1B0056F15D5D}"/>
          </ac:spMkLst>
        </pc:spChg>
        <pc:picChg chg="mod">
          <ac:chgData name="Sharma Computer Academy" userId="08476b32c11f4418" providerId="LiveId" clId="{7231BB29-5C1B-4524-8686-4CB2247BA079}" dt="2023-08-08T08:05:02.679" v="3597" actId="14100"/>
          <ac:picMkLst>
            <pc:docMk/>
            <pc:sldMk cId="4024687285" sldId="1769"/>
            <ac:picMk id="5" creationId="{1B7A07C6-3D45-A7A7-0CCD-6203D88AA84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42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Setting a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To set </a:t>
            </a:r>
            <a:r>
              <a:rPr lang="en-US" sz="2200" dirty="0"/>
              <a:t>a </a:t>
            </a:r>
            <a:r>
              <a:rPr lang="en-US" sz="2200" b="1" dirty="0">
                <a:solidFill>
                  <a:schemeClr val="accent2"/>
                </a:solidFill>
              </a:rPr>
              <a:t>cookie</a:t>
            </a:r>
            <a:r>
              <a:rPr lang="en-US" sz="2200" dirty="0"/>
              <a:t> to be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sent</a:t>
            </a:r>
            <a:r>
              <a:rPr lang="en-US" sz="2200" dirty="0"/>
              <a:t> to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browser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rgbClr val="0070C0"/>
                </a:solidFill>
              </a:rPr>
              <a:t>call</a:t>
            </a:r>
            <a:r>
              <a:rPr lang="en-US" sz="2200" dirty="0"/>
              <a:t> the method </a:t>
            </a:r>
            <a:r>
              <a:rPr lang="en-US" sz="2200" b="1" dirty="0">
                <a:solidFill>
                  <a:schemeClr val="accent1"/>
                </a:solidFill>
              </a:rPr>
              <a:t>cookie() </a:t>
            </a:r>
            <a:r>
              <a:rPr lang="en-US" sz="2200" dirty="0"/>
              <a:t>belonging to </a:t>
            </a:r>
            <a:r>
              <a:rPr lang="en-US" sz="2200" b="1" dirty="0">
                <a:solidFill>
                  <a:srgbClr val="002060"/>
                </a:solidFill>
              </a:rPr>
              <a:t>response</a:t>
            </a:r>
            <a:r>
              <a:rPr lang="en-US" sz="2200" dirty="0"/>
              <a:t> object.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resp.cookie</a:t>
            </a:r>
            <a:r>
              <a:rPr lang="en-US" sz="2000" b="1" dirty="0">
                <a:solidFill>
                  <a:srgbClr val="C00000"/>
                </a:solidFill>
              </a:rPr>
              <a:t>(‘&lt;</a:t>
            </a:r>
            <a:r>
              <a:rPr lang="en-US" sz="2000" b="1" dirty="0" err="1">
                <a:solidFill>
                  <a:srgbClr val="C00000"/>
                </a:solidFill>
              </a:rPr>
              <a:t>cookiename</a:t>
            </a:r>
            <a:r>
              <a:rPr lang="en-US" sz="2000" b="1" dirty="0">
                <a:solidFill>
                  <a:srgbClr val="C00000"/>
                </a:solidFill>
              </a:rPr>
              <a:t>&gt;’,&lt;</a:t>
            </a:r>
            <a:r>
              <a:rPr lang="en-US" sz="2000" b="1" dirty="0" err="1">
                <a:solidFill>
                  <a:srgbClr val="C00000"/>
                </a:solidFill>
              </a:rPr>
              <a:t>cookievalue</a:t>
            </a:r>
            <a:r>
              <a:rPr lang="en-US" sz="2000" b="1" dirty="0">
                <a:solidFill>
                  <a:srgbClr val="C00000"/>
                </a:solidFill>
              </a:rPr>
              <a:t>&gt;,[options]);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Example: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resp.cookie</a:t>
            </a:r>
            <a:r>
              <a:rPr lang="en-US" sz="2000" b="1" dirty="0">
                <a:solidFill>
                  <a:srgbClr val="C00000"/>
                </a:solidFill>
              </a:rPr>
              <a:t>(‘</a:t>
            </a:r>
            <a:r>
              <a:rPr lang="en-US" sz="2000" b="1" dirty="0" err="1">
                <a:solidFill>
                  <a:srgbClr val="C00000"/>
                </a:solidFill>
              </a:rPr>
              <a:t>username’,’Sachin</a:t>
            </a:r>
            <a:r>
              <a:rPr lang="en-US" sz="2000" b="1" dirty="0">
                <a:solidFill>
                  <a:srgbClr val="C00000"/>
                </a:solidFill>
              </a:rPr>
              <a:t>’);</a:t>
            </a:r>
          </a:p>
        </p:txBody>
      </p:sp>
    </p:spTree>
    <p:extLst>
      <p:ext uri="{BB962C8B-B14F-4D97-AF65-F5344CB8AC3E}">
        <p14:creationId xmlns:p14="http://schemas.microsoft.com/office/powerpoint/2010/main" val="171338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reading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C00000"/>
                </a:solidFill>
              </a:rPr>
              <a:t>We</a:t>
            </a:r>
            <a:r>
              <a:rPr lang="en-US" sz="2200" dirty="0"/>
              <a:t> can </a:t>
            </a:r>
            <a:r>
              <a:rPr lang="en-US" sz="2200" b="1" dirty="0">
                <a:solidFill>
                  <a:srgbClr val="00B050"/>
                </a:solidFill>
              </a:rPr>
              <a:t>access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/>
                </a:solidFill>
              </a:rPr>
              <a:t>cookies</a:t>
            </a:r>
            <a:r>
              <a:rPr lang="en-US" sz="2200" dirty="0"/>
              <a:t> using the </a:t>
            </a:r>
            <a:r>
              <a:rPr lang="en-US" sz="2200" b="1" u="sng" dirty="0">
                <a:solidFill>
                  <a:srgbClr val="002060"/>
                </a:solidFill>
              </a:rPr>
              <a:t>cookies</a:t>
            </a:r>
            <a:r>
              <a:rPr lang="en-US" sz="2200" dirty="0"/>
              <a:t> property of </a:t>
            </a:r>
            <a:r>
              <a:rPr lang="en-US" sz="2200" b="1" u="sng" dirty="0">
                <a:solidFill>
                  <a:srgbClr val="002060"/>
                </a:solidFill>
              </a:rPr>
              <a:t>request</a:t>
            </a:r>
            <a:r>
              <a:rPr lang="en-US" sz="2200" dirty="0"/>
              <a:t> object.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It can </a:t>
            </a:r>
            <a:r>
              <a:rPr lang="en-US" sz="2200" dirty="0"/>
              <a:t>be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done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2 ways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</a:rPr>
              <a:t>req.cookies</a:t>
            </a:r>
            <a:r>
              <a:rPr lang="en-US" sz="2000" dirty="0"/>
              <a:t>: Returns an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sz="2000" dirty="0"/>
              <a:t> containing all the </a:t>
            </a:r>
            <a:r>
              <a:rPr lang="en-US" sz="2000" b="1" dirty="0">
                <a:solidFill>
                  <a:srgbClr val="002060"/>
                </a:solidFill>
              </a:rPr>
              <a:t>cookies</a:t>
            </a:r>
            <a:r>
              <a:rPr lang="en-US" sz="2000" dirty="0"/>
              <a:t> sent by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browser</a:t>
            </a:r>
            <a:r>
              <a:rPr lang="en-US" sz="2000" dirty="0"/>
              <a:t>. If the </a:t>
            </a:r>
            <a:r>
              <a:rPr lang="en-US" sz="2000" b="1" dirty="0">
                <a:solidFill>
                  <a:srgbClr val="002060"/>
                </a:solidFill>
              </a:rPr>
              <a:t>request</a:t>
            </a:r>
            <a:r>
              <a:rPr lang="en-US" sz="2000" dirty="0"/>
              <a:t> contains </a:t>
            </a:r>
            <a:r>
              <a:rPr lang="en-US" sz="2000" b="1" dirty="0">
                <a:solidFill>
                  <a:srgbClr val="FFC000"/>
                </a:solidFill>
              </a:rPr>
              <a:t>no cookies</a:t>
            </a:r>
            <a:r>
              <a:rPr lang="en-US" sz="2000" dirty="0"/>
              <a:t>, it </a:t>
            </a:r>
            <a:r>
              <a:rPr lang="en-US" sz="2000" b="1" dirty="0">
                <a:solidFill>
                  <a:schemeClr val="accent1"/>
                </a:solidFill>
              </a:rPr>
              <a:t>defaults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accent3"/>
                </a:solidFill>
              </a:rPr>
              <a:t>{ }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70C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0070C0"/>
                </a:solidFill>
              </a:rPr>
              <a:t>req.cookies.cookie_name</a:t>
            </a:r>
            <a:r>
              <a:rPr lang="en-US" sz="2000" dirty="0"/>
              <a:t>: Returns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only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specific cookie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649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Create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rgbClr val="00B050"/>
                </a:solidFill>
              </a:rPr>
              <a:t>Express application </a:t>
            </a:r>
            <a:r>
              <a:rPr lang="en-US" sz="2200" dirty="0"/>
              <a:t>for handling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routes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GET / : </a:t>
            </a:r>
            <a:r>
              <a:rPr lang="en-US" sz="2000" dirty="0"/>
              <a:t> This </a:t>
            </a:r>
            <a:r>
              <a:rPr lang="en-US" sz="2000" b="1" dirty="0">
                <a:solidFill>
                  <a:schemeClr val="accent1"/>
                </a:solidFill>
              </a:rPr>
              <a:t>route</a:t>
            </a:r>
            <a:r>
              <a:rPr lang="en-US" sz="2000" dirty="0"/>
              <a:t> should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send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2"/>
                </a:solidFill>
              </a:rPr>
              <a:t>cookie</a:t>
            </a:r>
            <a:r>
              <a:rPr lang="en-US" sz="2000" dirty="0"/>
              <a:t> called </a:t>
            </a:r>
            <a:r>
              <a:rPr lang="en-US" sz="2000" b="1" u="sng" dirty="0" err="1">
                <a:solidFill>
                  <a:srgbClr val="0070C0"/>
                </a:solidFill>
              </a:rPr>
              <a:t>visittime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rgbClr val="00B050"/>
                </a:solidFill>
              </a:rPr>
              <a:t>browser</a:t>
            </a:r>
            <a:r>
              <a:rPr lang="en-US" sz="2000" dirty="0"/>
              <a:t> containing the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current date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time</a:t>
            </a:r>
            <a:r>
              <a:rPr lang="en-US" sz="2000" dirty="0"/>
              <a:t> when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2000" dirty="0"/>
              <a:t> visited the </a:t>
            </a:r>
            <a:r>
              <a:rPr lang="en-US" sz="2000" b="1" dirty="0">
                <a:solidFill>
                  <a:schemeClr val="accent3"/>
                </a:solidFill>
              </a:rPr>
              <a:t>site</a:t>
            </a:r>
            <a:r>
              <a:rPr lang="en-US" sz="2000" dirty="0"/>
              <a:t>. It should also </a:t>
            </a:r>
            <a:r>
              <a:rPr lang="en-US" sz="2000" b="1" dirty="0">
                <a:solidFill>
                  <a:srgbClr val="C00000"/>
                </a:solidFill>
              </a:rPr>
              <a:t>provide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link</a:t>
            </a:r>
            <a:r>
              <a:rPr lang="en-US" sz="2000" dirty="0"/>
              <a:t> to the </a:t>
            </a:r>
            <a:r>
              <a:rPr lang="en-US" sz="2000" b="1" dirty="0">
                <a:solidFill>
                  <a:schemeClr val="accent1"/>
                </a:solidFill>
              </a:rPr>
              <a:t>user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002060"/>
                </a:solidFill>
              </a:rPr>
              <a:t>visit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next route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206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GET /show : </a:t>
            </a:r>
            <a:r>
              <a:rPr lang="en-US" sz="2000" dirty="0"/>
              <a:t> This </a:t>
            </a:r>
            <a:r>
              <a:rPr lang="en-US" sz="2000" b="1" dirty="0">
                <a:solidFill>
                  <a:schemeClr val="accent1"/>
                </a:solidFill>
              </a:rPr>
              <a:t>route</a:t>
            </a:r>
            <a:r>
              <a:rPr lang="en-US" sz="2000" dirty="0"/>
              <a:t> should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read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display</a:t>
            </a:r>
            <a:r>
              <a:rPr lang="en-US" sz="2000" dirty="0"/>
              <a:t> the user’s </a:t>
            </a:r>
            <a:r>
              <a:rPr lang="en-US" sz="2000" b="1" dirty="0">
                <a:solidFill>
                  <a:srgbClr val="00B050"/>
                </a:solidFill>
              </a:rPr>
              <a:t>last visited date and time </a:t>
            </a:r>
            <a:r>
              <a:rPr lang="en-US" sz="2000" dirty="0"/>
              <a:t>through the </a:t>
            </a:r>
            <a:r>
              <a:rPr lang="en-US" sz="2000" b="1" u="sng" dirty="0" err="1">
                <a:solidFill>
                  <a:srgbClr val="0070C0"/>
                </a:solidFill>
              </a:rPr>
              <a:t>visittime</a:t>
            </a:r>
            <a:r>
              <a:rPr lang="en-US" sz="2000" dirty="0"/>
              <a:t> cookie.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B050"/>
              </a:solidFill>
            </a:endParaRP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52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84414-5F1E-36CD-9D18-DF5E3423B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492896"/>
            <a:ext cx="3672408" cy="17641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37286-2A3C-00DF-598B-2017407FA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5013176"/>
            <a:ext cx="4564776" cy="15033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9323C-AA73-E4E1-DADE-33E189D0FDB8}"/>
              </a:ext>
            </a:extLst>
          </p:cNvPr>
          <p:cNvSpPr txBox="1"/>
          <p:nvPr/>
        </p:nvSpPr>
        <p:spPr>
          <a:xfrm>
            <a:off x="1259632" y="1912657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http://localhost:3000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B765EC-9511-D769-27CE-21BA0BD84079}"/>
              </a:ext>
            </a:extLst>
          </p:cNvPr>
          <p:cNvSpPr txBox="1"/>
          <p:nvPr/>
        </p:nvSpPr>
        <p:spPr>
          <a:xfrm>
            <a:off x="1331640" y="4491425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http://localhost:3000/show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92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433E4-5E8A-D07C-9EE8-0EE9A4D0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525588"/>
            <a:ext cx="7920880" cy="5243512"/>
          </a:xfrm>
        </p:spPr>
      </p:pic>
    </p:spTree>
    <p:extLst>
      <p:ext uri="{BB962C8B-B14F-4D97-AF65-F5344CB8AC3E}">
        <p14:creationId xmlns:p14="http://schemas.microsoft.com/office/powerpoint/2010/main" val="251792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Setting cookie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Cookies </a:t>
            </a:r>
            <a:r>
              <a:rPr lang="en-US" sz="2200" dirty="0"/>
              <a:t>can also be </a:t>
            </a:r>
            <a:r>
              <a:rPr lang="en-US" sz="2200" b="1" dirty="0">
                <a:solidFill>
                  <a:srgbClr val="0070C0"/>
                </a:solidFill>
              </a:rPr>
              <a:t>configured</a:t>
            </a:r>
            <a:r>
              <a:rPr lang="en-US" sz="2200" dirty="0"/>
              <a:t> with </a:t>
            </a:r>
            <a:r>
              <a:rPr lang="en-US" sz="2200" b="1" dirty="0">
                <a:solidFill>
                  <a:srgbClr val="FFC000"/>
                </a:solidFill>
              </a:rPr>
              <a:t>various options</a:t>
            </a:r>
            <a:r>
              <a:rPr lang="en-US" sz="2200" dirty="0"/>
              <a:t>, such as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expiration time</a:t>
            </a:r>
            <a:r>
              <a:rPr lang="en-US" sz="2200" dirty="0"/>
              <a:t>,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secure</a:t>
            </a:r>
            <a:r>
              <a:rPr lang="en-US" sz="2200" dirty="0"/>
              <a:t> etc.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To set </a:t>
            </a:r>
            <a:r>
              <a:rPr lang="en-US" sz="2200" dirty="0"/>
              <a:t>these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options</a:t>
            </a:r>
            <a:r>
              <a:rPr lang="en-US" sz="2200" dirty="0"/>
              <a:t>, we can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pass</a:t>
            </a:r>
            <a:r>
              <a:rPr lang="en-US" sz="2200" dirty="0"/>
              <a:t> an </a:t>
            </a:r>
            <a:r>
              <a:rPr lang="en-US" sz="2200" b="1" u="sng" dirty="0">
                <a:solidFill>
                  <a:srgbClr val="002060"/>
                </a:solidFill>
              </a:rPr>
              <a:t>options</a:t>
            </a:r>
            <a:r>
              <a:rPr lang="en-US" sz="2200" dirty="0"/>
              <a:t> object as a </a:t>
            </a:r>
            <a:r>
              <a:rPr lang="en-US" sz="2200" b="1" dirty="0">
                <a:solidFill>
                  <a:srgbClr val="FFC000"/>
                </a:solidFill>
              </a:rPr>
              <a:t>third argument </a:t>
            </a:r>
            <a:r>
              <a:rPr lang="en-US" sz="2200" dirty="0"/>
              <a:t>to the </a:t>
            </a:r>
            <a:r>
              <a:rPr lang="en-US" sz="2200" b="1" dirty="0" err="1">
                <a:solidFill>
                  <a:srgbClr val="002060"/>
                </a:solidFill>
              </a:rPr>
              <a:t>res.cookie</a:t>
            </a:r>
            <a:r>
              <a:rPr lang="en-US" sz="2200" b="1" dirty="0">
                <a:solidFill>
                  <a:srgbClr val="002060"/>
                </a:solidFill>
              </a:rPr>
              <a:t>() </a:t>
            </a:r>
            <a:r>
              <a:rPr lang="en-US" sz="2200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2320584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Setting cookie options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667A31E-ED1E-BD88-F09C-06F81E18E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044015"/>
              </p:ext>
            </p:extLst>
          </p:nvPr>
        </p:nvGraphicFramePr>
        <p:xfrm>
          <a:off x="732306" y="2060848"/>
          <a:ext cx="7956550" cy="4187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275">
                  <a:extLst>
                    <a:ext uri="{9D8B030D-6E8A-4147-A177-3AD203B41FA5}">
                      <a16:colId xmlns:a16="http://schemas.microsoft.com/office/drawing/2014/main" val="1622594452"/>
                    </a:ext>
                  </a:extLst>
                </a:gridCol>
                <a:gridCol w="3978275">
                  <a:extLst>
                    <a:ext uri="{9D8B030D-6E8A-4147-A177-3AD203B41FA5}">
                      <a16:colId xmlns:a16="http://schemas.microsoft.com/office/drawing/2014/main" val="1247791804"/>
                    </a:ext>
                  </a:extLst>
                </a:gridCol>
              </a:tblGrid>
              <a:tr h="446249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720768"/>
                  </a:ext>
                </a:extLst>
              </a:tr>
              <a:tr h="1100339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</a:t>
                      </a:r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expiry time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en-US" sz="1800" b="1" i="0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GMT format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Default value is 0, that creates a </a:t>
                      </a:r>
                      <a:r>
                        <a:rPr lang="en-US" sz="1800" b="1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session cookie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991636"/>
                  </a:ext>
                </a:extLst>
              </a:tr>
              <a:tr h="1100339"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httpOnly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be </a:t>
                      </a:r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 used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by the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server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06874"/>
                  </a:ext>
                </a:extLst>
              </a:tr>
              <a:tr h="770238">
                <a:tc>
                  <a:txBody>
                    <a:bodyPr/>
                    <a:lstStyle/>
                    <a:p>
                      <a:r>
                        <a:rPr lang="en-IN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expiry time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relative to the </a:t>
                      </a:r>
                      <a:r>
                        <a:rPr lang="en-US" sz="1800" b="1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time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en-US" sz="1800" b="1" i="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milliseconds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082613"/>
                  </a:ext>
                </a:extLst>
              </a:tr>
              <a:tr h="770238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</a:t>
                      </a:r>
                      <a:r>
                        <a:rPr lang="en-US" sz="1800" b="1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cookie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be used only with </a:t>
                      </a:r>
                      <a:r>
                        <a:rPr lang="en-US" sz="1800" b="1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80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92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Adding cookie with expiry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a cookie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expires</a:t>
            </a:r>
            <a:r>
              <a:rPr lang="en-US" sz="2200" dirty="0"/>
              <a:t>, we pass </a:t>
            </a:r>
            <a:r>
              <a:rPr lang="en-US" sz="2200" b="1" dirty="0">
                <a:solidFill>
                  <a:srgbClr val="002060"/>
                </a:solidFill>
              </a:rPr>
              <a:t>options</a:t>
            </a:r>
            <a:r>
              <a:rPr lang="en-US" sz="2200" dirty="0"/>
              <a:t> object to </a:t>
            </a:r>
            <a:r>
              <a:rPr lang="en-US" sz="2200" b="1" dirty="0" err="1">
                <a:solidFill>
                  <a:srgbClr val="C00000"/>
                </a:solidFill>
              </a:rPr>
              <a:t>res,cookie</a:t>
            </a:r>
            <a:r>
              <a:rPr lang="en-US" sz="2200" b="1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method with property '</a:t>
            </a:r>
            <a:r>
              <a:rPr lang="en-US" sz="2200" b="1" dirty="0">
                <a:solidFill>
                  <a:srgbClr val="7030A0"/>
                </a:solidFill>
              </a:rPr>
              <a:t>expires</a:t>
            </a:r>
            <a:r>
              <a:rPr lang="en-US" sz="2200" dirty="0"/>
              <a:t>' set to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time </a:t>
            </a:r>
            <a:r>
              <a:rPr lang="en-US" sz="2200" dirty="0"/>
              <a:t>when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we want </a:t>
            </a:r>
            <a:r>
              <a:rPr lang="en-US" sz="2200" dirty="0"/>
              <a:t>it to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expire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70C0"/>
                </a:solidFill>
              </a:rPr>
              <a:t>For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B6D9F-11CE-FA89-0069-F2EA3DDD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653135"/>
            <a:ext cx="7344816" cy="197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81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Securing cookie from hackers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It is </a:t>
            </a:r>
            <a:r>
              <a:rPr lang="en-US" sz="2200" b="1" dirty="0">
                <a:solidFill>
                  <a:srgbClr val="7030A0"/>
                </a:solidFill>
              </a:rPr>
              <a:t>very common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hackers steal </a:t>
            </a:r>
            <a:r>
              <a:rPr lang="en-US" sz="2200" dirty="0"/>
              <a:t>other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people's cookies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00B050"/>
                </a:solidFill>
              </a:rPr>
              <a:t>gain access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FFC000"/>
                </a:solidFill>
              </a:rPr>
              <a:t>unauthorized pages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Securing cookies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00B050"/>
                </a:solidFill>
              </a:rPr>
              <a:t>very important </a:t>
            </a:r>
            <a:r>
              <a:rPr lang="en-US" sz="2200" dirty="0"/>
              <a:t>for any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website</a:t>
            </a:r>
            <a:r>
              <a:rPr lang="en-US" sz="2200" dirty="0"/>
              <a:t> and this can be done using </a:t>
            </a:r>
            <a:r>
              <a:rPr lang="en-US" sz="2200" b="1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 properties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7030A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secure</a:t>
            </a:r>
            <a:r>
              <a:rPr lang="en-US" sz="2000" dirty="0"/>
              <a:t>: We </a:t>
            </a:r>
            <a:r>
              <a:rPr lang="en-US" sz="2000" b="1" dirty="0">
                <a:solidFill>
                  <a:srgbClr val="00B050"/>
                </a:solidFill>
              </a:rPr>
              <a:t>set it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7030A0"/>
                </a:solidFill>
              </a:rPr>
              <a:t>true</a:t>
            </a:r>
            <a:r>
              <a:rPr lang="en-US" sz="2000" dirty="0"/>
              <a:t> , so that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browser </a:t>
            </a:r>
            <a:r>
              <a:rPr lang="en-US" sz="2000" dirty="0"/>
              <a:t>will </a:t>
            </a:r>
            <a:r>
              <a:rPr lang="en-US" sz="2000" b="1" dirty="0">
                <a:solidFill>
                  <a:srgbClr val="00B050"/>
                </a:solidFill>
              </a:rPr>
              <a:t>reject cookies </a:t>
            </a:r>
            <a:r>
              <a:rPr lang="en-US" sz="2000" dirty="0"/>
              <a:t>unless the </a:t>
            </a:r>
            <a:r>
              <a:rPr lang="en-US" sz="2000" b="1" dirty="0">
                <a:solidFill>
                  <a:schemeClr val="accent3"/>
                </a:solidFill>
              </a:rPr>
              <a:t>connection</a:t>
            </a:r>
            <a:r>
              <a:rPr lang="en-US" sz="2000" dirty="0"/>
              <a:t> happens over </a:t>
            </a:r>
            <a:r>
              <a:rPr lang="en-US" sz="2000" b="1" dirty="0">
                <a:solidFill>
                  <a:srgbClr val="0070C0"/>
                </a:solidFill>
              </a:rPr>
              <a:t>HTTPS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7030A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7030A0"/>
                </a:solidFill>
              </a:rPr>
              <a:t>httpOnly</a:t>
            </a:r>
            <a:r>
              <a:rPr lang="en-US" sz="2000" dirty="0"/>
              <a:t>: If </a:t>
            </a:r>
            <a:r>
              <a:rPr lang="en-US" sz="2000" b="1" dirty="0">
                <a:solidFill>
                  <a:srgbClr val="00B050"/>
                </a:solidFill>
              </a:rPr>
              <a:t>set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7030A0"/>
                </a:solidFill>
              </a:rPr>
              <a:t>true</a:t>
            </a:r>
            <a:r>
              <a:rPr lang="en-US" sz="2000" dirty="0"/>
              <a:t> , then it </a:t>
            </a:r>
            <a:r>
              <a:rPr lang="en-US" sz="2000" b="1" dirty="0">
                <a:solidFill>
                  <a:srgbClr val="C00000"/>
                </a:solidFill>
              </a:rPr>
              <a:t>ensures</a:t>
            </a:r>
            <a:r>
              <a:rPr lang="en-US" sz="2000" dirty="0"/>
              <a:t> that a </a:t>
            </a:r>
            <a:r>
              <a:rPr lang="en-US" sz="2000" b="1" dirty="0">
                <a:solidFill>
                  <a:srgbClr val="0070C0"/>
                </a:solidFill>
              </a:rPr>
              <a:t>cookie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accessible</a:t>
            </a:r>
            <a:r>
              <a:rPr lang="en-US" sz="2000" dirty="0"/>
              <a:t> using the </a:t>
            </a:r>
            <a:r>
              <a:rPr lang="en-US" sz="2000" b="1" dirty="0">
                <a:solidFill>
                  <a:srgbClr val="002060"/>
                </a:solidFill>
              </a:rPr>
              <a:t>JavaScript code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79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0433E4-5E8A-D07C-9EE8-0EE9A4D02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525905"/>
            <a:ext cx="7272808" cy="252028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EB1FB0-57EE-6ADA-FF27-8C9ADCA49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5123941"/>
            <a:ext cx="6984776" cy="15850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4D2379-83AD-7D93-4A6C-E84B1FA16B10}"/>
              </a:ext>
            </a:extLst>
          </p:cNvPr>
          <p:cNvSpPr txBox="1"/>
          <p:nvPr/>
        </p:nvSpPr>
        <p:spPr>
          <a:xfrm>
            <a:off x="755576" y="4509120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Trying to access the cookie in browser will show empty string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8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Introduction To Cookies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Purpose Of Cookies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Using Cookies In Express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7030A0"/>
                </a:solidFill>
                <a:latin typeface="Bookman Old Style" panose="02050604050505020204" pitchFamily="18" charset="0"/>
                <a:sym typeface="+mn-ea"/>
              </a:rPr>
              <a:t>Configuring Cookies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7030A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7030A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/>
                </a:solidFill>
                <a:latin typeface="Bookman Old Style" panose="02050604050505020204" pitchFamily="18" charset="0"/>
                <a:sym typeface="+mn-ea"/>
              </a:rPr>
              <a:t>Examples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2060"/>
                </a:solidFill>
                <a:latin typeface="Bookman Old Style" panose="02050604050505020204" pitchFamily="18" charset="0"/>
                <a:sym typeface="+mn-ea"/>
              </a:rPr>
              <a:t>Login App Using Cookies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Deleting cookie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To </a:t>
            </a:r>
            <a:r>
              <a:rPr lang="en-US" sz="2200" b="1" dirty="0">
                <a:solidFill>
                  <a:srgbClr val="7030A0"/>
                </a:solidFill>
              </a:rPr>
              <a:t>clear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/>
                </a:solidFill>
              </a:rPr>
              <a:t>cookie</a:t>
            </a:r>
            <a:r>
              <a:rPr lang="en-US" sz="2200" dirty="0"/>
              <a:t> we </a:t>
            </a:r>
            <a:r>
              <a:rPr lang="en-US" sz="2200" b="1" dirty="0">
                <a:solidFill>
                  <a:srgbClr val="00B050"/>
                </a:solidFill>
              </a:rPr>
              <a:t>call</a:t>
            </a:r>
            <a:r>
              <a:rPr lang="en-US" sz="2200" dirty="0"/>
              <a:t> the method </a:t>
            </a:r>
            <a:r>
              <a:rPr lang="en-US" sz="22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clearCookie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200" dirty="0"/>
              <a:t>using the </a:t>
            </a:r>
            <a:r>
              <a:rPr lang="en-US" sz="2200" b="1" dirty="0">
                <a:solidFill>
                  <a:srgbClr val="0070C0"/>
                </a:solidFill>
              </a:rPr>
              <a:t>response</a:t>
            </a:r>
            <a:r>
              <a:rPr lang="en-US" sz="2200" dirty="0"/>
              <a:t> object.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resp.clearCookie</a:t>
            </a:r>
            <a:r>
              <a:rPr lang="en-US" sz="2000" b="1" dirty="0">
                <a:solidFill>
                  <a:srgbClr val="C00000"/>
                </a:solidFill>
              </a:rPr>
              <a:t>(‘&lt;</a:t>
            </a:r>
            <a:r>
              <a:rPr lang="en-US" sz="2000" b="1" dirty="0" err="1">
                <a:solidFill>
                  <a:srgbClr val="C00000"/>
                </a:solidFill>
              </a:rPr>
              <a:t>cookiename</a:t>
            </a:r>
            <a:r>
              <a:rPr lang="en-US" sz="2000" b="1" dirty="0">
                <a:solidFill>
                  <a:srgbClr val="C00000"/>
                </a:solidFill>
              </a:rPr>
              <a:t>&gt;’);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Example:</a:t>
            </a:r>
          </a:p>
          <a:p>
            <a:pPr lvl="2">
              <a:lnSpc>
                <a:spcPct val="150000"/>
              </a:lnSpc>
            </a:pPr>
            <a:r>
              <a:rPr lang="en-US" sz="2000" b="1" dirty="0" err="1">
                <a:solidFill>
                  <a:srgbClr val="C00000"/>
                </a:solidFill>
              </a:rPr>
              <a:t>resp.clearCookie</a:t>
            </a:r>
            <a:r>
              <a:rPr lang="en-US" sz="2000" b="1" dirty="0">
                <a:solidFill>
                  <a:srgbClr val="C00000"/>
                </a:solidFill>
              </a:rPr>
              <a:t>(‘username’);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6136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Develop</a:t>
            </a:r>
            <a:r>
              <a:rPr lang="en-US" sz="2200" dirty="0"/>
              <a:t> </a:t>
            </a:r>
            <a:r>
              <a:rPr lang="en-US" sz="2200" b="1" u="sng" dirty="0">
                <a:solidFill>
                  <a:schemeClr val="accent1"/>
                </a:solidFill>
              </a:rPr>
              <a:t>a Login authentication app </a:t>
            </a:r>
            <a:r>
              <a:rPr lang="en-US" sz="2200" dirty="0"/>
              <a:t>using </a:t>
            </a:r>
            <a:r>
              <a:rPr lang="en-US" sz="2200" b="1" dirty="0">
                <a:solidFill>
                  <a:schemeClr val="accent2"/>
                </a:solidFill>
              </a:rPr>
              <a:t>cookie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Your app </a:t>
            </a:r>
            <a:r>
              <a:rPr lang="en-US" sz="2200" dirty="0"/>
              <a:t>should </a:t>
            </a:r>
            <a:r>
              <a:rPr lang="en-US" sz="2200" b="1" dirty="0">
                <a:solidFill>
                  <a:srgbClr val="00B050"/>
                </a:solidFill>
              </a:rPr>
              <a:t>behave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follows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On </a:t>
            </a:r>
            <a:r>
              <a:rPr lang="en-US" sz="2000" b="1" dirty="0">
                <a:solidFill>
                  <a:schemeClr val="accent1"/>
                </a:solidFill>
              </a:rPr>
              <a:t>home route </a:t>
            </a:r>
            <a:r>
              <a:rPr lang="en-US" sz="2000" dirty="0"/>
              <a:t>it should </a:t>
            </a:r>
            <a:r>
              <a:rPr lang="en-US" sz="2000" b="1" dirty="0">
                <a:solidFill>
                  <a:srgbClr val="0070C0"/>
                </a:solidFill>
              </a:rPr>
              <a:t>check</a:t>
            </a:r>
            <a:r>
              <a:rPr lang="en-US" sz="2000" dirty="0"/>
              <a:t> whether the </a:t>
            </a:r>
            <a:r>
              <a:rPr lang="en-US" sz="2000" b="1" dirty="0">
                <a:solidFill>
                  <a:srgbClr val="C00000"/>
                </a:solidFill>
              </a:rPr>
              <a:t>user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logged in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rgbClr val="92D050"/>
                </a:solidFill>
              </a:rPr>
              <a:t>not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rgbClr val="92D05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92D050"/>
                </a:solidFill>
              </a:rPr>
              <a:t>If he </a:t>
            </a:r>
            <a:r>
              <a:rPr lang="en-US" sz="2000" dirty="0"/>
              <a:t>is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not logged in </a:t>
            </a:r>
            <a:r>
              <a:rPr lang="en-US" sz="2000" dirty="0"/>
              <a:t>then it should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</a:t>
            </a:r>
            <a:r>
              <a:rPr lang="en-US" sz="2000" dirty="0"/>
              <a:t> the message </a:t>
            </a:r>
            <a:r>
              <a:rPr lang="en-US" sz="2000" b="1" dirty="0">
                <a:solidFill>
                  <a:srgbClr val="FFC000"/>
                </a:solidFill>
              </a:rPr>
              <a:t>Hello there , welcome</a:t>
            </a:r>
            <a:r>
              <a:rPr lang="en-US" sz="2000" dirty="0"/>
              <a:t> and should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provide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link</a:t>
            </a:r>
            <a:r>
              <a:rPr lang="en-US" sz="2000" dirty="0"/>
              <a:t> to 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</a:rPr>
              <a:t>login page</a:t>
            </a:r>
          </a:p>
          <a:p>
            <a:pPr lvl="2">
              <a:lnSpc>
                <a:spcPct val="150000"/>
              </a:lnSpc>
            </a:pP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If he is logged in </a:t>
            </a:r>
            <a:r>
              <a:rPr lang="en-US" sz="2000" dirty="0"/>
              <a:t>then it should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</a:t>
            </a:r>
            <a:r>
              <a:rPr lang="en-US" sz="2000" dirty="0"/>
              <a:t> the message </a:t>
            </a:r>
            <a:r>
              <a:rPr lang="en-US" sz="2000" b="1" dirty="0">
                <a:solidFill>
                  <a:srgbClr val="FFC000"/>
                </a:solidFill>
              </a:rPr>
              <a:t>Hello there , welcome</a:t>
            </a:r>
            <a:r>
              <a:rPr lang="en-US" sz="2000" dirty="0"/>
              <a:t> followed by the 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</a:rPr>
              <a:t>username</a:t>
            </a:r>
            <a:r>
              <a:rPr lang="en-US" sz="2000" dirty="0"/>
              <a:t> by which the user has </a:t>
            </a:r>
            <a:r>
              <a:rPr lang="en-US" sz="2000" b="1" dirty="0">
                <a:solidFill>
                  <a:srgbClr val="7030A0"/>
                </a:solidFill>
              </a:rPr>
              <a:t>logged in </a:t>
            </a:r>
            <a:r>
              <a:rPr lang="en-US" sz="2000" dirty="0"/>
              <a:t>and should </a:t>
            </a:r>
            <a:r>
              <a:rPr lang="en-US" sz="2000" b="1" dirty="0">
                <a:solidFill>
                  <a:srgbClr val="C00000"/>
                </a:solidFill>
              </a:rPr>
              <a:t>provide</a:t>
            </a:r>
            <a:r>
              <a:rPr lang="en-US" sz="2000" dirty="0"/>
              <a:t> a link to 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</a:rPr>
              <a:t>logout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0114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When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2"/>
                </a:solidFill>
              </a:rPr>
              <a:t>user clicks </a:t>
            </a:r>
            <a:r>
              <a:rPr lang="en-US" sz="2000" dirty="0"/>
              <a:t>on 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</a:rPr>
              <a:t>login</a:t>
            </a:r>
            <a:r>
              <a:rPr lang="en-US" sz="2000" dirty="0"/>
              <a:t> link a </a:t>
            </a:r>
            <a:r>
              <a:rPr lang="en-US" sz="2000" b="1" dirty="0">
                <a:solidFill>
                  <a:srgbClr val="0070C0"/>
                </a:solidFill>
              </a:rPr>
              <a:t>login page </a:t>
            </a:r>
            <a:r>
              <a:rPr lang="en-US" sz="2000" dirty="0"/>
              <a:t>should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appear</a:t>
            </a:r>
            <a:r>
              <a:rPr lang="en-US" sz="2000" dirty="0"/>
              <a:t> which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should ask </a:t>
            </a:r>
            <a:r>
              <a:rPr lang="en-US" sz="2000" dirty="0"/>
              <a:t>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user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C00000"/>
                </a:solidFill>
              </a:rPr>
              <a:t>input</a:t>
            </a:r>
            <a:r>
              <a:rPr lang="en-US" sz="2000" dirty="0"/>
              <a:t> his </a:t>
            </a:r>
            <a:r>
              <a:rPr lang="en-US" sz="2000" b="1" dirty="0">
                <a:solidFill>
                  <a:srgbClr val="FFC000"/>
                </a:solidFill>
              </a:rPr>
              <a:t>credentials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If the </a:t>
            </a:r>
            <a:r>
              <a:rPr lang="en-US" sz="2000" b="1" dirty="0">
                <a:solidFill>
                  <a:srgbClr val="FFC000"/>
                </a:solidFill>
              </a:rPr>
              <a:t>credentials</a:t>
            </a:r>
            <a:r>
              <a:rPr lang="en-US" sz="2000" dirty="0"/>
              <a:t> are </a:t>
            </a:r>
            <a:r>
              <a:rPr lang="en-US" sz="2000" b="1" dirty="0">
                <a:solidFill>
                  <a:srgbClr val="00B050"/>
                </a:solidFill>
              </a:rPr>
              <a:t>valid</a:t>
            </a:r>
            <a:r>
              <a:rPr lang="en-US" sz="2000" dirty="0"/>
              <a:t> then a </a:t>
            </a:r>
            <a:r>
              <a:rPr lang="en-US" sz="2000" b="1" dirty="0">
                <a:solidFill>
                  <a:srgbClr val="7030A0"/>
                </a:solidFill>
              </a:rPr>
              <a:t>page</a:t>
            </a:r>
            <a:r>
              <a:rPr lang="en-US" sz="2000" dirty="0"/>
              <a:t> should appear </a:t>
            </a:r>
            <a:r>
              <a:rPr lang="en-US" sz="2000" b="1" dirty="0">
                <a:solidFill>
                  <a:schemeClr val="accent1"/>
                </a:solidFill>
              </a:rPr>
              <a:t>welcoming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user</a:t>
            </a:r>
            <a:r>
              <a:rPr lang="en-US" sz="2000" dirty="0"/>
              <a:t> by his </a:t>
            </a:r>
            <a:r>
              <a:rPr lang="en-US" sz="2000" b="1" u="sng" dirty="0">
                <a:solidFill>
                  <a:srgbClr val="002060"/>
                </a:solidFill>
              </a:rPr>
              <a:t>username</a:t>
            </a:r>
            <a:r>
              <a:rPr lang="en-US" sz="2000" dirty="0"/>
              <a:t> and should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</a:t>
            </a:r>
            <a:r>
              <a:rPr lang="en-US" sz="2000" dirty="0"/>
              <a:t> a 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</a:rPr>
              <a:t>logout</a:t>
            </a:r>
            <a:r>
              <a:rPr lang="en-US" sz="2000" dirty="0"/>
              <a:t> link , </a:t>
            </a:r>
            <a:r>
              <a:rPr lang="en-US" sz="2000" b="1" dirty="0">
                <a:solidFill>
                  <a:srgbClr val="00B050"/>
                </a:solidFill>
              </a:rPr>
              <a:t>otherwise </a:t>
            </a:r>
            <a:r>
              <a:rPr lang="en-US" sz="2000" dirty="0"/>
              <a:t>an error message </a:t>
            </a:r>
            <a:r>
              <a:rPr lang="en-US" sz="2000" b="1" dirty="0">
                <a:solidFill>
                  <a:srgbClr val="FFC000"/>
                </a:solidFill>
              </a:rPr>
              <a:t>Invalid username or password</a:t>
            </a:r>
            <a:r>
              <a:rPr lang="en-US" sz="2000" dirty="0"/>
              <a:t> should </a:t>
            </a:r>
            <a:r>
              <a:rPr lang="en-US" sz="2000" b="1" dirty="0">
                <a:solidFill>
                  <a:schemeClr val="accent2"/>
                </a:solidFill>
              </a:rPr>
              <a:t>appear </a:t>
            </a:r>
            <a:r>
              <a:rPr lang="en-US" sz="2000" dirty="0"/>
              <a:t>on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login page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When</a:t>
            </a:r>
            <a:r>
              <a:rPr lang="en-US" sz="2000" dirty="0"/>
              <a:t> the user </a:t>
            </a:r>
            <a:r>
              <a:rPr lang="en-US" sz="2000" b="1" dirty="0" err="1">
                <a:solidFill>
                  <a:srgbClr val="002060"/>
                </a:solidFill>
              </a:rPr>
              <a:t>logsout</a:t>
            </a:r>
            <a:r>
              <a:rPr lang="en-US" sz="2000" dirty="0"/>
              <a:t> he should be </a:t>
            </a:r>
            <a:r>
              <a:rPr lang="en-US" sz="2000" b="1" dirty="0">
                <a:solidFill>
                  <a:srgbClr val="C00000"/>
                </a:solidFill>
              </a:rPr>
              <a:t>redirected</a:t>
            </a:r>
            <a:r>
              <a:rPr lang="en-US" sz="2000" dirty="0"/>
              <a:t> to the </a:t>
            </a:r>
            <a:r>
              <a:rPr lang="en-US" sz="2000" b="1" u="sng" dirty="0">
                <a:solidFill>
                  <a:schemeClr val="accent6">
                    <a:lumMod val="75000"/>
                  </a:schemeClr>
                </a:solidFill>
              </a:rPr>
              <a:t>login </a:t>
            </a:r>
            <a:r>
              <a:rPr lang="en-US" sz="2000" dirty="0"/>
              <a:t>page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9124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07C6-3D45-A7A7-0CCD-6203D88A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" y="2818932"/>
            <a:ext cx="9144000" cy="22157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6789D-0364-3764-CD6A-1B0056F15D5D}"/>
              </a:ext>
            </a:extLst>
          </p:cNvPr>
          <p:cNvSpPr txBox="1"/>
          <p:nvPr/>
        </p:nvSpPr>
        <p:spPr>
          <a:xfrm>
            <a:off x="20330" y="22087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Response of home route if user is not logged in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64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07C6-3D45-A7A7-0CCD-6203D88A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818932"/>
            <a:ext cx="8064896" cy="3202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6789D-0364-3764-CD6A-1B0056F15D5D}"/>
              </a:ext>
            </a:extLst>
          </p:cNvPr>
          <p:cNvSpPr txBox="1"/>
          <p:nvPr/>
        </p:nvSpPr>
        <p:spPr>
          <a:xfrm>
            <a:off x="20330" y="22087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On clicking login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07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07C6-3D45-A7A7-0CCD-6203D88A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979047"/>
            <a:ext cx="8064896" cy="2882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6789D-0364-3764-CD6A-1B0056F15D5D}"/>
              </a:ext>
            </a:extLst>
          </p:cNvPr>
          <p:cNvSpPr txBox="1"/>
          <p:nvPr/>
        </p:nvSpPr>
        <p:spPr>
          <a:xfrm>
            <a:off x="20330" y="22087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On wrong credentials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25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07C6-3D45-A7A7-0CCD-6203D88A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6320" y="2979047"/>
            <a:ext cx="7611360" cy="28821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6789D-0364-3764-CD6A-1B0056F15D5D}"/>
              </a:ext>
            </a:extLst>
          </p:cNvPr>
          <p:cNvSpPr txBox="1"/>
          <p:nvPr/>
        </p:nvSpPr>
        <p:spPr>
          <a:xfrm>
            <a:off x="20330" y="22087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On wrong credentials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01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07C6-3D45-A7A7-0CCD-6203D88A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3084375"/>
            <a:ext cx="8064896" cy="2671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6789D-0364-3764-CD6A-1B0056F15D5D}"/>
              </a:ext>
            </a:extLst>
          </p:cNvPr>
          <p:cNvSpPr txBox="1"/>
          <p:nvPr/>
        </p:nvSpPr>
        <p:spPr>
          <a:xfrm>
            <a:off x="20330" y="22087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On right credentials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48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07C6-3D45-A7A7-0CCD-6203D88A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536" y="2996952"/>
            <a:ext cx="8322156" cy="33123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6789D-0364-3764-CD6A-1B0056F15D5D}"/>
              </a:ext>
            </a:extLst>
          </p:cNvPr>
          <p:cNvSpPr txBox="1"/>
          <p:nvPr/>
        </p:nvSpPr>
        <p:spPr>
          <a:xfrm>
            <a:off x="20330" y="22087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On right credentials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962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07C6-3D45-A7A7-0CCD-6203D88A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4167" y="3213188"/>
            <a:ext cx="6895665" cy="2413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6789D-0364-3764-CD6A-1B0056F15D5D}"/>
              </a:ext>
            </a:extLst>
          </p:cNvPr>
          <p:cNvSpPr txBox="1"/>
          <p:nvPr/>
        </p:nvSpPr>
        <p:spPr>
          <a:xfrm>
            <a:off x="20330" y="22087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On clicking logout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13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Introduction to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Almost</a:t>
            </a:r>
            <a:r>
              <a:rPr lang="en-US" sz="2200" dirty="0"/>
              <a:t> every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website/web app </a:t>
            </a:r>
            <a:r>
              <a:rPr lang="en-US" sz="2200" dirty="0"/>
              <a:t>stores a </a:t>
            </a:r>
            <a:r>
              <a:rPr lang="en-US" sz="2200" b="1" dirty="0">
                <a:solidFill>
                  <a:srgbClr val="00B050"/>
                </a:solidFill>
              </a:rPr>
              <a:t>small amount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</a:t>
            </a:r>
            <a:r>
              <a:rPr lang="en-US" sz="2200" dirty="0"/>
              <a:t> on the </a:t>
            </a:r>
            <a:r>
              <a:rPr lang="en-US" sz="2200" b="1" dirty="0">
                <a:solidFill>
                  <a:srgbClr val="FFC000"/>
                </a:solidFill>
              </a:rPr>
              <a:t>browsers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There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rgbClr val="7030A0"/>
                </a:solidFill>
              </a:rPr>
              <a:t>two</a:t>
            </a:r>
            <a:r>
              <a:rPr lang="en-US" sz="2200" dirty="0"/>
              <a:t> most popular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browser-based storage</a:t>
            </a:r>
            <a:r>
              <a:rPr lang="en-US" sz="2200" dirty="0"/>
              <a:t>: 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local storage</a:t>
            </a: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cookie storage</a:t>
            </a:r>
            <a:endParaRPr lang="en-US" sz="20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In this </a:t>
            </a:r>
            <a:r>
              <a:rPr lang="en-US" sz="2200" b="1" dirty="0">
                <a:solidFill>
                  <a:srgbClr val="00B050"/>
                </a:solidFill>
              </a:rPr>
              <a:t>lecture</a:t>
            </a:r>
            <a:r>
              <a:rPr lang="en-US" sz="2200" dirty="0"/>
              <a:t> we will be </a:t>
            </a:r>
            <a:r>
              <a:rPr lang="en-US" sz="2200" b="1" dirty="0">
                <a:solidFill>
                  <a:srgbClr val="0070C0"/>
                </a:solidFill>
              </a:rPr>
              <a:t>discussing</a:t>
            </a:r>
            <a:r>
              <a:rPr lang="en-US" sz="2200" dirty="0"/>
              <a:t> about </a:t>
            </a: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cookie</a:t>
            </a:r>
            <a:r>
              <a:rPr lang="en-US" sz="2200" dirty="0"/>
              <a:t> storage.</a:t>
            </a:r>
          </a:p>
        </p:txBody>
      </p:sp>
    </p:spTree>
    <p:extLst>
      <p:ext uri="{BB962C8B-B14F-4D97-AF65-F5344CB8AC3E}">
        <p14:creationId xmlns:p14="http://schemas.microsoft.com/office/powerpoint/2010/main" val="13461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Desired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7A07C6-3D45-A7A7-0CCD-6203D88AA8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3288846"/>
            <a:ext cx="7920879" cy="3092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06789D-0364-3764-CD6A-1B0056F15D5D}"/>
              </a:ext>
            </a:extLst>
          </p:cNvPr>
          <p:cNvSpPr txBox="1"/>
          <p:nvPr/>
        </p:nvSpPr>
        <p:spPr>
          <a:xfrm>
            <a:off x="20330" y="2208785"/>
            <a:ext cx="72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If user is already logged in and he accesses the home route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68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are cookies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Cookies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small text files </a:t>
            </a:r>
            <a:r>
              <a:rPr lang="en-US" sz="2200" dirty="0"/>
              <a:t>which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browser</a:t>
            </a:r>
            <a:r>
              <a:rPr lang="en-US" sz="2200" dirty="0"/>
              <a:t> receives from the </a:t>
            </a:r>
            <a:r>
              <a:rPr lang="en-US" sz="2200" b="1" dirty="0">
                <a:solidFill>
                  <a:srgbClr val="C00000"/>
                </a:solidFill>
              </a:rPr>
              <a:t>server</a:t>
            </a:r>
            <a:r>
              <a:rPr lang="en-US" sz="2200" dirty="0"/>
              <a:t> </a:t>
            </a:r>
            <a:r>
              <a:rPr lang="en-US" sz="2200" b="1" u="sng" dirty="0">
                <a:solidFill>
                  <a:schemeClr val="accent4">
                    <a:lumMod val="75000"/>
                  </a:schemeClr>
                </a:solidFill>
              </a:rPr>
              <a:t>embedded inside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00B050"/>
                </a:solidFill>
              </a:rPr>
              <a:t>response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These </a:t>
            </a:r>
            <a:r>
              <a:rPr lang="en-US" sz="2200" b="1" dirty="0">
                <a:solidFill>
                  <a:schemeClr val="accent2"/>
                </a:solidFill>
              </a:rPr>
              <a:t>cookies</a:t>
            </a:r>
            <a:r>
              <a:rPr lang="en-US" sz="2200" dirty="0"/>
              <a:t> are then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saved</a:t>
            </a:r>
            <a:r>
              <a:rPr lang="en-US" sz="2200" dirty="0"/>
              <a:t> by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browser</a:t>
            </a:r>
            <a:r>
              <a:rPr lang="en-US" sz="2200" dirty="0"/>
              <a:t>  in the </a:t>
            </a:r>
            <a:r>
              <a:rPr lang="en-US" sz="2200" b="1" dirty="0">
                <a:solidFill>
                  <a:srgbClr val="FFC000"/>
                </a:solidFill>
              </a:rPr>
              <a:t>secondary memory </a:t>
            </a:r>
            <a:r>
              <a:rPr lang="en-US" sz="2200" dirty="0"/>
              <a:t>of the </a:t>
            </a:r>
            <a:r>
              <a:rPr lang="en-US" sz="2200" b="1" dirty="0">
                <a:solidFill>
                  <a:srgbClr val="00B050"/>
                </a:solidFill>
              </a:rPr>
              <a:t>device</a:t>
            </a:r>
            <a:r>
              <a:rPr lang="en-US" sz="2200" dirty="0"/>
              <a:t>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Now , the </a:t>
            </a:r>
            <a:r>
              <a:rPr lang="en-US" sz="2200" b="1" dirty="0">
                <a:solidFill>
                  <a:srgbClr val="0070C0"/>
                </a:solidFill>
              </a:rPr>
              <a:t>next time </a:t>
            </a:r>
            <a:r>
              <a:rPr lang="en-US" sz="2200" dirty="0"/>
              <a:t>when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same browser </a:t>
            </a:r>
            <a:r>
              <a:rPr lang="en-US" sz="2200" dirty="0"/>
              <a:t>sends </a:t>
            </a:r>
            <a:r>
              <a:rPr lang="en-US" sz="2200" b="1" dirty="0">
                <a:solidFill>
                  <a:srgbClr val="0070C0"/>
                </a:solidFill>
              </a:rPr>
              <a:t>next request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rgbClr val="C00000"/>
                </a:solidFill>
              </a:rPr>
              <a:t>same server </a:t>
            </a:r>
            <a:r>
              <a:rPr lang="en-US" sz="2200" dirty="0"/>
              <a:t>it also </a:t>
            </a:r>
            <a:r>
              <a:rPr lang="en-US" sz="2200" b="1" u="sng" dirty="0">
                <a:solidFill>
                  <a:srgbClr val="7030A0"/>
                </a:solidFill>
              </a:rPr>
              <a:t>transmits</a:t>
            </a:r>
            <a:r>
              <a:rPr lang="en-US" sz="2200" dirty="0"/>
              <a:t> these </a:t>
            </a:r>
            <a:r>
              <a:rPr lang="en-US" sz="2200" b="1" dirty="0">
                <a:solidFill>
                  <a:schemeClr val="accent2"/>
                </a:solidFill>
              </a:rPr>
              <a:t>cookies</a:t>
            </a:r>
            <a:r>
              <a:rPr lang="en-US" sz="2200" dirty="0"/>
              <a:t>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048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are cookies ?</a:t>
            </a:r>
          </a:p>
        </p:txBody>
      </p:sp>
      <p:pic>
        <p:nvPicPr>
          <p:cNvPr id="4" name="Content Placeholder 7" descr="cookie1.png">
            <a:extLst>
              <a:ext uri="{FF2B5EF4-FFF2-40B4-BE49-F238E27FC236}">
                <a16:creationId xmlns:a16="http://schemas.microsoft.com/office/drawing/2014/main" id="{5DB86130-2C6A-E8BA-275E-E769C4A74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844824"/>
            <a:ext cx="7272808" cy="4320480"/>
          </a:xfrm>
        </p:spPr>
      </p:pic>
    </p:spTree>
    <p:extLst>
      <p:ext uri="{BB962C8B-B14F-4D97-AF65-F5344CB8AC3E}">
        <p14:creationId xmlns:p14="http://schemas.microsoft.com/office/powerpoint/2010/main" val="233364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Purpose of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Cookies</a:t>
            </a:r>
            <a:r>
              <a:rPr lang="en-US" sz="2200" dirty="0"/>
              <a:t> help the </a:t>
            </a:r>
            <a:r>
              <a:rPr lang="en-US" sz="2200" b="1" dirty="0">
                <a:solidFill>
                  <a:schemeClr val="accent1"/>
                </a:solidFill>
              </a:rPr>
              <a:t>website</a:t>
            </a:r>
            <a:r>
              <a:rPr lang="en-US" sz="2200" dirty="0"/>
              <a:t> we have </a:t>
            </a:r>
            <a:r>
              <a:rPr lang="en-US" sz="2200" b="1" dirty="0">
                <a:solidFill>
                  <a:srgbClr val="00B050"/>
                </a:solidFill>
              </a:rPr>
              <a:t>visited</a:t>
            </a:r>
            <a:r>
              <a:rPr lang="en-US" sz="2200" dirty="0"/>
              <a:t> to know </a:t>
            </a:r>
            <a:r>
              <a:rPr lang="en-US" sz="2200" b="1" dirty="0">
                <a:solidFill>
                  <a:srgbClr val="0070C0"/>
                </a:solidFill>
              </a:rPr>
              <a:t>more about us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C00000"/>
                </a:solidFill>
              </a:rPr>
              <a:t>customize</a:t>
            </a:r>
            <a:r>
              <a:rPr lang="en-US" sz="2200" dirty="0"/>
              <a:t> our </a:t>
            </a:r>
            <a:r>
              <a:rPr lang="en-US" sz="2200" b="1" dirty="0">
                <a:solidFill>
                  <a:srgbClr val="FFC000"/>
                </a:solidFill>
              </a:rPr>
              <a:t>future experience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b="1" u="sng" dirty="0">
              <a:solidFill>
                <a:srgbClr val="00206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000" b="1" u="sng" dirty="0">
                <a:solidFill>
                  <a:srgbClr val="002060"/>
                </a:solidFill>
              </a:rPr>
              <a:t>User preferences </a:t>
            </a:r>
            <a:r>
              <a:rPr lang="en-US" sz="2000" dirty="0"/>
              <a:t>for ex: sites like </a:t>
            </a:r>
            <a:r>
              <a:rPr lang="en-US" sz="2000" b="1" dirty="0" err="1">
                <a:solidFill>
                  <a:srgbClr val="00B050"/>
                </a:solidFill>
              </a:rPr>
              <a:t>youtube</a:t>
            </a:r>
            <a:r>
              <a:rPr lang="en-US" sz="2000" dirty="0"/>
              <a:t> use </a:t>
            </a:r>
            <a:r>
              <a:rPr lang="en-US" sz="2000" b="1" dirty="0">
                <a:solidFill>
                  <a:srgbClr val="0070C0"/>
                </a:solidFill>
              </a:rPr>
              <a:t>cookies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FFC000"/>
                </a:solidFill>
              </a:rPr>
              <a:t>display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C00000"/>
                </a:solidFill>
              </a:rPr>
              <a:t>recommended list </a:t>
            </a:r>
            <a:r>
              <a:rPr lang="en-US" sz="2000" dirty="0"/>
              <a:t>of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videos</a:t>
            </a:r>
            <a:r>
              <a:rPr lang="en-US" sz="2000" dirty="0"/>
              <a:t> as per the users </a:t>
            </a:r>
            <a:r>
              <a:rPr lang="en-US" sz="2000" b="1" dirty="0">
                <a:solidFill>
                  <a:srgbClr val="7030A0"/>
                </a:solidFill>
              </a:rPr>
              <a:t>previous video </a:t>
            </a:r>
            <a:r>
              <a:rPr lang="en-US" sz="2000" dirty="0"/>
              <a:t>views.</a:t>
            </a:r>
          </a:p>
          <a:p>
            <a:pPr lvl="2">
              <a:lnSpc>
                <a:spcPct val="150000"/>
              </a:lnSpc>
            </a:pPr>
            <a:r>
              <a:rPr lang="en-US" sz="2000" b="1" u="sng" dirty="0">
                <a:solidFill>
                  <a:srgbClr val="002060"/>
                </a:solidFill>
              </a:rPr>
              <a:t>Shopping Cart: </a:t>
            </a:r>
            <a:r>
              <a:rPr lang="en-US" sz="2000" dirty="0"/>
              <a:t>When we </a:t>
            </a:r>
            <a:r>
              <a:rPr lang="en-US" sz="2000" b="1" dirty="0">
                <a:solidFill>
                  <a:schemeClr val="accent3"/>
                </a:solidFill>
              </a:rPr>
              <a:t>include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/>
                </a:solidFill>
              </a:rPr>
              <a:t>items</a:t>
            </a:r>
            <a:r>
              <a:rPr lang="en-US" sz="2000" dirty="0"/>
              <a:t> into </a:t>
            </a:r>
            <a:r>
              <a:rPr lang="en-US" sz="2000" b="1" dirty="0">
                <a:solidFill>
                  <a:srgbClr val="00B050"/>
                </a:solidFill>
              </a:rPr>
              <a:t>our shopping cart</a:t>
            </a:r>
            <a:r>
              <a:rPr lang="en-US" sz="2000" dirty="0"/>
              <a:t>, a </a:t>
            </a:r>
            <a:r>
              <a:rPr lang="en-US" sz="2000" b="1" dirty="0">
                <a:solidFill>
                  <a:schemeClr val="accent2"/>
                </a:solidFill>
              </a:rPr>
              <a:t>cookie</a:t>
            </a:r>
            <a:r>
              <a:rPr lang="en-US" sz="2000" dirty="0"/>
              <a:t> will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remember our choices</a:t>
            </a:r>
            <a:r>
              <a:rPr lang="en-US" sz="2000" dirty="0"/>
              <a:t>. Our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shopping list items</a:t>
            </a:r>
            <a:r>
              <a:rPr lang="en-US" sz="2000" dirty="0"/>
              <a:t> will </a:t>
            </a:r>
            <a:r>
              <a:rPr lang="en-US" sz="2000" b="1" dirty="0">
                <a:solidFill>
                  <a:srgbClr val="FFC000"/>
                </a:solidFill>
              </a:rPr>
              <a:t>still be there </a:t>
            </a:r>
            <a:r>
              <a:rPr lang="en-US" sz="2000" dirty="0"/>
              <a:t>whenever we </a:t>
            </a:r>
            <a:r>
              <a:rPr lang="en-US" sz="2000" b="1" dirty="0">
                <a:solidFill>
                  <a:schemeClr val="accent2"/>
                </a:solidFill>
              </a:rPr>
              <a:t>revisit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2060"/>
                </a:solidFill>
              </a:rPr>
              <a:t>site</a:t>
            </a:r>
            <a:r>
              <a:rPr lang="en-US" sz="20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</a:rPr>
              <a:t>In short </a:t>
            </a:r>
            <a:r>
              <a:rPr lang="en-US" sz="2200" dirty="0"/>
              <a:t>we </a:t>
            </a:r>
            <a:r>
              <a:rPr lang="en-US" sz="2200" b="1" dirty="0">
                <a:solidFill>
                  <a:srgbClr val="00B050"/>
                </a:solidFill>
              </a:rPr>
              <a:t>can say </a:t>
            </a:r>
            <a:r>
              <a:rPr lang="en-US" sz="2200" dirty="0"/>
              <a:t>that , a </a:t>
            </a:r>
            <a:r>
              <a:rPr lang="en-US" sz="2200" b="1" dirty="0">
                <a:solidFill>
                  <a:schemeClr val="accent2"/>
                </a:solidFill>
              </a:rPr>
              <a:t>Cookie</a:t>
            </a:r>
            <a:r>
              <a:rPr lang="en-US" sz="2200" dirty="0"/>
              <a:t> is used to </a:t>
            </a:r>
            <a:r>
              <a:rPr lang="en-US" sz="2200" b="1" dirty="0">
                <a:solidFill>
                  <a:srgbClr val="0070C0"/>
                </a:solidFill>
              </a:rPr>
              <a:t>remember data</a:t>
            </a:r>
            <a:r>
              <a:rPr lang="en-US" sz="2200" dirty="0"/>
              <a:t> from the </a:t>
            </a:r>
            <a:r>
              <a:rPr lang="en-US" sz="2200" b="1" dirty="0">
                <a:solidFill>
                  <a:srgbClr val="C00000"/>
                </a:solidFill>
              </a:rPr>
              <a:t>user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7161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cookies in express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In </a:t>
            </a:r>
            <a:r>
              <a:rPr lang="en-US" sz="2200" b="1" dirty="0">
                <a:solidFill>
                  <a:schemeClr val="accent1"/>
                </a:solidFill>
              </a:rPr>
              <a:t>Express.js</a:t>
            </a:r>
            <a:r>
              <a:rPr lang="en-US" sz="2200" dirty="0"/>
              <a:t>, we can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set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50"/>
                </a:solidFill>
              </a:rPr>
              <a:t>retrieve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/>
                </a:solidFill>
              </a:rPr>
              <a:t>cookies</a:t>
            </a:r>
            <a:r>
              <a:rPr lang="en-US" sz="2200" dirty="0"/>
              <a:t> using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cookie-parser</a:t>
            </a:r>
            <a:r>
              <a:rPr lang="en-US" sz="2200" dirty="0"/>
              <a:t> middleware.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This </a:t>
            </a:r>
            <a:r>
              <a:rPr lang="en-US" sz="2200" b="1" dirty="0">
                <a:solidFill>
                  <a:srgbClr val="0070C0"/>
                </a:solidFill>
              </a:rPr>
              <a:t>middleware</a:t>
            </a:r>
            <a:r>
              <a:rPr lang="en-US" sz="2200" dirty="0"/>
              <a:t> parses </a:t>
            </a:r>
            <a:r>
              <a:rPr lang="en-US" sz="2200" b="1" dirty="0">
                <a:solidFill>
                  <a:srgbClr val="00B050"/>
                </a:solidFill>
              </a:rPr>
              <a:t>incoming cookies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chemeClr val="accent1"/>
                </a:solidFill>
              </a:rPr>
              <a:t>populates</a:t>
            </a:r>
            <a:r>
              <a:rPr lang="en-US" sz="2200" dirty="0"/>
              <a:t> the </a:t>
            </a:r>
            <a:r>
              <a:rPr lang="en-US" sz="2200" b="1" dirty="0" err="1">
                <a:solidFill>
                  <a:srgbClr val="002060"/>
                </a:solidFill>
              </a:rPr>
              <a:t>req.cookies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object with the </a:t>
            </a:r>
            <a:r>
              <a:rPr lang="en-US" sz="2200" b="1" dirty="0">
                <a:solidFill>
                  <a:srgbClr val="C00000"/>
                </a:solidFill>
              </a:rPr>
              <a:t>key-value</a:t>
            </a:r>
            <a:r>
              <a:rPr lang="en-US" sz="2200" dirty="0"/>
              <a:t> pairs of all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cookies</a:t>
            </a:r>
            <a:r>
              <a:rPr lang="en-US" sz="2200" dirty="0"/>
              <a:t> sent by the </a:t>
            </a:r>
            <a:r>
              <a:rPr lang="en-US" sz="2200" b="1" dirty="0">
                <a:solidFill>
                  <a:srgbClr val="7030A0"/>
                </a:solidFill>
              </a:rPr>
              <a:t>browser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623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cookies in express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 use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002060"/>
                </a:solidFill>
              </a:rPr>
              <a:t>cookie-parser</a:t>
            </a:r>
            <a:r>
              <a:rPr lang="en-US" sz="2200" dirty="0"/>
              <a:t> middleware, we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first need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install</a:t>
            </a:r>
            <a:r>
              <a:rPr lang="en-US" sz="2200" dirty="0"/>
              <a:t> it using </a:t>
            </a:r>
            <a:r>
              <a:rPr lang="en-US" sz="2200" b="1" dirty="0" err="1">
                <a:solidFill>
                  <a:srgbClr val="7030A0"/>
                </a:solidFill>
              </a:rPr>
              <a:t>npm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200" b="1" dirty="0" err="1">
                <a:solidFill>
                  <a:schemeClr val="accent3"/>
                </a:solidFill>
              </a:rPr>
              <a:t>npm</a:t>
            </a:r>
            <a:r>
              <a:rPr lang="en-US" sz="2200" b="1" dirty="0">
                <a:solidFill>
                  <a:schemeClr val="accent3"/>
                </a:solidFill>
              </a:rPr>
              <a:t> install cookie-parser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Next</a:t>
            </a:r>
            <a:r>
              <a:rPr lang="en-US" sz="2200" dirty="0"/>
              <a:t>, we </a:t>
            </a:r>
            <a:r>
              <a:rPr lang="en-US" sz="2200" b="1" dirty="0">
                <a:solidFill>
                  <a:schemeClr val="accent1"/>
                </a:solidFill>
              </a:rPr>
              <a:t>need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import it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our application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FFC000"/>
                </a:solidFill>
              </a:rPr>
              <a:t>use it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middleware</a:t>
            </a:r>
            <a:r>
              <a:rPr lang="en-US" sz="2200" dirty="0"/>
              <a:t> before our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routes</a:t>
            </a:r>
            <a:r>
              <a:rPr lang="en-US" sz="2200" dirty="0"/>
              <a:t> as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shown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002060"/>
                </a:solidFill>
              </a:rPr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228744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cookies in express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A67E92-9E11-EEE9-93D6-1C1B1C99A5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2276872"/>
            <a:ext cx="7086134" cy="3816424"/>
          </a:xfrm>
        </p:spPr>
      </p:pic>
    </p:spTree>
    <p:extLst>
      <p:ext uri="{BB962C8B-B14F-4D97-AF65-F5344CB8AC3E}">
        <p14:creationId xmlns:p14="http://schemas.microsoft.com/office/powerpoint/2010/main" val="337495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12264</TotalTime>
  <Words>1022</Words>
  <Application>Microsoft Office PowerPoint</Application>
  <PresentationFormat>On-screen Show (4:3)</PresentationFormat>
  <Paragraphs>163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Bookman Old Style</vt:lpstr>
      <vt:lpstr>Calibri</vt:lpstr>
      <vt:lpstr>Century Gothic</vt:lpstr>
      <vt:lpstr>Consolas</vt:lpstr>
      <vt:lpstr>Wingdings</vt:lpstr>
      <vt:lpstr>Vapor Trail</vt:lpstr>
      <vt:lpstr>PowerPoint Presentation</vt:lpstr>
      <vt:lpstr>Today’s Agenda</vt:lpstr>
      <vt:lpstr>Introduction to cookies</vt:lpstr>
      <vt:lpstr>What are cookies ?</vt:lpstr>
      <vt:lpstr>What are cookies ?</vt:lpstr>
      <vt:lpstr>Purpose of cookies</vt:lpstr>
      <vt:lpstr>Using cookies in express js</vt:lpstr>
      <vt:lpstr>Using cookies in express js</vt:lpstr>
      <vt:lpstr>Using cookies in express js</vt:lpstr>
      <vt:lpstr>Setting a cookie</vt:lpstr>
      <vt:lpstr>reading cookie</vt:lpstr>
      <vt:lpstr>Exercise 87</vt:lpstr>
      <vt:lpstr>Desired output</vt:lpstr>
      <vt:lpstr>Solution </vt:lpstr>
      <vt:lpstr>Setting cookie options</vt:lpstr>
      <vt:lpstr>Setting cookie options</vt:lpstr>
      <vt:lpstr>Adding cookie with expiry</vt:lpstr>
      <vt:lpstr>Securing cookie from hackers</vt:lpstr>
      <vt:lpstr>example</vt:lpstr>
      <vt:lpstr>Deleting cookie</vt:lpstr>
      <vt:lpstr>Exercise 88</vt:lpstr>
      <vt:lpstr>Exercise 88</vt:lpstr>
      <vt:lpstr>Desired output</vt:lpstr>
      <vt:lpstr>Desired output</vt:lpstr>
      <vt:lpstr>Desired output</vt:lpstr>
      <vt:lpstr>Desired output</vt:lpstr>
      <vt:lpstr>Desired output</vt:lpstr>
      <vt:lpstr>Desired output</vt:lpstr>
      <vt:lpstr>Desired output</vt:lpstr>
      <vt:lpstr>Desired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303</cp:revision>
  <dcterms:created xsi:type="dcterms:W3CDTF">2015-12-21T13:46:00Z</dcterms:created>
  <dcterms:modified xsi:type="dcterms:W3CDTF">2023-08-14T06:13:49Z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