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4"/>
  </p:notesMasterIdLst>
  <p:sldIdLst>
    <p:sldId id="256" r:id="rId2"/>
    <p:sldId id="301" r:id="rId3"/>
    <p:sldId id="1730" r:id="rId4"/>
    <p:sldId id="1771" r:id="rId5"/>
    <p:sldId id="1772" r:id="rId6"/>
    <p:sldId id="1773" r:id="rId7"/>
    <p:sldId id="1774" r:id="rId8"/>
    <p:sldId id="1775" r:id="rId9"/>
    <p:sldId id="1776" r:id="rId10"/>
    <p:sldId id="1779" r:id="rId11"/>
    <p:sldId id="1777" r:id="rId12"/>
    <p:sldId id="1780" r:id="rId13"/>
    <p:sldId id="1778" r:id="rId14"/>
    <p:sldId id="1770" r:id="rId15"/>
    <p:sldId id="1781" r:id="rId16"/>
    <p:sldId id="1731" r:id="rId17"/>
    <p:sldId id="1784" r:id="rId18"/>
    <p:sldId id="1785" r:id="rId19"/>
    <p:sldId id="1786" r:id="rId20"/>
    <p:sldId id="1787" r:id="rId21"/>
    <p:sldId id="1788" r:id="rId22"/>
    <p:sldId id="1789" r:id="rId23"/>
    <p:sldId id="1790" r:id="rId24"/>
    <p:sldId id="1791" r:id="rId25"/>
    <p:sldId id="1792" r:id="rId26"/>
    <p:sldId id="1751" r:id="rId27"/>
    <p:sldId id="1793" r:id="rId28"/>
    <p:sldId id="1794" r:id="rId29"/>
    <p:sldId id="1795" r:id="rId30"/>
    <p:sldId id="1796" r:id="rId31"/>
    <p:sldId id="1750" r:id="rId32"/>
    <p:sldId id="179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F0CCAA4-9906-440F-B43E-9C8D1378F539}"/>
    <pc:docChg chg="custSel addSld delSld modSld sldOrd">
      <pc:chgData name="Sharma Computer Academy" userId="08476b32c11f4418" providerId="LiveId" clId="{EF0CCAA4-9906-440F-B43E-9C8D1378F539}" dt="2023-08-21T12:12:02.866" v="3236" actId="115"/>
      <pc:docMkLst>
        <pc:docMk/>
      </pc:docMkLst>
      <pc:sldChg chg="modSp mod">
        <pc:chgData name="Sharma Computer Academy" userId="08476b32c11f4418" providerId="LiveId" clId="{EF0CCAA4-9906-440F-B43E-9C8D1378F539}" dt="2023-08-09T06:59:31.803" v="0" actId="20577"/>
        <pc:sldMkLst>
          <pc:docMk/>
          <pc:sldMk cId="0" sldId="256"/>
        </pc:sldMkLst>
        <pc:spChg chg="mod">
          <ac:chgData name="Sharma Computer Academy" userId="08476b32c11f4418" providerId="LiveId" clId="{EF0CCAA4-9906-440F-B43E-9C8D1378F539}" dt="2023-08-09T06:59:31.803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EF0CCAA4-9906-440F-B43E-9C8D1378F539}" dt="2023-08-11T08:38:53.445" v="3023" actId="20577"/>
        <pc:sldMkLst>
          <pc:docMk/>
          <pc:sldMk cId="0" sldId="301"/>
        </pc:sldMkLst>
        <pc:spChg chg="mod">
          <ac:chgData name="Sharma Computer Academy" userId="08476b32c11f4418" providerId="LiveId" clId="{EF0CCAA4-9906-440F-B43E-9C8D1378F539}" dt="2023-08-11T08:38:53.445" v="3023" actId="2057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4001147532" sldId="1116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3259647020" sldId="1117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1713387292" sldId="1502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2517923399" sldId="1674"/>
        </pc:sldMkLst>
      </pc:sldChg>
      <pc:sldChg chg="modSp mod modAnim">
        <pc:chgData name="Sharma Computer Academy" userId="08476b32c11f4418" providerId="LiveId" clId="{EF0CCAA4-9906-440F-B43E-9C8D1378F539}" dt="2023-08-21T12:09:06.455" v="3205" actId="20577"/>
        <pc:sldMkLst>
          <pc:docMk/>
          <pc:sldMk cId="1346110058" sldId="1730"/>
        </pc:sldMkLst>
        <pc:spChg chg="mod">
          <ac:chgData name="Sharma Computer Academy" userId="08476b32c11f4418" providerId="LiveId" clId="{EF0CCAA4-9906-440F-B43E-9C8D1378F539}" dt="2023-08-09T07:13:14.493" v="278" actId="20577"/>
          <ac:spMkLst>
            <pc:docMk/>
            <pc:sldMk cId="1346110058" sldId="1730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21T12:09:06.455" v="3205" actId="20577"/>
          <ac:spMkLst>
            <pc:docMk/>
            <pc:sldMk cId="1346110058" sldId="173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F0CCAA4-9906-440F-B43E-9C8D1378F539}" dt="2023-08-16T12:02:54.371" v="3164" actId="20577"/>
        <pc:sldMkLst>
          <pc:docMk/>
          <pc:sldMk cId="1730486378" sldId="1731"/>
        </pc:sldMkLst>
        <pc:spChg chg="mod">
          <ac:chgData name="Sharma Computer Academy" userId="08476b32c11f4418" providerId="LiveId" clId="{EF0CCAA4-9906-440F-B43E-9C8D1378F539}" dt="2023-08-11T06:56:00.826" v="1174" actId="20577"/>
          <ac:spMkLst>
            <pc:docMk/>
            <pc:sldMk cId="1730486378" sldId="1731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16T12:02:54.371" v="3164" actId="20577"/>
          <ac:spMkLst>
            <pc:docMk/>
            <pc:sldMk cId="1730486378" sldId="173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649926489" sldId="1732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2888485906" sldId="1733"/>
        </pc:sldMkLst>
      </pc:sldChg>
      <pc:sldChg chg="addSp delSp modSp mod modAnim">
        <pc:chgData name="Sharma Computer Academy" userId="08476b32c11f4418" providerId="LiveId" clId="{EF0CCAA4-9906-440F-B43E-9C8D1378F539}" dt="2023-08-11T08:37:32.875" v="2954" actId="1076"/>
        <pc:sldMkLst>
          <pc:docMk/>
          <pc:sldMk cId="226237673" sldId="1750"/>
        </pc:sldMkLst>
        <pc:spChg chg="mod">
          <ac:chgData name="Sharma Computer Academy" userId="08476b32c11f4418" providerId="LiveId" clId="{EF0CCAA4-9906-440F-B43E-9C8D1378F539}" dt="2023-08-11T08:37:19.571" v="2950" actId="20577"/>
          <ac:spMkLst>
            <pc:docMk/>
            <pc:sldMk cId="226237673" sldId="1750"/>
            <ac:spMk id="2" creationId="{00000000-0000-0000-0000-000000000000}"/>
          </ac:spMkLst>
        </pc:spChg>
        <pc:spChg chg="del mod">
          <ac:chgData name="Sharma Computer Academy" userId="08476b32c11f4418" providerId="LiveId" clId="{EF0CCAA4-9906-440F-B43E-9C8D1378F539}" dt="2023-08-11T08:37:28.138" v="2952" actId="931"/>
          <ac:spMkLst>
            <pc:docMk/>
            <pc:sldMk cId="226237673" sldId="1750"/>
            <ac:spMk id="3" creationId="{00000000-0000-0000-0000-000000000000}"/>
          </ac:spMkLst>
        </pc:spChg>
        <pc:picChg chg="add mod">
          <ac:chgData name="Sharma Computer Academy" userId="08476b32c11f4418" providerId="LiveId" clId="{EF0CCAA4-9906-440F-B43E-9C8D1378F539}" dt="2023-08-11T08:37:32.875" v="2954" actId="1076"/>
          <ac:picMkLst>
            <pc:docMk/>
            <pc:sldMk cId="226237673" sldId="1750"/>
            <ac:picMk id="5" creationId="{AF92BFAA-E891-B6C5-2DD8-BE5A11912717}"/>
          </ac:picMkLst>
        </pc:picChg>
      </pc:sldChg>
      <pc:sldChg chg="modSp mod modAnim">
        <pc:chgData name="Sharma Computer Academy" userId="08476b32c11f4418" providerId="LiveId" clId="{EF0CCAA4-9906-440F-B43E-9C8D1378F539}" dt="2023-08-11T08:20:32.550" v="2542" actId="207"/>
        <pc:sldMkLst>
          <pc:docMk/>
          <pc:sldMk cId="2371618791" sldId="1751"/>
        </pc:sldMkLst>
        <pc:spChg chg="mod">
          <ac:chgData name="Sharma Computer Academy" userId="08476b32c11f4418" providerId="LiveId" clId="{EF0CCAA4-9906-440F-B43E-9C8D1378F539}" dt="2023-08-11T08:17:33.761" v="2304" actId="20577"/>
          <ac:spMkLst>
            <pc:docMk/>
            <pc:sldMk cId="2371618791" sldId="1751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11T08:20:32.550" v="2542" actId="207"/>
          <ac:spMkLst>
            <pc:docMk/>
            <pc:sldMk cId="2371618791" sldId="175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F0CCAA4-9906-440F-B43E-9C8D1378F539}" dt="2023-08-11T08:17:06.724" v="2275" actId="47"/>
        <pc:sldMkLst>
          <pc:docMk/>
          <pc:sldMk cId="2333649959" sldId="1752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2287449662" sldId="1753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3374952089" sldId="1754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764965525" sldId="1755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375523425" sldId="1756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2320584424" sldId="1757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3033927709" sldId="1758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2783819290" sldId="1759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226799670" sldId="1760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1861366376" sldId="1761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3691249547" sldId="1762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2778078863" sldId="1763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1935254460" sldId="1764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2969016222" sldId="1765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1599484045" sldId="1766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732962071" sldId="1767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643135655" sldId="1768"/>
        </pc:sldMkLst>
      </pc:sldChg>
      <pc:sldChg chg="del">
        <pc:chgData name="Sharma Computer Academy" userId="08476b32c11f4418" providerId="LiveId" clId="{EF0CCAA4-9906-440F-B43E-9C8D1378F539}" dt="2023-08-11T08:37:42.888" v="2955" actId="47"/>
        <pc:sldMkLst>
          <pc:docMk/>
          <pc:sldMk cId="4024687285" sldId="1769"/>
        </pc:sldMkLst>
      </pc:sldChg>
      <pc:sldChg chg="modSp add mod modAnim">
        <pc:chgData name="Sharma Computer Academy" userId="08476b32c11f4418" providerId="LiveId" clId="{EF0CCAA4-9906-440F-B43E-9C8D1378F539}" dt="2023-08-11T06:31:11.911" v="1145" actId="20577"/>
        <pc:sldMkLst>
          <pc:docMk/>
          <pc:sldMk cId="1120571123" sldId="1770"/>
        </pc:sldMkLst>
        <pc:spChg chg="mod">
          <ac:chgData name="Sharma Computer Academy" userId="08476b32c11f4418" providerId="LiveId" clId="{EF0CCAA4-9906-440F-B43E-9C8D1378F539}" dt="2023-08-11T06:27:49.845" v="1009" actId="20577"/>
          <ac:spMkLst>
            <pc:docMk/>
            <pc:sldMk cId="1120571123" sldId="1770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11T06:31:11.911" v="1145" actId="20577"/>
          <ac:spMkLst>
            <pc:docMk/>
            <pc:sldMk cId="1120571123" sldId="17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F0CCAA4-9906-440F-B43E-9C8D1378F539}" dt="2023-08-09T07:13:21.458" v="295" actId="20577"/>
        <pc:sldMkLst>
          <pc:docMk/>
          <pc:sldMk cId="2870194762" sldId="1771"/>
        </pc:sldMkLst>
        <pc:spChg chg="mod">
          <ac:chgData name="Sharma Computer Academy" userId="08476b32c11f4418" providerId="LiveId" clId="{EF0CCAA4-9906-440F-B43E-9C8D1378F539}" dt="2023-08-09T07:13:21.458" v="295" actId="20577"/>
          <ac:spMkLst>
            <pc:docMk/>
            <pc:sldMk cId="2870194762" sldId="1771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09T07:06:27.563" v="136" actId="113"/>
          <ac:spMkLst>
            <pc:docMk/>
            <pc:sldMk cId="2870194762" sldId="1771"/>
            <ac:spMk id="3" creationId="{00000000-0000-0000-0000-000000000000}"/>
          </ac:spMkLst>
        </pc:spChg>
      </pc:sldChg>
      <pc:sldChg chg="addSp delSp modSp add mod ord modAnim">
        <pc:chgData name="Sharma Computer Academy" userId="08476b32c11f4418" providerId="LiveId" clId="{EF0CCAA4-9906-440F-B43E-9C8D1378F539}" dt="2023-08-09T07:13:30.269" v="312" actId="20577"/>
        <pc:sldMkLst>
          <pc:docMk/>
          <pc:sldMk cId="1781145153" sldId="1772"/>
        </pc:sldMkLst>
        <pc:spChg chg="mod">
          <ac:chgData name="Sharma Computer Academy" userId="08476b32c11f4418" providerId="LiveId" clId="{EF0CCAA4-9906-440F-B43E-9C8D1378F539}" dt="2023-08-09T07:13:30.269" v="312" actId="20577"/>
          <ac:spMkLst>
            <pc:docMk/>
            <pc:sldMk cId="1781145153" sldId="1772"/>
            <ac:spMk id="2" creationId="{00000000-0000-0000-0000-000000000000}"/>
          </ac:spMkLst>
        </pc:spChg>
        <pc:spChg chg="del mod">
          <ac:chgData name="Sharma Computer Academy" userId="08476b32c11f4418" providerId="LiveId" clId="{EF0CCAA4-9906-440F-B43E-9C8D1378F539}" dt="2023-08-09T07:06:51.719" v="140"/>
          <ac:spMkLst>
            <pc:docMk/>
            <pc:sldMk cId="1781145153" sldId="1772"/>
            <ac:spMk id="3" creationId="{00000000-0000-0000-0000-000000000000}"/>
          </ac:spMkLst>
        </pc:spChg>
        <pc:picChg chg="add mod">
          <ac:chgData name="Sharma Computer Academy" userId="08476b32c11f4418" providerId="LiveId" clId="{EF0CCAA4-9906-440F-B43E-9C8D1378F539}" dt="2023-08-09T07:07:00.514" v="142" actId="14100"/>
          <ac:picMkLst>
            <pc:docMk/>
            <pc:sldMk cId="1781145153" sldId="1772"/>
            <ac:picMk id="4" creationId="{651009E4-C849-5B27-395E-5129662A9431}"/>
          </ac:picMkLst>
        </pc:picChg>
      </pc:sldChg>
      <pc:sldChg chg="modSp add mod modAnim">
        <pc:chgData name="Sharma Computer Academy" userId="08476b32c11f4418" providerId="LiveId" clId="{EF0CCAA4-9906-440F-B43E-9C8D1378F539}" dt="2023-08-21T12:10:27.328" v="3206" actId="115"/>
        <pc:sldMkLst>
          <pc:docMk/>
          <pc:sldMk cId="3635904759" sldId="1773"/>
        </pc:sldMkLst>
        <pc:spChg chg="mod">
          <ac:chgData name="Sharma Computer Academy" userId="08476b32c11f4418" providerId="LiveId" clId="{EF0CCAA4-9906-440F-B43E-9C8D1378F539}" dt="2023-08-09T07:09:03.370" v="212" actId="20577"/>
          <ac:spMkLst>
            <pc:docMk/>
            <pc:sldMk cId="3635904759" sldId="1773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21T12:10:27.328" v="3206" actId="115"/>
          <ac:spMkLst>
            <pc:docMk/>
            <pc:sldMk cId="3635904759" sldId="177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F0CCAA4-9906-440F-B43E-9C8D1378F539}" dt="2023-08-21T12:12:02.866" v="3236" actId="115"/>
        <pc:sldMkLst>
          <pc:docMk/>
          <pc:sldMk cId="1263784009" sldId="1774"/>
        </pc:sldMkLst>
        <pc:spChg chg="mod">
          <ac:chgData name="Sharma Computer Academy" userId="08476b32c11f4418" providerId="LiveId" clId="{EF0CCAA4-9906-440F-B43E-9C8D1378F539}" dt="2023-08-09T07:18:51.528" v="497" actId="20577"/>
          <ac:spMkLst>
            <pc:docMk/>
            <pc:sldMk cId="1263784009" sldId="1774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21T12:12:02.866" v="3236" actId="115"/>
          <ac:spMkLst>
            <pc:docMk/>
            <pc:sldMk cId="1263784009" sldId="177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F0CCAA4-9906-440F-B43E-9C8D1378F539}" dt="2023-08-09T07:23:40.289" v="545" actId="113"/>
        <pc:sldMkLst>
          <pc:docMk/>
          <pc:sldMk cId="564509935" sldId="1775"/>
        </pc:sldMkLst>
        <pc:spChg chg="mod">
          <ac:chgData name="Sharma Computer Academy" userId="08476b32c11f4418" providerId="LiveId" clId="{EF0CCAA4-9906-440F-B43E-9C8D1378F539}" dt="2023-08-09T07:18:57.114" v="499" actId="20577"/>
          <ac:spMkLst>
            <pc:docMk/>
            <pc:sldMk cId="564509935" sldId="1775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09T07:23:40.289" v="545" actId="113"/>
          <ac:spMkLst>
            <pc:docMk/>
            <pc:sldMk cId="564509935" sldId="177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F0CCAA4-9906-440F-B43E-9C8D1378F539}" dt="2023-08-11T05:48:58.227" v="618" actId="113"/>
        <pc:sldMkLst>
          <pc:docMk/>
          <pc:sldMk cId="2411146192" sldId="1776"/>
        </pc:sldMkLst>
        <pc:spChg chg="mod">
          <ac:chgData name="Sharma Computer Academy" userId="08476b32c11f4418" providerId="LiveId" clId="{EF0CCAA4-9906-440F-B43E-9C8D1378F539}" dt="2023-08-09T07:24:21.606" v="573" actId="20577"/>
          <ac:spMkLst>
            <pc:docMk/>
            <pc:sldMk cId="2411146192" sldId="1776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11T05:48:58.227" v="618" actId="113"/>
          <ac:spMkLst>
            <pc:docMk/>
            <pc:sldMk cId="2411146192" sldId="177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F0CCAA4-9906-440F-B43E-9C8D1378F539}" dt="2023-08-16T05:10:13.513" v="3044" actId="20577"/>
        <pc:sldMkLst>
          <pc:docMk/>
          <pc:sldMk cId="1423069850" sldId="1777"/>
        </pc:sldMkLst>
        <pc:spChg chg="mod">
          <ac:chgData name="Sharma Computer Academy" userId="08476b32c11f4418" providerId="LiveId" clId="{EF0CCAA4-9906-440F-B43E-9C8D1378F539}" dt="2023-08-11T05:51:10.650" v="659" actId="20577"/>
          <ac:spMkLst>
            <pc:docMk/>
            <pc:sldMk cId="1423069850" sldId="1777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16T05:10:13.513" v="3044" actId="20577"/>
          <ac:spMkLst>
            <pc:docMk/>
            <pc:sldMk cId="1423069850" sldId="1777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F0CCAA4-9906-440F-B43E-9C8D1378F539}" dt="2023-08-11T06:23:19.219" v="977" actId="6549"/>
        <pc:sldMkLst>
          <pc:docMk/>
          <pc:sldMk cId="1983037608" sldId="1778"/>
        </pc:sldMkLst>
        <pc:spChg chg="mod">
          <ac:chgData name="Sharma Computer Academy" userId="08476b32c11f4418" providerId="LiveId" clId="{EF0CCAA4-9906-440F-B43E-9C8D1378F539}" dt="2023-08-11T06:23:19.219" v="977" actId="6549"/>
          <ac:spMkLst>
            <pc:docMk/>
            <pc:sldMk cId="1983037608" sldId="1778"/>
            <ac:spMk id="2" creationId="{00000000-0000-0000-0000-000000000000}"/>
          </ac:spMkLst>
        </pc:spChg>
        <pc:spChg chg="del mod">
          <ac:chgData name="Sharma Computer Academy" userId="08476b32c11f4418" providerId="LiveId" clId="{EF0CCAA4-9906-440F-B43E-9C8D1378F539}" dt="2023-08-11T06:22:57.346" v="953" actId="931"/>
          <ac:spMkLst>
            <pc:docMk/>
            <pc:sldMk cId="1983037608" sldId="1778"/>
            <ac:spMk id="3" creationId="{00000000-0000-0000-0000-000000000000}"/>
          </ac:spMkLst>
        </pc:spChg>
        <pc:picChg chg="add mod">
          <ac:chgData name="Sharma Computer Academy" userId="08476b32c11f4418" providerId="LiveId" clId="{EF0CCAA4-9906-440F-B43E-9C8D1378F539}" dt="2023-08-11T06:23:09.414" v="958" actId="1076"/>
          <ac:picMkLst>
            <pc:docMk/>
            <pc:sldMk cId="1983037608" sldId="1778"/>
            <ac:picMk id="5" creationId="{97209370-BA17-8112-05D2-CED9A0A54B23}"/>
          </ac:picMkLst>
        </pc:picChg>
      </pc:sldChg>
      <pc:sldChg chg="modSp add mod ord modAnim">
        <pc:chgData name="Sharma Computer Academy" userId="08476b32c11f4418" providerId="LiveId" clId="{EF0CCAA4-9906-440F-B43E-9C8D1378F539}" dt="2023-08-11T05:56:33.846" v="815" actId="115"/>
        <pc:sldMkLst>
          <pc:docMk/>
          <pc:sldMk cId="3158673408" sldId="1779"/>
        </pc:sldMkLst>
        <pc:spChg chg="mod">
          <ac:chgData name="Sharma Computer Academy" userId="08476b32c11f4418" providerId="LiveId" clId="{EF0CCAA4-9906-440F-B43E-9C8D1378F539}" dt="2023-08-11T05:56:33.846" v="815" actId="115"/>
          <ac:spMkLst>
            <pc:docMk/>
            <pc:sldMk cId="3158673408" sldId="1779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F0CCAA4-9906-440F-B43E-9C8D1378F539}" dt="2023-08-11T06:14:06.647" v="951" actId="14100"/>
        <pc:sldMkLst>
          <pc:docMk/>
          <pc:sldMk cId="1425264153" sldId="1780"/>
        </pc:sldMkLst>
        <pc:spChg chg="del mod">
          <ac:chgData name="Sharma Computer Academy" userId="08476b32c11f4418" providerId="LiveId" clId="{EF0CCAA4-9906-440F-B43E-9C8D1378F539}" dt="2023-08-11T06:14:00.939" v="949" actId="931"/>
          <ac:spMkLst>
            <pc:docMk/>
            <pc:sldMk cId="1425264153" sldId="1780"/>
            <ac:spMk id="3" creationId="{00000000-0000-0000-0000-000000000000}"/>
          </ac:spMkLst>
        </pc:spChg>
        <pc:picChg chg="add mod">
          <ac:chgData name="Sharma Computer Academy" userId="08476b32c11f4418" providerId="LiveId" clId="{EF0CCAA4-9906-440F-B43E-9C8D1378F539}" dt="2023-08-11T06:14:06.647" v="951" actId="14100"/>
          <ac:picMkLst>
            <pc:docMk/>
            <pc:sldMk cId="1425264153" sldId="1780"/>
            <ac:picMk id="5" creationId="{F1CB0746-F595-C6D7-D2E7-EE072BD5ECE8}"/>
          </ac:picMkLst>
        </pc:picChg>
      </pc:sldChg>
      <pc:sldChg chg="modSp mod">
        <pc:chgData name="Sharma Computer Academy" userId="08476b32c11f4418" providerId="LiveId" clId="{EF0CCAA4-9906-440F-B43E-9C8D1378F539}" dt="2023-08-11T06:55:27.245" v="1153" actId="14826"/>
        <pc:sldMkLst>
          <pc:docMk/>
          <pc:sldMk cId="3289254449" sldId="1781"/>
        </pc:sldMkLst>
        <pc:spChg chg="mod">
          <ac:chgData name="Sharma Computer Academy" userId="08476b32c11f4418" providerId="LiveId" clId="{EF0CCAA4-9906-440F-B43E-9C8D1378F539}" dt="2023-08-11T06:55:21.184" v="1152" actId="20577"/>
          <ac:spMkLst>
            <pc:docMk/>
            <pc:sldMk cId="3289254449" sldId="1781"/>
            <ac:spMk id="2" creationId="{00000000-0000-0000-0000-000000000000}"/>
          </ac:spMkLst>
        </pc:spChg>
        <pc:picChg chg="mod">
          <ac:chgData name="Sharma Computer Academy" userId="08476b32c11f4418" providerId="LiveId" clId="{EF0CCAA4-9906-440F-B43E-9C8D1378F539}" dt="2023-08-11T06:55:27.245" v="1153" actId="14826"/>
          <ac:picMkLst>
            <pc:docMk/>
            <pc:sldMk cId="3289254449" sldId="1781"/>
            <ac:picMk id="5" creationId="{F9A67E92-9E11-EEE9-93D6-1C1B1C99A576}"/>
          </ac:picMkLst>
        </pc:picChg>
      </pc:sldChg>
      <pc:sldChg chg="modSp add del mod modAnim">
        <pc:chgData name="Sharma Computer Academy" userId="08476b32c11f4418" providerId="LiveId" clId="{EF0CCAA4-9906-440F-B43E-9C8D1378F539}" dt="2023-08-11T07:13:01.246" v="1360" actId="47"/>
        <pc:sldMkLst>
          <pc:docMk/>
          <pc:sldMk cId="597967730" sldId="1782"/>
        </pc:sldMkLst>
        <pc:spChg chg="mod">
          <ac:chgData name="Sharma Computer Academy" userId="08476b32c11f4418" providerId="LiveId" clId="{EF0CCAA4-9906-440F-B43E-9C8D1378F539}" dt="2023-08-11T07:12:34.961" v="1356" actId="21"/>
          <ac:spMkLst>
            <pc:docMk/>
            <pc:sldMk cId="597967730" sldId="1782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EF0CCAA4-9906-440F-B43E-9C8D1378F539}" dt="2023-08-11T07:13:03.005" v="1361" actId="47"/>
        <pc:sldMkLst>
          <pc:docMk/>
          <pc:sldMk cId="77918081" sldId="1783"/>
        </pc:sldMkLst>
      </pc:sldChg>
      <pc:sldChg chg="modSp add modAnim">
        <pc:chgData name="Sharma Computer Academy" userId="08476b32c11f4418" providerId="LiveId" clId="{EF0CCAA4-9906-440F-B43E-9C8D1378F539}" dt="2023-08-11T07:59:40.857" v="2274" actId="20577"/>
        <pc:sldMkLst>
          <pc:docMk/>
          <pc:sldMk cId="1407322591" sldId="1784"/>
        </pc:sldMkLst>
        <pc:spChg chg="mod">
          <ac:chgData name="Sharma Computer Academy" userId="08476b32c11f4418" providerId="LiveId" clId="{EF0CCAA4-9906-440F-B43E-9C8D1378F539}" dt="2023-08-11T07:59:40.857" v="2274" actId="20577"/>
          <ac:spMkLst>
            <pc:docMk/>
            <pc:sldMk cId="1407322591" sldId="178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F0CCAA4-9906-440F-B43E-9C8D1378F539}" dt="2023-08-11T07:21:39.129" v="1734" actId="113"/>
        <pc:sldMkLst>
          <pc:docMk/>
          <pc:sldMk cId="4060402946" sldId="1785"/>
        </pc:sldMkLst>
        <pc:spChg chg="mod">
          <ac:chgData name="Sharma Computer Academy" userId="08476b32c11f4418" providerId="LiveId" clId="{EF0CCAA4-9906-440F-B43E-9C8D1378F539}" dt="2023-08-11T07:16:34.744" v="1425" actId="20577"/>
          <ac:spMkLst>
            <pc:docMk/>
            <pc:sldMk cId="4060402946" sldId="1785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11T07:21:39.129" v="1734" actId="113"/>
          <ac:spMkLst>
            <pc:docMk/>
            <pc:sldMk cId="4060402946" sldId="178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F0CCAA4-9906-440F-B43E-9C8D1378F539}" dt="2023-08-16T05:15:56.750" v="3046"/>
        <pc:sldMkLst>
          <pc:docMk/>
          <pc:sldMk cId="3657696291" sldId="1786"/>
        </pc:sldMkLst>
        <pc:spChg chg="mod">
          <ac:chgData name="Sharma Computer Academy" userId="08476b32c11f4418" providerId="LiveId" clId="{EF0CCAA4-9906-440F-B43E-9C8D1378F539}" dt="2023-08-11T07:19:46.429" v="1651" actId="20577"/>
          <ac:spMkLst>
            <pc:docMk/>
            <pc:sldMk cId="3657696291" sldId="1786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11T07:21:15.834" v="1732" actId="207"/>
          <ac:spMkLst>
            <pc:docMk/>
            <pc:sldMk cId="3657696291" sldId="17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F0CCAA4-9906-440F-B43E-9C8D1378F539}" dt="2023-08-11T07:23:56.985" v="1804" actId="20577"/>
        <pc:sldMkLst>
          <pc:docMk/>
          <pc:sldMk cId="3079452803" sldId="1787"/>
        </pc:sldMkLst>
        <pc:spChg chg="mod">
          <ac:chgData name="Sharma Computer Academy" userId="08476b32c11f4418" providerId="LiveId" clId="{EF0CCAA4-9906-440F-B43E-9C8D1378F539}" dt="2023-08-11T07:22:20.857" v="1735" actId="20577"/>
          <ac:spMkLst>
            <pc:docMk/>
            <pc:sldMk cId="3079452803" sldId="1787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11T07:23:56.985" v="1804" actId="20577"/>
          <ac:spMkLst>
            <pc:docMk/>
            <pc:sldMk cId="3079452803" sldId="178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F0CCAA4-9906-440F-B43E-9C8D1378F539}" dt="2023-08-11T07:26:00.228" v="1810" actId="1076"/>
        <pc:sldMkLst>
          <pc:docMk/>
          <pc:sldMk cId="76161765" sldId="1788"/>
        </pc:sldMkLst>
        <pc:spChg chg="mod">
          <ac:chgData name="Sharma Computer Academy" userId="08476b32c11f4418" providerId="LiveId" clId="{EF0CCAA4-9906-440F-B43E-9C8D1378F539}" dt="2023-08-11T07:26:00.228" v="1810" actId="1076"/>
          <ac:spMkLst>
            <pc:docMk/>
            <pc:sldMk cId="76161765" sldId="1788"/>
            <ac:spMk id="9" creationId="{18B765EC-9511-D769-27CE-21BA0BD84079}"/>
          </ac:spMkLst>
        </pc:spChg>
        <pc:picChg chg="mod">
          <ac:chgData name="Sharma Computer Academy" userId="08476b32c11f4418" providerId="LiveId" clId="{EF0CCAA4-9906-440F-B43E-9C8D1378F539}" dt="2023-08-11T07:25:41.201" v="1807" actId="14100"/>
          <ac:picMkLst>
            <pc:docMk/>
            <pc:sldMk cId="76161765" sldId="1788"/>
            <ac:picMk id="5" creationId="{29584414-5F1E-36CD-9D18-DF5E3423BC26}"/>
          </ac:picMkLst>
        </pc:picChg>
        <pc:picChg chg="mod">
          <ac:chgData name="Sharma Computer Academy" userId="08476b32c11f4418" providerId="LiveId" clId="{EF0CCAA4-9906-440F-B43E-9C8D1378F539}" dt="2023-08-11T07:25:47.782" v="1809" actId="14100"/>
          <ac:picMkLst>
            <pc:docMk/>
            <pc:sldMk cId="76161765" sldId="1788"/>
            <ac:picMk id="7" creationId="{DF037286-2A3C-00DF-598B-2017407FAE87}"/>
          </ac:picMkLst>
        </pc:picChg>
      </pc:sldChg>
      <pc:sldChg chg="modSp">
        <pc:chgData name="Sharma Computer Academy" userId="08476b32c11f4418" providerId="LiveId" clId="{EF0CCAA4-9906-440F-B43E-9C8D1378F539}" dt="2023-08-11T07:27:03.931" v="1811" actId="14826"/>
        <pc:sldMkLst>
          <pc:docMk/>
          <pc:sldMk cId="252878200" sldId="1789"/>
        </pc:sldMkLst>
        <pc:picChg chg="mod">
          <ac:chgData name="Sharma Computer Academy" userId="08476b32c11f4418" providerId="LiveId" clId="{EF0CCAA4-9906-440F-B43E-9C8D1378F539}" dt="2023-08-11T07:27:03.931" v="1811" actId="14826"/>
          <ac:picMkLst>
            <pc:docMk/>
            <pc:sldMk cId="252878200" sldId="1789"/>
            <ac:picMk id="5" creationId="{780433E4-5E8A-D07C-9EE8-0EE9A4D02440}"/>
          </ac:picMkLst>
        </pc:picChg>
      </pc:sldChg>
      <pc:sldChg chg="modSp add mod">
        <pc:chgData name="Sharma Computer Academy" userId="08476b32c11f4418" providerId="LiveId" clId="{EF0CCAA4-9906-440F-B43E-9C8D1378F539}" dt="2023-08-11T07:45:45.286" v="2234" actId="27636"/>
        <pc:sldMkLst>
          <pc:docMk/>
          <pc:sldMk cId="1780748002" sldId="1790"/>
        </pc:sldMkLst>
        <pc:spChg chg="mod">
          <ac:chgData name="Sharma Computer Academy" userId="08476b32c11f4418" providerId="LiveId" clId="{EF0CCAA4-9906-440F-B43E-9C8D1378F539}" dt="2023-08-11T07:40:32.499" v="1814" actId="20577"/>
          <ac:spMkLst>
            <pc:docMk/>
            <pc:sldMk cId="1780748002" sldId="1790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11T07:45:45.286" v="2234" actId="27636"/>
          <ac:spMkLst>
            <pc:docMk/>
            <pc:sldMk cId="1780748002" sldId="1790"/>
            <ac:spMk id="3" creationId="{00000000-0000-0000-0000-000000000000}"/>
          </ac:spMkLst>
        </pc:spChg>
      </pc:sldChg>
      <pc:sldChg chg="modSp add mod replId">
        <pc:chgData name="Sharma Computer Academy" userId="08476b32c11f4418" providerId="LiveId" clId="{EF0CCAA4-9906-440F-B43E-9C8D1378F539}" dt="2023-08-11T07:46:47.004" v="2271" actId="14100"/>
        <pc:sldMkLst>
          <pc:docMk/>
          <pc:sldMk cId="2756852858" sldId="1791"/>
        </pc:sldMkLst>
        <pc:spChg chg="mod">
          <ac:chgData name="Sharma Computer Academy" userId="08476b32c11f4418" providerId="LiveId" clId="{EF0CCAA4-9906-440F-B43E-9C8D1378F539}" dt="2023-08-11T07:46:18.181" v="2251" actId="14100"/>
          <ac:spMkLst>
            <pc:docMk/>
            <pc:sldMk cId="2756852858" sldId="1791"/>
            <ac:spMk id="8" creationId="{32D9323C-AA73-E4E1-DADE-33E189D0FDB8}"/>
          </ac:spMkLst>
        </pc:spChg>
        <pc:spChg chg="mod">
          <ac:chgData name="Sharma Computer Academy" userId="08476b32c11f4418" providerId="LiveId" clId="{EF0CCAA4-9906-440F-B43E-9C8D1378F539}" dt="2023-08-11T07:46:34.780" v="2268" actId="20577"/>
          <ac:spMkLst>
            <pc:docMk/>
            <pc:sldMk cId="2756852858" sldId="1791"/>
            <ac:spMk id="9" creationId="{18B765EC-9511-D769-27CE-21BA0BD84079}"/>
          </ac:spMkLst>
        </pc:spChg>
        <pc:picChg chg="mod">
          <ac:chgData name="Sharma Computer Academy" userId="08476b32c11f4418" providerId="LiveId" clId="{EF0CCAA4-9906-440F-B43E-9C8D1378F539}" dt="2023-08-11T07:46:04.531" v="2235" actId="14826"/>
          <ac:picMkLst>
            <pc:docMk/>
            <pc:sldMk cId="2756852858" sldId="1791"/>
            <ac:picMk id="5" creationId="{29584414-5F1E-36CD-9D18-DF5E3423BC26}"/>
          </ac:picMkLst>
        </pc:picChg>
        <pc:picChg chg="mod">
          <ac:chgData name="Sharma Computer Academy" userId="08476b32c11f4418" providerId="LiveId" clId="{EF0CCAA4-9906-440F-B43E-9C8D1378F539}" dt="2023-08-11T07:46:47.004" v="2271" actId="14100"/>
          <ac:picMkLst>
            <pc:docMk/>
            <pc:sldMk cId="2756852858" sldId="1791"/>
            <ac:picMk id="7" creationId="{DF037286-2A3C-00DF-598B-2017407FAE87}"/>
          </ac:picMkLst>
        </pc:picChg>
      </pc:sldChg>
      <pc:sldChg chg="modSp add replId">
        <pc:chgData name="Sharma Computer Academy" userId="08476b32c11f4418" providerId="LiveId" clId="{EF0CCAA4-9906-440F-B43E-9C8D1378F539}" dt="2023-08-11T07:48:15.122" v="2272" actId="14826"/>
        <pc:sldMkLst>
          <pc:docMk/>
          <pc:sldMk cId="872244656" sldId="1792"/>
        </pc:sldMkLst>
        <pc:picChg chg="mod">
          <ac:chgData name="Sharma Computer Academy" userId="08476b32c11f4418" providerId="LiveId" clId="{EF0CCAA4-9906-440F-B43E-9C8D1378F539}" dt="2023-08-11T07:48:15.122" v="2272" actId="14826"/>
          <ac:picMkLst>
            <pc:docMk/>
            <pc:sldMk cId="872244656" sldId="1792"/>
            <ac:picMk id="5" creationId="{780433E4-5E8A-D07C-9EE8-0EE9A4D02440}"/>
          </ac:picMkLst>
        </pc:picChg>
      </pc:sldChg>
      <pc:sldChg chg="modSp mod">
        <pc:chgData name="Sharma Computer Academy" userId="08476b32c11f4418" providerId="LiveId" clId="{EF0CCAA4-9906-440F-B43E-9C8D1378F539}" dt="2023-08-11T08:23:08.483" v="2756" actId="113"/>
        <pc:sldMkLst>
          <pc:docMk/>
          <pc:sldMk cId="1625593333" sldId="1793"/>
        </pc:sldMkLst>
        <pc:spChg chg="mod">
          <ac:chgData name="Sharma Computer Academy" userId="08476b32c11f4418" providerId="LiveId" clId="{EF0CCAA4-9906-440F-B43E-9C8D1378F539}" dt="2023-08-11T08:21:02.624" v="2544" actId="20577"/>
          <ac:spMkLst>
            <pc:docMk/>
            <pc:sldMk cId="1625593333" sldId="1793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11T08:23:08.483" v="2756" actId="113"/>
          <ac:spMkLst>
            <pc:docMk/>
            <pc:sldMk cId="1625593333" sldId="1793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EF0CCAA4-9906-440F-B43E-9C8D1378F539}" dt="2023-08-11T08:27:08.307" v="2790" actId="1076"/>
        <pc:sldMkLst>
          <pc:docMk/>
          <pc:sldMk cId="1609683003" sldId="1794"/>
        </pc:sldMkLst>
        <pc:spChg chg="add mod">
          <ac:chgData name="Sharma Computer Academy" userId="08476b32c11f4418" providerId="LiveId" clId="{EF0CCAA4-9906-440F-B43E-9C8D1378F539}" dt="2023-08-11T08:27:04.852" v="2789" actId="1076"/>
          <ac:spMkLst>
            <pc:docMk/>
            <pc:sldMk cId="1609683003" sldId="1794"/>
            <ac:spMk id="4" creationId="{04F2E048-CDE0-B90B-DC60-07FD5226958A}"/>
          </ac:spMkLst>
        </pc:spChg>
        <pc:spChg chg="mod">
          <ac:chgData name="Sharma Computer Academy" userId="08476b32c11f4418" providerId="LiveId" clId="{EF0CCAA4-9906-440F-B43E-9C8D1378F539}" dt="2023-08-11T08:25:40.714" v="2761" actId="1076"/>
          <ac:spMkLst>
            <pc:docMk/>
            <pc:sldMk cId="1609683003" sldId="1794"/>
            <ac:spMk id="8" creationId="{32D9323C-AA73-E4E1-DADE-33E189D0FDB8}"/>
          </ac:spMkLst>
        </pc:spChg>
        <pc:spChg chg="mod">
          <ac:chgData name="Sharma Computer Academy" userId="08476b32c11f4418" providerId="LiveId" clId="{EF0CCAA4-9906-440F-B43E-9C8D1378F539}" dt="2023-08-11T08:26:53.643" v="2786" actId="1076"/>
          <ac:spMkLst>
            <pc:docMk/>
            <pc:sldMk cId="1609683003" sldId="1794"/>
            <ac:spMk id="9" creationId="{18B765EC-9511-D769-27CE-21BA0BD84079}"/>
          </ac:spMkLst>
        </pc:spChg>
        <pc:picChg chg="add mod">
          <ac:chgData name="Sharma Computer Academy" userId="08476b32c11f4418" providerId="LiveId" clId="{EF0CCAA4-9906-440F-B43E-9C8D1378F539}" dt="2023-08-11T08:27:08.307" v="2790" actId="1076"/>
          <ac:picMkLst>
            <pc:docMk/>
            <pc:sldMk cId="1609683003" sldId="1794"/>
            <ac:picMk id="3" creationId="{716BD98A-1DAA-E03F-EAF0-19DD3B93E7C1}"/>
          </ac:picMkLst>
        </pc:picChg>
        <pc:picChg chg="mod">
          <ac:chgData name="Sharma Computer Academy" userId="08476b32c11f4418" providerId="LiveId" clId="{EF0CCAA4-9906-440F-B43E-9C8D1378F539}" dt="2023-08-11T08:27:01.394" v="2788" actId="1076"/>
          <ac:picMkLst>
            <pc:docMk/>
            <pc:sldMk cId="1609683003" sldId="1794"/>
            <ac:picMk id="5" creationId="{29584414-5F1E-36CD-9D18-DF5E3423BC26}"/>
          </ac:picMkLst>
        </pc:picChg>
        <pc:picChg chg="mod">
          <ac:chgData name="Sharma Computer Academy" userId="08476b32c11f4418" providerId="LiveId" clId="{EF0CCAA4-9906-440F-B43E-9C8D1378F539}" dt="2023-08-11T08:26:56.819" v="2787" actId="1076"/>
          <ac:picMkLst>
            <pc:docMk/>
            <pc:sldMk cId="1609683003" sldId="1794"/>
            <ac:picMk id="7" creationId="{DF037286-2A3C-00DF-598B-2017407FAE87}"/>
          </ac:picMkLst>
        </pc:picChg>
      </pc:sldChg>
      <pc:sldChg chg="modSp">
        <pc:chgData name="Sharma Computer Academy" userId="08476b32c11f4418" providerId="LiveId" clId="{EF0CCAA4-9906-440F-B43E-9C8D1378F539}" dt="2023-08-11T08:27:51.202" v="2791" actId="14826"/>
        <pc:sldMkLst>
          <pc:docMk/>
          <pc:sldMk cId="781314816" sldId="1795"/>
        </pc:sldMkLst>
        <pc:picChg chg="mod">
          <ac:chgData name="Sharma Computer Academy" userId="08476b32c11f4418" providerId="LiveId" clId="{EF0CCAA4-9906-440F-B43E-9C8D1378F539}" dt="2023-08-11T08:27:51.202" v="2791" actId="14826"/>
          <ac:picMkLst>
            <pc:docMk/>
            <pc:sldMk cId="781314816" sldId="1795"/>
            <ac:picMk id="5" creationId="{780433E4-5E8A-D07C-9EE8-0EE9A4D02440}"/>
          </ac:picMkLst>
        </pc:picChg>
      </pc:sldChg>
      <pc:sldChg chg="addSp modSp mod modAnim">
        <pc:chgData name="Sharma Computer Academy" userId="08476b32c11f4418" providerId="LiveId" clId="{EF0CCAA4-9906-440F-B43E-9C8D1378F539}" dt="2023-08-11T08:33:32.747" v="2918"/>
        <pc:sldMkLst>
          <pc:docMk/>
          <pc:sldMk cId="1801132604" sldId="1796"/>
        </pc:sldMkLst>
        <pc:spChg chg="mod">
          <ac:chgData name="Sharma Computer Academy" userId="08476b32c11f4418" providerId="LiveId" clId="{EF0CCAA4-9906-440F-B43E-9C8D1378F539}" dt="2023-08-11T08:28:20.367" v="2812" actId="20577"/>
          <ac:spMkLst>
            <pc:docMk/>
            <pc:sldMk cId="1801132604" sldId="1796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11T08:32:57.022" v="2908" actId="15"/>
          <ac:spMkLst>
            <pc:docMk/>
            <pc:sldMk cId="1801132604" sldId="1796"/>
            <ac:spMk id="3" creationId="{00000000-0000-0000-0000-000000000000}"/>
          </ac:spMkLst>
        </pc:spChg>
        <pc:picChg chg="add mod">
          <ac:chgData name="Sharma Computer Academy" userId="08476b32c11f4418" providerId="LiveId" clId="{EF0CCAA4-9906-440F-B43E-9C8D1378F539}" dt="2023-08-11T08:33:14.939" v="2913" actId="14100"/>
          <ac:picMkLst>
            <pc:docMk/>
            <pc:sldMk cId="1801132604" sldId="1796"/>
            <ac:picMk id="5" creationId="{6A604697-5EDF-0AE7-8D8C-73E89317F4D7}"/>
          </ac:picMkLst>
        </pc:picChg>
      </pc:sldChg>
      <pc:sldChg chg="modSp mod">
        <pc:chgData name="Sharma Computer Academy" userId="08476b32c11f4418" providerId="LiveId" clId="{EF0CCAA4-9906-440F-B43E-9C8D1378F539}" dt="2023-08-16T05:26:08.990" v="3162" actId="113"/>
        <pc:sldMkLst>
          <pc:docMk/>
          <pc:sldMk cId="1376669217" sldId="1797"/>
        </pc:sldMkLst>
        <pc:spChg chg="mod">
          <ac:chgData name="Sharma Computer Academy" userId="08476b32c11f4418" providerId="LiveId" clId="{EF0CCAA4-9906-440F-B43E-9C8D1378F539}" dt="2023-08-16T05:25:00.311" v="3058" actId="20577"/>
          <ac:spMkLst>
            <pc:docMk/>
            <pc:sldMk cId="1376669217" sldId="1797"/>
            <ac:spMk id="2" creationId="{00000000-0000-0000-0000-000000000000}"/>
          </ac:spMkLst>
        </pc:spChg>
        <pc:spChg chg="mod">
          <ac:chgData name="Sharma Computer Academy" userId="08476b32c11f4418" providerId="LiveId" clId="{EF0CCAA4-9906-440F-B43E-9C8D1378F539}" dt="2023-08-16T05:26:08.990" v="3162" actId="113"/>
          <ac:spMkLst>
            <pc:docMk/>
            <pc:sldMk cId="1376669217" sldId="179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?username=%3csome_nam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43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session works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sz="2200" dirty="0"/>
              <a:t> makes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login request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rgbClr val="C00000"/>
                </a:solidFill>
              </a:rPr>
              <a:t>server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C00000"/>
                </a:solidFill>
              </a:rPr>
              <a:t>server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rgbClr val="7030A0"/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session</a:t>
            </a:r>
            <a:r>
              <a:rPr lang="en-US" sz="2200" dirty="0"/>
              <a:t> with a </a:t>
            </a: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unique id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B050"/>
                </a:solidFill>
              </a:rPr>
              <a:t>store it </a:t>
            </a:r>
            <a:r>
              <a:rPr lang="en-US" sz="2200" dirty="0"/>
              <a:t>on the </a:t>
            </a:r>
            <a:r>
              <a:rPr lang="en-US" sz="2200" b="1" dirty="0">
                <a:solidFill>
                  <a:srgbClr val="002060"/>
                </a:solidFill>
              </a:rPr>
              <a:t>server-side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server</a:t>
            </a:r>
            <a:r>
              <a:rPr lang="en-US" sz="2200" dirty="0"/>
              <a:t> then </a:t>
            </a:r>
            <a:r>
              <a:rPr lang="en-US" sz="2200" b="1" dirty="0">
                <a:solidFill>
                  <a:srgbClr val="FFC000"/>
                </a:solidFill>
              </a:rPr>
              <a:t>responds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rgbClr val="002060"/>
                </a:solidFill>
              </a:rPr>
              <a:t>client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sends</a:t>
            </a:r>
            <a:r>
              <a:rPr lang="en-US" sz="2200" dirty="0"/>
              <a:t> a </a:t>
            </a:r>
            <a:r>
              <a:rPr lang="en-US" sz="2200" b="1" u="sng" dirty="0">
                <a:solidFill>
                  <a:srgbClr val="00B050"/>
                </a:solidFill>
              </a:rPr>
              <a:t>cookie</a:t>
            </a:r>
            <a:r>
              <a:rPr lang="en-US" sz="2200" u="sng" dirty="0"/>
              <a:t>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containing</a:t>
            </a:r>
            <a:r>
              <a:rPr lang="en-US" sz="2200" dirty="0"/>
              <a:t> the </a:t>
            </a: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session’s unique id </a:t>
            </a:r>
            <a:r>
              <a:rPr lang="en-US" sz="2200" dirty="0"/>
              <a:t>stored on the </a:t>
            </a:r>
            <a:r>
              <a:rPr lang="en-US" sz="2200" b="1" dirty="0">
                <a:solidFill>
                  <a:srgbClr val="C00000"/>
                </a:solidFill>
              </a:rPr>
              <a:t>server</a:t>
            </a:r>
            <a:r>
              <a:rPr lang="en-US" sz="2200" dirty="0"/>
              <a:t>, which will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now also </a:t>
            </a:r>
            <a:r>
              <a:rPr lang="en-US" sz="2200" dirty="0"/>
              <a:t>be </a:t>
            </a:r>
            <a:r>
              <a:rPr lang="en-US" sz="2200" b="1" dirty="0">
                <a:solidFill>
                  <a:srgbClr val="00B050"/>
                </a:solidFill>
              </a:rPr>
              <a:t>stored</a:t>
            </a:r>
            <a:r>
              <a:rPr lang="en-US" sz="2200" dirty="0"/>
              <a:t> on the </a:t>
            </a:r>
            <a:r>
              <a:rPr lang="en-US" sz="2200" b="1" dirty="0">
                <a:solidFill>
                  <a:srgbClr val="002060"/>
                </a:solidFill>
              </a:rPr>
              <a:t>client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86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session works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u="sng" dirty="0">
                <a:solidFill>
                  <a:srgbClr val="00B050"/>
                </a:solidFill>
              </a:rPr>
              <a:t>cookie</a:t>
            </a:r>
            <a:r>
              <a:rPr lang="en-US" sz="2200" dirty="0"/>
              <a:t> will be </a:t>
            </a:r>
            <a:r>
              <a:rPr lang="en-US" sz="2200" b="1" dirty="0">
                <a:solidFill>
                  <a:srgbClr val="0070C0"/>
                </a:solidFill>
              </a:rPr>
              <a:t>sent</a:t>
            </a:r>
            <a:r>
              <a:rPr lang="en-US" sz="2200" dirty="0"/>
              <a:t> on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every request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rgbClr val="FFC000"/>
                </a:solidFill>
              </a:rPr>
              <a:t>server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The server uses </a:t>
            </a:r>
            <a:r>
              <a:rPr lang="en-US" sz="2200" dirty="0"/>
              <a:t>this 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session ID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7030A0"/>
                </a:solidFill>
              </a:rPr>
              <a:t>looks up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session</a:t>
            </a:r>
            <a:r>
              <a:rPr lang="en-US" sz="2200" dirty="0"/>
              <a:t> saved in the </a:t>
            </a:r>
            <a:r>
              <a:rPr lang="en-US" sz="2200" b="1" dirty="0">
                <a:solidFill>
                  <a:srgbClr val="FFC000"/>
                </a:solidFill>
              </a:rPr>
              <a:t>session store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4"/>
                </a:solidFill>
              </a:rPr>
              <a:t>maintain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one-to-one match </a:t>
            </a:r>
            <a:r>
              <a:rPr lang="en-US" sz="2200" dirty="0"/>
              <a:t>between a </a:t>
            </a:r>
            <a:r>
              <a:rPr lang="en-US" sz="2200" b="1" dirty="0">
                <a:solidFill>
                  <a:srgbClr val="C00000"/>
                </a:solidFill>
              </a:rPr>
              <a:t>session</a:t>
            </a:r>
            <a:r>
              <a:rPr lang="en-US" sz="2200" dirty="0"/>
              <a:t> and the </a:t>
            </a:r>
            <a:r>
              <a:rPr lang="en-US" sz="2200" b="1" dirty="0">
                <a:solidFill>
                  <a:srgbClr val="00B050"/>
                </a:solidFill>
              </a:rPr>
              <a:t>cookie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/>
                </a:solidFill>
              </a:rPr>
              <a:t>This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make</a:t>
            </a:r>
            <a:r>
              <a:rPr lang="en-US" sz="2200" dirty="0"/>
              <a:t> it </a:t>
            </a:r>
            <a:r>
              <a:rPr lang="en-US" sz="2200" b="1" dirty="0">
                <a:solidFill>
                  <a:srgbClr val="92D050"/>
                </a:solidFill>
              </a:rPr>
              <a:t>possible</a:t>
            </a:r>
            <a:r>
              <a:rPr lang="en-US" sz="2200" dirty="0"/>
              <a:t> for the </a:t>
            </a:r>
            <a:r>
              <a:rPr lang="en-US" sz="2200" b="1" dirty="0">
                <a:solidFill>
                  <a:srgbClr val="C00000"/>
                </a:solidFill>
              </a:rPr>
              <a:t>server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recognize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client</a:t>
            </a:r>
            <a:r>
              <a:rPr lang="en-US" sz="2200" dirty="0"/>
              <a:t> and his </a:t>
            </a:r>
            <a:r>
              <a:rPr lang="en-US" sz="2200" b="1" dirty="0">
                <a:solidFill>
                  <a:srgbClr val="0070C0"/>
                </a:solidFill>
              </a:rPr>
              <a:t>previous data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0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session works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B0746-F595-C6D7-D2E7-EE072BD5E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1571556"/>
            <a:ext cx="7324164" cy="4666526"/>
          </a:xfrm>
        </p:spPr>
      </p:pic>
    </p:spTree>
    <p:extLst>
      <p:ext uri="{BB962C8B-B14F-4D97-AF65-F5344CB8AC3E}">
        <p14:creationId xmlns:p14="http://schemas.microsoft.com/office/powerpoint/2010/main" val="14252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cookie v/s session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09370-BA17-8112-05D2-CED9A0A54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8144751" cy="3312368"/>
          </a:xfrm>
        </p:spPr>
      </p:pic>
    </p:spTree>
    <p:extLst>
      <p:ext uri="{BB962C8B-B14F-4D97-AF65-F5344CB8AC3E}">
        <p14:creationId xmlns:p14="http://schemas.microsoft.com/office/powerpoint/2010/main" val="19830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use session in express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use </a:t>
            </a:r>
            <a:r>
              <a:rPr lang="en-US" sz="2200" b="1" dirty="0">
                <a:solidFill>
                  <a:srgbClr val="C00000"/>
                </a:solidFill>
              </a:rPr>
              <a:t>session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2060"/>
                </a:solidFill>
              </a:rPr>
              <a:t>node/express </a:t>
            </a:r>
            <a:r>
              <a:rPr lang="en-US" sz="2200" dirty="0"/>
              <a:t>we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install</a:t>
            </a:r>
            <a:r>
              <a:rPr lang="en-US" sz="2200" dirty="0"/>
              <a:t> the </a:t>
            </a: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npm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 package</a:t>
            </a:r>
            <a:r>
              <a:rPr lang="en-US" sz="2200" dirty="0"/>
              <a:t> called </a:t>
            </a:r>
            <a:r>
              <a:rPr lang="en-US" sz="2200" b="1" u="sng" dirty="0">
                <a:solidFill>
                  <a:schemeClr val="accent4">
                    <a:lumMod val="75000"/>
                  </a:schemeClr>
                </a:solidFill>
              </a:rPr>
              <a:t>express-session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endParaRPr lang="en-US" sz="2200" b="1" dirty="0">
              <a:solidFill>
                <a:schemeClr val="accent3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1" dirty="0" err="1">
                <a:solidFill>
                  <a:schemeClr val="accent3"/>
                </a:solidFill>
              </a:rPr>
              <a:t>npm</a:t>
            </a:r>
            <a:r>
              <a:rPr lang="en-US" sz="2200" b="1" dirty="0">
                <a:solidFill>
                  <a:schemeClr val="accent3"/>
                </a:solidFill>
              </a:rPr>
              <a:t> install express-session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Next</a:t>
            </a:r>
            <a:r>
              <a:rPr lang="en-US" sz="2200" dirty="0"/>
              <a:t>, we </a:t>
            </a:r>
            <a:r>
              <a:rPr lang="en-US" sz="2200" b="1" dirty="0">
                <a:solidFill>
                  <a:schemeClr val="accent1"/>
                </a:solidFill>
              </a:rPr>
              <a:t>need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import it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our application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FFC000"/>
                </a:solidFill>
              </a:rPr>
              <a:t>use it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middleware</a:t>
            </a:r>
            <a:r>
              <a:rPr lang="en-US" sz="2200" dirty="0"/>
              <a:t> before our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routes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shown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2060"/>
                </a:solidFill>
              </a:rPr>
              <a:t>next slide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057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session in express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67E92-9E11-EEE9-93D6-1C1B1C99A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2276872"/>
            <a:ext cx="7086134" cy="3816424"/>
          </a:xfrm>
        </p:spPr>
      </p:pic>
    </p:spTree>
    <p:extLst>
      <p:ext uri="{BB962C8B-B14F-4D97-AF65-F5344CB8AC3E}">
        <p14:creationId xmlns:p14="http://schemas.microsoft.com/office/powerpoint/2010/main" val="328925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Explanation of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secret</a:t>
            </a:r>
            <a:r>
              <a:rPr lang="en-US" sz="2200" dirty="0"/>
              <a:t> is used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compute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1"/>
                </a:solidFill>
              </a:rPr>
              <a:t>hash</a:t>
            </a:r>
            <a:r>
              <a:rPr lang="en-US" sz="2200" dirty="0"/>
              <a:t> against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session ID</a:t>
            </a:r>
            <a:r>
              <a:rPr lang="en-US" sz="2200" dirty="0"/>
              <a:t>. This </a:t>
            </a:r>
            <a:r>
              <a:rPr lang="en-US" sz="2200" b="1" dirty="0">
                <a:solidFill>
                  <a:srgbClr val="00B050"/>
                </a:solidFill>
              </a:rPr>
              <a:t>helps</a:t>
            </a:r>
            <a:r>
              <a:rPr lang="en-US" sz="2200" dirty="0"/>
              <a:t> to prevent </a:t>
            </a:r>
            <a:r>
              <a:rPr lang="en-US" sz="2200" b="1" u="sng" dirty="0">
                <a:solidFill>
                  <a:srgbClr val="0070C0"/>
                </a:solidFill>
              </a:rPr>
              <a:t>session hijacking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u="sng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>
                <a:solidFill>
                  <a:schemeClr val="accent2">
                    <a:lumMod val="75000"/>
                  </a:schemeClr>
                </a:solidFill>
              </a:rPr>
              <a:t>resave</a:t>
            </a:r>
            <a:r>
              <a:rPr lang="en-US" sz="2200" dirty="0"/>
              <a:t>: It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forces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session</a:t>
            </a:r>
            <a:r>
              <a:rPr lang="en-US" sz="2200" dirty="0"/>
              <a:t> to be </a:t>
            </a:r>
            <a:r>
              <a:rPr lang="en-US" sz="2200" b="1" dirty="0">
                <a:solidFill>
                  <a:schemeClr val="accent3"/>
                </a:solidFill>
              </a:rPr>
              <a:t>saved back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rgbClr val="FFC000"/>
                </a:solidFill>
              </a:rPr>
              <a:t>session store</a:t>
            </a:r>
            <a:r>
              <a:rPr lang="en-US" sz="2200" dirty="0"/>
              <a:t>, even if the </a:t>
            </a:r>
            <a:r>
              <a:rPr lang="en-US" sz="2200" b="1" dirty="0">
                <a:solidFill>
                  <a:srgbClr val="C00000"/>
                </a:solidFill>
              </a:rPr>
              <a:t>session</a:t>
            </a:r>
            <a:r>
              <a:rPr lang="en-US" sz="2200" dirty="0"/>
              <a:t> was </a:t>
            </a:r>
            <a:r>
              <a:rPr lang="en-US" sz="2200" b="1" dirty="0">
                <a:solidFill>
                  <a:srgbClr val="00B050"/>
                </a:solidFill>
              </a:rPr>
              <a:t>never modified </a:t>
            </a:r>
            <a:r>
              <a:rPr lang="en-US" sz="2200" dirty="0"/>
              <a:t>during the </a:t>
            </a:r>
            <a:r>
              <a:rPr lang="en-US" sz="2200" b="1" dirty="0">
                <a:solidFill>
                  <a:srgbClr val="002060"/>
                </a:solidFill>
              </a:rPr>
              <a:t>request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4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Explanation of keys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 err="1">
                <a:solidFill>
                  <a:schemeClr val="accent2">
                    <a:lumMod val="75000"/>
                  </a:schemeClr>
                </a:solidFill>
              </a:rPr>
              <a:t>saveUninitialized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200" dirty="0"/>
              <a:t>This </a:t>
            </a:r>
            <a:r>
              <a:rPr lang="en-US" sz="2200" b="1" dirty="0">
                <a:solidFill>
                  <a:srgbClr val="92D050"/>
                </a:solidFill>
              </a:rPr>
              <a:t>allows</a:t>
            </a:r>
            <a:r>
              <a:rPr lang="en-US" sz="2200" dirty="0"/>
              <a:t> any </a:t>
            </a:r>
            <a:r>
              <a:rPr lang="en-US" sz="2200" b="1" dirty="0">
                <a:solidFill>
                  <a:srgbClr val="C00000"/>
                </a:solidFill>
              </a:rPr>
              <a:t>uninitialized session </a:t>
            </a:r>
            <a:r>
              <a:rPr lang="en-US" sz="2200" dirty="0"/>
              <a:t>to be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sent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rgbClr val="FFC000"/>
                </a:solidFill>
              </a:rPr>
              <a:t>store</a:t>
            </a:r>
            <a:r>
              <a:rPr lang="en-US" sz="2200" dirty="0"/>
              <a:t>. When a </a:t>
            </a:r>
            <a:r>
              <a:rPr lang="en-US" sz="2200" b="1" dirty="0">
                <a:solidFill>
                  <a:srgbClr val="C00000"/>
                </a:solidFill>
              </a:rPr>
              <a:t>session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created</a:t>
            </a:r>
            <a:r>
              <a:rPr lang="en-US" sz="2200" dirty="0"/>
              <a:t> but not </a:t>
            </a:r>
            <a:r>
              <a:rPr lang="en-US" sz="2200" b="1" dirty="0">
                <a:solidFill>
                  <a:schemeClr val="accent1"/>
                </a:solidFill>
              </a:rPr>
              <a:t>modified</a:t>
            </a:r>
            <a:r>
              <a:rPr lang="en-US" sz="2200" dirty="0"/>
              <a:t>, it is </a:t>
            </a:r>
            <a:r>
              <a:rPr lang="en-US" sz="2200" b="1" dirty="0">
                <a:solidFill>
                  <a:schemeClr val="accent4"/>
                </a:solidFill>
              </a:rPr>
              <a:t>referred</a:t>
            </a:r>
            <a:r>
              <a:rPr lang="en-US" sz="2200" dirty="0"/>
              <a:t> to as </a:t>
            </a:r>
            <a:r>
              <a:rPr lang="en-US" sz="2200" b="1" dirty="0">
                <a:solidFill>
                  <a:srgbClr val="C00000"/>
                </a:solidFill>
              </a:rPr>
              <a:t>uninitialized</a:t>
            </a:r>
            <a:r>
              <a:rPr lang="en-US" sz="2200" dirty="0"/>
              <a:t>.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cookie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: {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maxAge:oneday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sz="2200" dirty="0"/>
              <a:t>: This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sets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cookie expiry time</a:t>
            </a:r>
            <a:r>
              <a:rPr lang="en-US" sz="2200" dirty="0"/>
              <a:t>.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browser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rgbClr val="FFC000"/>
                </a:solidFill>
              </a:rPr>
              <a:t>delete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cookie</a:t>
            </a:r>
            <a:r>
              <a:rPr lang="en-US" sz="2200" dirty="0"/>
              <a:t> after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set duration elapses</a:t>
            </a:r>
            <a:r>
              <a:rPr lang="en-US" sz="2200" dirty="0"/>
              <a:t> and the </a:t>
            </a:r>
            <a:r>
              <a:rPr lang="en-US" sz="2200" b="1" dirty="0">
                <a:solidFill>
                  <a:srgbClr val="00B050"/>
                </a:solidFill>
              </a:rPr>
              <a:t>cookie</a:t>
            </a:r>
            <a:r>
              <a:rPr lang="en-US" sz="2200" dirty="0"/>
              <a:t> will not be </a:t>
            </a:r>
            <a:r>
              <a:rPr lang="en-US" sz="2200" b="1" dirty="0">
                <a:solidFill>
                  <a:srgbClr val="7030A0"/>
                </a:solidFill>
              </a:rPr>
              <a:t>attached</a:t>
            </a:r>
            <a:r>
              <a:rPr lang="en-US" sz="2200" dirty="0"/>
              <a:t> to any of the </a:t>
            </a:r>
            <a:r>
              <a:rPr lang="en-US" sz="2200" b="1" dirty="0">
                <a:solidFill>
                  <a:srgbClr val="0070C0"/>
                </a:solidFill>
              </a:rPr>
              <a:t>requests</a:t>
            </a:r>
            <a:r>
              <a:rPr lang="en-US" sz="2200" dirty="0"/>
              <a:t> in the </a:t>
            </a:r>
            <a:r>
              <a:rPr lang="en-US" sz="2200" b="1" dirty="0">
                <a:solidFill>
                  <a:schemeClr val="accent1"/>
                </a:solidFill>
              </a:rPr>
              <a:t>future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3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Storing data in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To store </a:t>
            </a:r>
            <a:r>
              <a:rPr lang="en-US" sz="2200" dirty="0"/>
              <a:t>our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rgbClr val="C00000"/>
                </a:solidFill>
              </a:rPr>
              <a:t>session</a:t>
            </a:r>
            <a:r>
              <a:rPr lang="en-US" sz="2200" dirty="0"/>
              <a:t> we use the </a:t>
            </a:r>
            <a:r>
              <a:rPr lang="en-US" sz="2200" b="1" dirty="0" err="1">
                <a:solidFill>
                  <a:srgbClr val="002060"/>
                </a:solidFill>
              </a:rPr>
              <a:t>request.session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object and </a:t>
            </a:r>
            <a:r>
              <a:rPr lang="en-US" sz="2200" b="1" dirty="0">
                <a:solidFill>
                  <a:srgbClr val="00B050"/>
                </a:solidFill>
              </a:rPr>
              <a:t>set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key-value</a:t>
            </a:r>
            <a:r>
              <a:rPr lang="en-US" sz="2200" dirty="0"/>
              <a:t> pair in it.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req.session</a:t>
            </a:r>
            <a:r>
              <a:rPr lang="en-US" sz="2000" b="1" dirty="0">
                <a:solidFill>
                  <a:srgbClr val="C00000"/>
                </a:solidFill>
              </a:rPr>
              <a:t>.</a:t>
            </a:r>
            <a:r>
              <a:rPr lang="en-US" sz="2000" b="1" dirty="0">
                <a:solidFill>
                  <a:srgbClr val="7030A0"/>
                </a:solidFill>
              </a:rPr>
              <a:t>&lt;key&gt;</a:t>
            </a:r>
            <a:r>
              <a:rPr lang="en-US" sz="2000" b="1" dirty="0">
                <a:solidFill>
                  <a:srgbClr val="C00000"/>
                </a:solidFill>
              </a:rPr>
              <a:t>=</a:t>
            </a:r>
            <a:r>
              <a:rPr lang="en-US" sz="2000" b="1" dirty="0">
                <a:solidFill>
                  <a:srgbClr val="7030A0"/>
                </a:solidFill>
              </a:rPr>
              <a:t>&lt;value&gt;</a:t>
            </a:r>
            <a:r>
              <a:rPr lang="en-US" sz="2000" b="1" dirty="0">
                <a:solidFill>
                  <a:srgbClr val="C00000"/>
                </a:solidFill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Example: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req.session.</a:t>
            </a:r>
            <a:r>
              <a:rPr lang="en-US" sz="2000" b="1" dirty="0" err="1">
                <a:solidFill>
                  <a:srgbClr val="7030A0"/>
                </a:solidFill>
              </a:rPr>
              <a:t>username</a:t>
            </a:r>
            <a:r>
              <a:rPr lang="en-US" sz="2000" b="1" dirty="0">
                <a:solidFill>
                  <a:srgbClr val="C00000"/>
                </a:solidFill>
              </a:rPr>
              <a:t>=</a:t>
            </a:r>
            <a:r>
              <a:rPr lang="en-US" sz="2000" b="1" dirty="0">
                <a:solidFill>
                  <a:srgbClr val="7030A0"/>
                </a:solidFill>
              </a:rPr>
              <a:t>‘Sachin’</a:t>
            </a:r>
            <a:r>
              <a:rPr lang="en-US" sz="2000" b="1" dirty="0">
                <a:solidFill>
                  <a:srgbClr val="C0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040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Getting session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We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rgbClr val="00B050"/>
                </a:solidFill>
              </a:rPr>
              <a:t>access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/>
                </a:solidFill>
              </a:rPr>
              <a:t>session data</a:t>
            </a:r>
            <a:r>
              <a:rPr lang="en-US" sz="2200" dirty="0"/>
              <a:t> using the </a:t>
            </a:r>
            <a:r>
              <a:rPr lang="en-US" sz="2200" b="1" u="sng" dirty="0">
                <a:solidFill>
                  <a:srgbClr val="002060"/>
                </a:solidFill>
              </a:rPr>
              <a:t>session</a:t>
            </a:r>
            <a:r>
              <a:rPr lang="en-US" sz="2200" dirty="0"/>
              <a:t> property of </a:t>
            </a:r>
            <a:r>
              <a:rPr lang="en-US" sz="2200" b="1" u="sng" dirty="0">
                <a:solidFill>
                  <a:srgbClr val="002060"/>
                </a:solidFill>
              </a:rPr>
              <a:t>request</a:t>
            </a:r>
            <a:r>
              <a:rPr lang="en-US" sz="2200" dirty="0"/>
              <a:t> object.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</a:rPr>
              <a:t>var_name</a:t>
            </a:r>
            <a:r>
              <a:rPr lang="en-US" sz="2000" b="1" dirty="0">
                <a:solidFill>
                  <a:srgbClr val="C00000"/>
                </a:solidFill>
              </a:rPr>
              <a:t>&gt;=</a:t>
            </a:r>
            <a:r>
              <a:rPr lang="en-US" sz="2000" b="1" dirty="0" err="1">
                <a:solidFill>
                  <a:srgbClr val="C00000"/>
                </a:solidFill>
              </a:rPr>
              <a:t>req.session</a:t>
            </a:r>
            <a:r>
              <a:rPr lang="en-US" sz="2000" b="1" dirty="0">
                <a:solidFill>
                  <a:srgbClr val="C00000"/>
                </a:solidFill>
              </a:rPr>
              <a:t>.</a:t>
            </a:r>
            <a:r>
              <a:rPr lang="en-US" sz="2000" b="1" dirty="0">
                <a:solidFill>
                  <a:srgbClr val="7030A0"/>
                </a:solidFill>
              </a:rPr>
              <a:t>&lt;key&gt;;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Example: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let name=</a:t>
            </a:r>
            <a:r>
              <a:rPr lang="en-US" sz="2000" b="1" dirty="0" err="1">
                <a:solidFill>
                  <a:srgbClr val="C00000"/>
                </a:solidFill>
              </a:rPr>
              <a:t>req.session.</a:t>
            </a:r>
            <a:r>
              <a:rPr lang="en-US" sz="2000" b="1" dirty="0" err="1">
                <a:solidFill>
                  <a:srgbClr val="7030A0"/>
                </a:solidFill>
              </a:rPr>
              <a:t>username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5769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Session Tracking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Need Of Session Tracking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How Session Works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7030A0"/>
                </a:solidFill>
                <a:latin typeface="Bookman Old Style" panose="02050604050505020204" pitchFamily="18" charset="0"/>
                <a:sym typeface="+mn-ea"/>
              </a:rPr>
              <a:t>Using Session In Express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7030A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7030A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Examples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Create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rgbClr val="00B050"/>
                </a:solidFill>
              </a:rPr>
              <a:t>Express application </a:t>
            </a:r>
            <a:r>
              <a:rPr lang="en-US" sz="2200" dirty="0"/>
              <a:t>for handling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routes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GET / : </a:t>
            </a:r>
            <a:r>
              <a:rPr lang="en-US" sz="2000" dirty="0"/>
              <a:t> This </a:t>
            </a:r>
            <a:r>
              <a:rPr lang="en-US" sz="2000" b="1" dirty="0">
                <a:solidFill>
                  <a:schemeClr val="accent1"/>
                </a:solidFill>
              </a:rPr>
              <a:t>route</a:t>
            </a:r>
            <a:r>
              <a:rPr lang="en-US" sz="2000" dirty="0"/>
              <a:t> should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n-US" sz="2000" dirty="0"/>
              <a:t> and store the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current date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time</a:t>
            </a:r>
            <a:r>
              <a:rPr lang="en-US" sz="2000" dirty="0"/>
              <a:t> when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2000" dirty="0"/>
              <a:t> visited the </a:t>
            </a:r>
            <a:r>
              <a:rPr lang="en-US" sz="2000" b="1" dirty="0">
                <a:solidFill>
                  <a:schemeClr val="accent3"/>
                </a:solidFill>
              </a:rPr>
              <a:t>site</a:t>
            </a:r>
            <a:r>
              <a:rPr lang="en-US" sz="2000" dirty="0"/>
              <a:t>. It should also </a:t>
            </a:r>
            <a:r>
              <a:rPr lang="en-US" sz="2000" b="1" dirty="0">
                <a:solidFill>
                  <a:srgbClr val="C00000"/>
                </a:solidFill>
              </a:rPr>
              <a:t>provide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link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chemeClr val="accent1"/>
                </a:solidFill>
              </a:rPr>
              <a:t>user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002060"/>
                </a:solidFill>
              </a:rPr>
              <a:t>visit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 route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GET /show : </a:t>
            </a:r>
            <a:r>
              <a:rPr lang="en-US" sz="2000" dirty="0"/>
              <a:t> This </a:t>
            </a:r>
            <a:r>
              <a:rPr lang="en-US" sz="2000" b="1" dirty="0">
                <a:solidFill>
                  <a:schemeClr val="accent1"/>
                </a:solidFill>
              </a:rPr>
              <a:t>route</a:t>
            </a:r>
            <a:r>
              <a:rPr lang="en-US" sz="2000" dirty="0"/>
              <a:t> should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read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display</a:t>
            </a:r>
            <a:r>
              <a:rPr lang="en-US" sz="2000" dirty="0"/>
              <a:t> the user’s </a:t>
            </a:r>
            <a:r>
              <a:rPr lang="en-US" sz="2000" b="1" dirty="0">
                <a:solidFill>
                  <a:srgbClr val="00B050"/>
                </a:solidFill>
              </a:rPr>
              <a:t>last visited date and time </a:t>
            </a:r>
            <a:r>
              <a:rPr lang="en-US" sz="2000" dirty="0"/>
              <a:t>through the </a:t>
            </a:r>
            <a:r>
              <a:rPr lang="en-US" sz="2000" b="1" u="sng" dirty="0">
                <a:solidFill>
                  <a:srgbClr val="0070C0"/>
                </a:solidFill>
              </a:rPr>
              <a:t>session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94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632" y="2492896"/>
            <a:ext cx="5256584" cy="17641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37286-2A3C-00DF-598B-2017407F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624" y="5013176"/>
            <a:ext cx="5472607" cy="1503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1259632" y="191265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http://localhost:3000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765EC-9511-D769-27CE-21BA0BD84079}"/>
              </a:ext>
            </a:extLst>
          </p:cNvPr>
          <p:cNvSpPr txBox="1"/>
          <p:nvPr/>
        </p:nvSpPr>
        <p:spPr>
          <a:xfrm>
            <a:off x="1264943" y="446799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http://localhost:3000/show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433E4-5E8A-D07C-9EE8-0EE9A4D0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525588"/>
            <a:ext cx="7920880" cy="5243512"/>
          </a:xfrm>
        </p:spPr>
      </p:pic>
    </p:spTree>
    <p:extLst>
      <p:ext uri="{BB962C8B-B14F-4D97-AF65-F5344CB8AC3E}">
        <p14:creationId xmlns:p14="http://schemas.microsoft.com/office/powerpoint/2010/main" val="2528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Create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rgbClr val="00B050"/>
                </a:solidFill>
              </a:rPr>
              <a:t>Express application </a:t>
            </a:r>
            <a:r>
              <a:rPr lang="en-US" sz="2200" dirty="0"/>
              <a:t>which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behaves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chemeClr val="accent5"/>
                </a:solidFill>
              </a:rPr>
              <a:t>follows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user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rgbClr val="FFC000"/>
                </a:solidFill>
              </a:rPr>
              <a:t>access it </a:t>
            </a:r>
            <a:r>
              <a:rPr lang="en-US" sz="2200" dirty="0"/>
              <a:t>as </a:t>
            </a:r>
            <a:r>
              <a:rPr lang="en-US" sz="2200" b="1" dirty="0">
                <a:hlinkClick r:id="rId2"/>
              </a:rPr>
              <a:t>http://localhost:3000?username=&lt;some_name</a:t>
            </a:r>
            <a:r>
              <a:rPr lang="en-US" sz="2200" b="1" dirty="0"/>
              <a:t>&gt;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On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first visit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0070C0"/>
                </a:solidFill>
              </a:rPr>
              <a:t>user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</a:t>
            </a:r>
            <a:r>
              <a:rPr lang="en-US" sz="2200" dirty="0"/>
              <a:t> should </a:t>
            </a:r>
            <a:r>
              <a:rPr lang="en-US" sz="2200" b="1" dirty="0">
                <a:solidFill>
                  <a:srgbClr val="C00000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3"/>
                </a:solidFill>
              </a:rPr>
              <a:t>message</a:t>
            </a:r>
            <a:r>
              <a:rPr lang="en-US" sz="2200" dirty="0"/>
              <a:t> “</a:t>
            </a:r>
            <a:r>
              <a:rPr lang="en-US" sz="2200" b="1" u="sng" dirty="0">
                <a:solidFill>
                  <a:srgbClr val="002060"/>
                </a:solidFill>
              </a:rPr>
              <a:t>Hi &lt;username&gt; This is your visit no 1</a:t>
            </a:r>
            <a:r>
              <a:rPr lang="en-US" sz="2200" dirty="0"/>
              <a:t>”.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On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every other visit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7030A0"/>
                </a:solidFill>
              </a:rPr>
              <a:t>message</a:t>
            </a:r>
            <a:r>
              <a:rPr lang="en-US" sz="2200" dirty="0"/>
              <a:t> should </a:t>
            </a:r>
            <a:r>
              <a:rPr lang="en-US" sz="2200" b="1" dirty="0">
                <a:solidFill>
                  <a:srgbClr val="00B050"/>
                </a:solidFill>
              </a:rPr>
              <a:t>change</a:t>
            </a:r>
            <a:r>
              <a:rPr lang="en-US" sz="2200" dirty="0"/>
              <a:t> to “</a:t>
            </a:r>
            <a:r>
              <a:rPr lang="en-US" sz="2200" b="1" u="sng" dirty="0">
                <a:solidFill>
                  <a:srgbClr val="002060"/>
                </a:solidFill>
              </a:rPr>
              <a:t>Welcome back &lt;username&gt; This is your visit number &lt;count&gt;</a:t>
            </a:r>
            <a:r>
              <a:rPr lang="en-US" sz="2200" dirty="0"/>
              <a:t>”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07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632" y="2492896"/>
            <a:ext cx="5256584" cy="17641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37286-2A3C-00DF-598B-2017407F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632" y="5013176"/>
            <a:ext cx="5328591" cy="1503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1259632" y="1912657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http://localhost:3000?username=Ravi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765EC-9511-D769-27CE-21BA0BD84079}"/>
              </a:ext>
            </a:extLst>
          </p:cNvPr>
          <p:cNvSpPr txBox="1"/>
          <p:nvPr/>
        </p:nvSpPr>
        <p:spPr>
          <a:xfrm>
            <a:off x="1264943" y="446799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On page refresh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433E4-5E8A-D07C-9EE8-0EE9A4D0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525588"/>
            <a:ext cx="7920880" cy="5243512"/>
          </a:xfrm>
        </p:spPr>
      </p:pic>
    </p:spTree>
    <p:extLst>
      <p:ext uri="{BB962C8B-B14F-4D97-AF65-F5344CB8AC3E}">
        <p14:creationId xmlns:p14="http://schemas.microsoft.com/office/powerpoint/2010/main" val="8722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Removing data from 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Since </a:t>
            </a:r>
            <a:r>
              <a:rPr lang="en-US" sz="2200" b="1" dirty="0" err="1">
                <a:solidFill>
                  <a:srgbClr val="002060"/>
                </a:solidFill>
              </a:rPr>
              <a:t>request.session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is an </a:t>
            </a:r>
            <a:r>
              <a:rPr lang="en-US" sz="2200" b="1" dirty="0">
                <a:solidFill>
                  <a:srgbClr val="C00000"/>
                </a:solidFill>
              </a:rPr>
              <a:t>object</a:t>
            </a:r>
            <a:r>
              <a:rPr lang="en-US" sz="2200" dirty="0"/>
              <a:t> and the </a:t>
            </a:r>
            <a:r>
              <a:rPr lang="en-US" sz="2200" b="1" dirty="0">
                <a:solidFill>
                  <a:srgbClr val="0070C0"/>
                </a:solidFill>
              </a:rPr>
              <a:t>data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chemeClr val="accent1"/>
                </a:solidFill>
              </a:rPr>
              <a:t>set</a:t>
            </a:r>
            <a:r>
              <a:rPr lang="en-US" sz="2200" dirty="0"/>
              <a:t> in it becomes its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property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r>
              <a:rPr lang="en-US" sz="2200" dirty="0"/>
              <a:t> , so we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use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7030A0"/>
                </a:solidFill>
              </a:rPr>
              <a:t>delete </a:t>
            </a:r>
            <a:r>
              <a:rPr lang="en-US" sz="2200" dirty="0"/>
              <a:t>operator of </a:t>
            </a:r>
            <a:r>
              <a:rPr lang="en-US" sz="2200" b="1" dirty="0">
                <a:solidFill>
                  <a:srgbClr val="FFC000"/>
                </a:solidFill>
              </a:rPr>
              <a:t>JS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remove</a:t>
            </a:r>
            <a:r>
              <a:rPr lang="en-US" sz="2200" dirty="0"/>
              <a:t> any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200" dirty="0"/>
              <a:t> from a </a:t>
            </a:r>
            <a:r>
              <a:rPr lang="en-US" sz="2200" b="1" dirty="0">
                <a:solidFill>
                  <a:srgbClr val="C00000"/>
                </a:solidFill>
              </a:rPr>
              <a:t>session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delete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req.session</a:t>
            </a:r>
            <a:r>
              <a:rPr lang="en-US" sz="2000" b="1" dirty="0">
                <a:solidFill>
                  <a:srgbClr val="C00000"/>
                </a:solidFill>
              </a:rPr>
              <a:t>.</a:t>
            </a:r>
            <a:r>
              <a:rPr lang="en-US" sz="2000" b="1" dirty="0">
                <a:solidFill>
                  <a:srgbClr val="7030A0"/>
                </a:solidFill>
              </a:rPr>
              <a:t>&lt;key&gt;;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Example: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delete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req.session.</a:t>
            </a:r>
            <a:r>
              <a:rPr lang="en-US" sz="2000" b="1" dirty="0" err="1">
                <a:solidFill>
                  <a:srgbClr val="7030A0"/>
                </a:solidFill>
              </a:rPr>
              <a:t>username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16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Modify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previous application </a:t>
            </a:r>
            <a:r>
              <a:rPr lang="en-US" sz="2200" dirty="0"/>
              <a:t>so that it now </a:t>
            </a:r>
            <a:r>
              <a:rPr lang="en-US" sz="2200" b="1" dirty="0">
                <a:solidFill>
                  <a:srgbClr val="7030A0"/>
                </a:solidFill>
              </a:rPr>
              <a:t>provides</a:t>
            </a:r>
            <a:r>
              <a:rPr lang="en-US" sz="2200" dirty="0"/>
              <a:t> a </a:t>
            </a:r>
            <a:r>
              <a:rPr lang="en-US" sz="2200" b="1" u="sng" dirty="0">
                <a:solidFill>
                  <a:srgbClr val="0070C0"/>
                </a:solidFill>
              </a:rPr>
              <a:t>link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clear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/>
                </a:solidFill>
              </a:rPr>
              <a:t>visit counts 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FFC000"/>
                </a:solidFill>
              </a:rPr>
              <a:t>As soon as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2200" dirty="0"/>
              <a:t> clicks it the </a:t>
            </a:r>
            <a:r>
              <a:rPr lang="en-US" sz="2200" b="1" dirty="0">
                <a:solidFill>
                  <a:srgbClr val="7030A0"/>
                </a:solidFill>
              </a:rPr>
              <a:t>counter</a:t>
            </a:r>
            <a:r>
              <a:rPr lang="en-US" sz="2200" dirty="0"/>
              <a:t> should be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removed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55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846" y="1895705"/>
            <a:ext cx="5256584" cy="14371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37286-2A3C-00DF-598B-2017407F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235" y="3566970"/>
            <a:ext cx="5165805" cy="1503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971600" y="1394775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http://localhost:3000?username=Ravi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765EC-9511-D769-27CE-21BA0BD84079}"/>
              </a:ext>
            </a:extLst>
          </p:cNvPr>
          <p:cNvSpPr txBox="1"/>
          <p:nvPr/>
        </p:nvSpPr>
        <p:spPr>
          <a:xfrm>
            <a:off x="1096846" y="304201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On page refresh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BD98A-1DAA-E03F-EAF0-19DD3B93E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2004" y="5253077"/>
            <a:ext cx="5161426" cy="1503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F2E048-CDE0-B90B-DC60-07FD5226958A}"/>
              </a:ext>
            </a:extLst>
          </p:cNvPr>
          <p:cNvSpPr txBox="1"/>
          <p:nvPr/>
        </p:nvSpPr>
        <p:spPr>
          <a:xfrm>
            <a:off x="1112376" y="470103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On clicking Clear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8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433E4-5E8A-D07C-9EE8-0EE9A4D0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525588"/>
            <a:ext cx="7920880" cy="5243512"/>
          </a:xfrm>
        </p:spPr>
      </p:pic>
    </p:spTree>
    <p:extLst>
      <p:ext uri="{BB962C8B-B14F-4D97-AF65-F5344CB8AC3E}">
        <p14:creationId xmlns:p14="http://schemas.microsoft.com/office/powerpoint/2010/main" val="78131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Session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website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3"/>
                </a:solidFill>
              </a:rPr>
              <a:t>based</a:t>
            </a:r>
            <a:r>
              <a:rPr lang="en-US" sz="2200" dirty="0"/>
              <a:t> on the </a:t>
            </a:r>
            <a:r>
              <a:rPr lang="en-US" sz="2200" b="1" dirty="0">
                <a:solidFill>
                  <a:srgbClr val="002060"/>
                </a:solidFill>
              </a:rPr>
              <a:t>HTTP protocol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1"/>
                </a:solidFill>
              </a:rPr>
              <a:t>HTTP</a:t>
            </a:r>
            <a:r>
              <a:rPr lang="en-US" sz="2200" dirty="0"/>
              <a:t> is a </a:t>
            </a:r>
            <a:r>
              <a:rPr lang="en-US" sz="2200" b="1" u="sng" dirty="0">
                <a:solidFill>
                  <a:srgbClr val="00B050"/>
                </a:solidFill>
              </a:rPr>
              <a:t>stateless protocol 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/>
              <a:t>What is stateless ?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Stateless </a:t>
            </a:r>
            <a:r>
              <a:rPr lang="en-US" sz="2200" dirty="0"/>
              <a:t>means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as soon as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92D050"/>
                </a:solidFill>
              </a:rPr>
              <a:t>response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generated</a:t>
            </a:r>
            <a:r>
              <a:rPr lang="en-US" sz="2200" dirty="0"/>
              <a:t> by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server</a:t>
            </a:r>
            <a:r>
              <a:rPr lang="en-US" sz="2200" dirty="0"/>
              <a:t> ,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connection</a:t>
            </a:r>
            <a:r>
              <a:rPr lang="en-US" sz="2200" dirty="0"/>
              <a:t> gets </a:t>
            </a:r>
            <a:r>
              <a:rPr lang="en-US" sz="2200" b="1" dirty="0">
                <a:solidFill>
                  <a:srgbClr val="0070C0"/>
                </a:solidFill>
              </a:rPr>
              <a:t>terminated</a:t>
            </a:r>
            <a:r>
              <a:rPr lang="en-US" sz="2200" dirty="0"/>
              <a:t> and the </a:t>
            </a:r>
            <a:r>
              <a:rPr lang="en-US" sz="2200" b="1" dirty="0">
                <a:solidFill>
                  <a:srgbClr val="002060"/>
                </a:solidFill>
              </a:rPr>
              <a:t>server </a:t>
            </a:r>
            <a:r>
              <a:rPr lang="en-US" sz="2200" b="1" u="sng" dirty="0">
                <a:solidFill>
                  <a:schemeClr val="accent2"/>
                </a:solidFill>
              </a:rPr>
              <a:t>forgets everything </a:t>
            </a:r>
            <a:r>
              <a:rPr lang="en-US" sz="2200" dirty="0"/>
              <a:t>regarding the </a:t>
            </a:r>
            <a:r>
              <a:rPr lang="en-US" sz="2200" b="1" dirty="0">
                <a:solidFill>
                  <a:srgbClr val="00B050"/>
                </a:solidFill>
              </a:rPr>
              <a:t>current request </a:t>
            </a:r>
            <a:r>
              <a:rPr lang="en-US" sz="2200" dirty="0"/>
              <a:t>it has </a:t>
            </a:r>
            <a:r>
              <a:rPr lang="en-US" sz="2200" b="1" dirty="0">
                <a:solidFill>
                  <a:srgbClr val="C00000"/>
                </a:solidFill>
              </a:rPr>
              <a:t>served</a:t>
            </a:r>
            <a:r>
              <a:rPr lang="en-US" sz="2200" dirty="0"/>
              <a:t>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61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Destroying 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destroy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session</a:t>
            </a:r>
            <a:r>
              <a:rPr lang="en-US" sz="2200" dirty="0"/>
              <a:t> we can </a:t>
            </a:r>
            <a:r>
              <a:rPr lang="en-US" sz="2200" b="1" dirty="0">
                <a:solidFill>
                  <a:srgbClr val="0070C0"/>
                </a:solidFill>
              </a:rPr>
              <a:t>simply call </a:t>
            </a:r>
            <a:r>
              <a:rPr lang="en-US" sz="2200" dirty="0"/>
              <a:t>the method </a:t>
            </a:r>
            <a:r>
              <a:rPr lang="en-US" sz="2200" b="1" dirty="0">
                <a:solidFill>
                  <a:srgbClr val="7030A0"/>
                </a:solidFill>
              </a:rPr>
              <a:t>destroy() </a:t>
            </a:r>
            <a:r>
              <a:rPr lang="en-US" sz="2200" dirty="0"/>
              <a:t>of </a:t>
            </a:r>
            <a:r>
              <a:rPr lang="en-US" sz="2200" b="1" dirty="0" err="1">
                <a:solidFill>
                  <a:srgbClr val="00B050"/>
                </a:solidFill>
              </a:rPr>
              <a:t>req.session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object.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04697-5EDF-0AE7-8D8C-73E89317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33056"/>
            <a:ext cx="691276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Logout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2BFAA-E891-B6C5-2DD8-BE5A11912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38" y="2276872"/>
            <a:ext cx="7159724" cy="2988566"/>
          </a:xfrm>
        </p:spPr>
      </p:pic>
    </p:spTree>
    <p:extLst>
      <p:ext uri="{BB962C8B-B14F-4D97-AF65-F5344CB8AC3E}">
        <p14:creationId xmlns:p14="http://schemas.microsoft.com/office/powerpoint/2010/main" val="2262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Rewrite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login/authentication </a:t>
            </a:r>
            <a:r>
              <a:rPr lang="en-US" sz="2200" dirty="0"/>
              <a:t>example we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discussed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70C0"/>
                </a:solidFill>
              </a:rPr>
              <a:t>cookie chapter </a:t>
            </a:r>
            <a:r>
              <a:rPr lang="en-US" sz="2200" dirty="0"/>
              <a:t>but this time use </a:t>
            </a:r>
            <a:r>
              <a:rPr lang="en-US" sz="2200" b="1" dirty="0">
                <a:solidFill>
                  <a:srgbClr val="FFC000"/>
                </a:solidFill>
              </a:rPr>
              <a:t>session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666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Session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Thus</a:t>
            </a:r>
            <a:r>
              <a:rPr lang="en-US" sz="2200" dirty="0"/>
              <a:t> if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 user </a:t>
            </a:r>
            <a:r>
              <a:rPr lang="en-US" sz="2200" dirty="0"/>
              <a:t>makes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another request </a:t>
            </a:r>
            <a:r>
              <a:rPr lang="en-US" sz="2200" dirty="0"/>
              <a:t>then the </a:t>
            </a:r>
            <a:r>
              <a:rPr lang="en-US" sz="2200" b="1" dirty="0">
                <a:solidFill>
                  <a:srgbClr val="002060"/>
                </a:solidFill>
              </a:rPr>
              <a:t>server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rgbClr val="C00000"/>
                </a:solidFill>
              </a:rPr>
              <a:t>not consider </a:t>
            </a:r>
            <a:r>
              <a:rPr lang="en-US" sz="2200" dirty="0"/>
              <a:t>it to be the </a:t>
            </a:r>
            <a:r>
              <a:rPr lang="en-US" sz="2200" b="1" dirty="0">
                <a:solidFill>
                  <a:srgbClr val="FFC000"/>
                </a:solidFill>
              </a:rPr>
              <a:t>second request </a:t>
            </a:r>
            <a:r>
              <a:rPr lang="en-US" sz="2200" dirty="0"/>
              <a:t>by the </a:t>
            </a:r>
            <a:r>
              <a:rPr lang="en-US" sz="2200" b="1" dirty="0">
                <a:solidFill>
                  <a:srgbClr val="002060"/>
                </a:solidFill>
              </a:rPr>
              <a:t>client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chemeClr val="accent2"/>
                </a:solidFill>
              </a:rPr>
              <a:t>continuation</a:t>
            </a:r>
            <a:r>
              <a:rPr lang="en-US" sz="2200" dirty="0"/>
              <a:t> rather the </a:t>
            </a:r>
            <a:r>
              <a:rPr lang="en-US" sz="2200" b="1" dirty="0">
                <a:solidFill>
                  <a:srgbClr val="002060"/>
                </a:solidFill>
              </a:rPr>
              <a:t>server</a:t>
            </a:r>
            <a:r>
              <a:rPr lang="en-US" sz="2200" dirty="0"/>
              <a:t> will again </a:t>
            </a:r>
            <a:r>
              <a:rPr lang="en-US" sz="2200" b="1" dirty="0">
                <a:solidFill>
                  <a:srgbClr val="92D050"/>
                </a:solidFill>
              </a:rPr>
              <a:t>assume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same client </a:t>
            </a:r>
            <a:r>
              <a:rPr lang="en-US" sz="2200" dirty="0"/>
              <a:t>to be a </a:t>
            </a:r>
            <a:r>
              <a:rPr lang="en-US" sz="2200" b="1" dirty="0">
                <a:solidFill>
                  <a:srgbClr val="C00000"/>
                </a:solidFill>
              </a:rPr>
              <a:t>new user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701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Session tracking</a:t>
            </a:r>
          </a:p>
        </p:txBody>
      </p:sp>
      <p:pic>
        <p:nvPicPr>
          <p:cNvPr id="4" name="Content Placeholder 3" descr="http.png">
            <a:extLst>
              <a:ext uri="{FF2B5EF4-FFF2-40B4-BE49-F238E27FC236}">
                <a16:creationId xmlns:a16="http://schemas.microsoft.com/office/drawing/2014/main" id="{651009E4-C849-5B27-395E-5129662A9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268760"/>
            <a:ext cx="7488832" cy="52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4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Why stateless is a problem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In most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cases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rgbClr val="92D050"/>
                </a:solidFill>
              </a:rPr>
              <a:t>stateless nature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http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</a:t>
            </a:r>
            <a:r>
              <a:rPr lang="en-US" sz="2200" dirty="0"/>
              <a:t> be a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But</a:t>
            </a:r>
            <a:r>
              <a:rPr lang="en-US" sz="2200" dirty="0"/>
              <a:t> there are </a:t>
            </a:r>
            <a:r>
              <a:rPr lang="en-US" sz="2200" b="1" u="sng" dirty="0">
                <a:solidFill>
                  <a:schemeClr val="accent1"/>
                </a:solidFill>
              </a:rPr>
              <a:t>certain scenarios </a:t>
            </a:r>
            <a:r>
              <a:rPr lang="en-US" sz="2200" dirty="0"/>
              <a:t>which </a:t>
            </a:r>
            <a:r>
              <a:rPr lang="en-US" sz="2200" b="1" dirty="0">
                <a:solidFill>
                  <a:srgbClr val="00B050"/>
                </a:solidFill>
              </a:rPr>
              <a:t>require</a:t>
            </a:r>
            <a:r>
              <a:rPr lang="en-US" sz="2200" dirty="0"/>
              <a:t> that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server</a:t>
            </a:r>
            <a:r>
              <a:rPr lang="en-US" sz="2200" dirty="0"/>
              <a:t> should be </a:t>
            </a:r>
            <a:r>
              <a:rPr lang="en-US" sz="2200" b="1" dirty="0">
                <a:solidFill>
                  <a:srgbClr val="00B050"/>
                </a:solidFill>
              </a:rPr>
              <a:t>able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identify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client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3"/>
                </a:solidFill>
              </a:rPr>
              <a:t>associate him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previous request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359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shopping cart application </a:t>
            </a:r>
            <a:r>
              <a:rPr lang="en-US" sz="2200" dirty="0"/>
              <a:t>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sz="2200" dirty="0"/>
              <a:t> keeps on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adding items</a:t>
            </a:r>
            <a:r>
              <a:rPr lang="en-US" sz="2200" dirty="0"/>
              <a:t> into his </a:t>
            </a:r>
            <a:r>
              <a:rPr lang="en-US" sz="2200" b="1" u="sng" dirty="0">
                <a:solidFill>
                  <a:srgbClr val="C00000"/>
                </a:solidFill>
              </a:rPr>
              <a:t>cart</a:t>
            </a:r>
            <a:r>
              <a:rPr lang="en-US" sz="2200" dirty="0"/>
              <a:t> using </a:t>
            </a:r>
            <a:r>
              <a:rPr lang="en-US" sz="2200" b="1" dirty="0">
                <a:solidFill>
                  <a:srgbClr val="00B050"/>
                </a:solidFill>
              </a:rPr>
              <a:t>multiple requests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Now</a:t>
            </a:r>
            <a:r>
              <a:rPr lang="en-US" sz="2200" dirty="0"/>
              <a:t> , whenever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made</a:t>
            </a:r>
            <a:r>
              <a:rPr lang="en-US" sz="2200" dirty="0"/>
              <a:t> by the </a:t>
            </a:r>
            <a:r>
              <a:rPr lang="en-US" sz="2200" b="1" dirty="0">
                <a:solidFill>
                  <a:srgbClr val="002060"/>
                </a:solidFill>
              </a:rPr>
              <a:t>client</a:t>
            </a:r>
            <a:r>
              <a:rPr lang="en-US" sz="2200" dirty="0"/>
              <a:t> to </a:t>
            </a:r>
            <a:r>
              <a:rPr lang="en-US" sz="2200" b="1" u="sng" dirty="0">
                <a:solidFill>
                  <a:schemeClr val="accent1"/>
                </a:solidFill>
              </a:rPr>
              <a:t>add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dirty="0"/>
              <a:t>a </a:t>
            </a:r>
            <a:r>
              <a:rPr lang="en-US" sz="2200" b="1" u="sng" dirty="0">
                <a:solidFill>
                  <a:srgbClr val="FFC000"/>
                </a:solidFill>
              </a:rPr>
              <a:t>new item</a:t>
            </a:r>
            <a:r>
              <a:rPr lang="en-US" sz="2200" b="1" dirty="0">
                <a:solidFill>
                  <a:srgbClr val="FFC000"/>
                </a:solidFill>
              </a:rPr>
              <a:t>,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server</a:t>
            </a:r>
            <a:r>
              <a:rPr lang="en-US" sz="2200" dirty="0"/>
              <a:t> must </a:t>
            </a:r>
            <a:r>
              <a:rPr lang="en-US" sz="2200" b="1" u="sng" dirty="0">
                <a:solidFill>
                  <a:srgbClr val="00B050"/>
                </a:solidFill>
              </a:rPr>
              <a:t>add</a:t>
            </a:r>
            <a:r>
              <a:rPr lang="en-US" sz="2200" dirty="0"/>
              <a:t> the </a:t>
            </a:r>
            <a:r>
              <a:rPr lang="en-US" sz="2200" b="1" u="sng" dirty="0">
                <a:solidFill>
                  <a:srgbClr val="FFC000"/>
                </a:solidFill>
              </a:rPr>
              <a:t>new item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002060"/>
                </a:solidFill>
              </a:rPr>
              <a:t>same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client’s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existing cart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FFC000"/>
                </a:solidFill>
              </a:rPr>
              <a:t>So</a:t>
            </a:r>
            <a:r>
              <a:rPr lang="en-US" sz="2200" dirty="0"/>
              <a:t> in this </a:t>
            </a:r>
            <a:r>
              <a:rPr lang="en-US" sz="2200" b="1" dirty="0">
                <a:solidFill>
                  <a:srgbClr val="C00000"/>
                </a:solidFill>
              </a:rPr>
              <a:t>scenario</a:t>
            </a:r>
            <a:r>
              <a:rPr lang="en-US" sz="2200" dirty="0"/>
              <a:t>, there is a </a:t>
            </a:r>
            <a:r>
              <a:rPr lang="en-US" sz="2200" b="1" dirty="0">
                <a:solidFill>
                  <a:srgbClr val="00B050"/>
                </a:solidFill>
              </a:rPr>
              <a:t>certain need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0070C0"/>
                </a:solidFill>
              </a:rPr>
              <a:t>session tracking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378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If a user </a:t>
            </a:r>
            <a:r>
              <a:rPr lang="en-US" sz="2200" dirty="0"/>
              <a:t>has </a:t>
            </a:r>
            <a:r>
              <a:rPr lang="en-US" sz="2200" b="1" dirty="0">
                <a:solidFill>
                  <a:srgbClr val="FFC000"/>
                </a:solidFill>
              </a:rPr>
              <a:t>logged into </a:t>
            </a:r>
            <a:r>
              <a:rPr lang="en-US" sz="2200" dirty="0"/>
              <a:t>his </a:t>
            </a:r>
            <a:r>
              <a:rPr lang="en-US" sz="2200" b="1" dirty="0">
                <a:solidFill>
                  <a:srgbClr val="C00000"/>
                </a:solidFill>
              </a:rPr>
              <a:t>Bank Account </a:t>
            </a:r>
            <a:r>
              <a:rPr lang="en-US" sz="2200" dirty="0"/>
              <a:t>and after </a:t>
            </a:r>
            <a:r>
              <a:rPr lang="en-US" sz="2200" b="1" dirty="0">
                <a:solidFill>
                  <a:srgbClr val="92D050"/>
                </a:solidFill>
              </a:rPr>
              <a:t>successful login </a:t>
            </a:r>
            <a:r>
              <a:rPr lang="en-US" sz="2200" dirty="0"/>
              <a:t>if 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wishes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7030A0"/>
                </a:solidFill>
              </a:rPr>
              <a:t>go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chemeClr val="accent1"/>
                </a:solidFill>
              </a:rPr>
              <a:t>Funds Transfer page</a:t>
            </a:r>
            <a:r>
              <a:rPr lang="en-US" sz="2200" dirty="0"/>
              <a:t> then he would be </a:t>
            </a:r>
            <a:r>
              <a:rPr lang="en-US" sz="2200" b="1" dirty="0">
                <a:solidFill>
                  <a:srgbClr val="00B050"/>
                </a:solidFill>
              </a:rPr>
              <a:t>required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login again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This is because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Funds Transfer </a:t>
            </a:r>
            <a:r>
              <a:rPr lang="en-US" sz="2200" dirty="0"/>
              <a:t>would be a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login-protected page </a:t>
            </a:r>
            <a:r>
              <a:rPr lang="en-US" sz="2200" dirty="0"/>
              <a:t>and the </a:t>
            </a:r>
            <a:r>
              <a:rPr lang="en-US" sz="2200" b="1" dirty="0">
                <a:solidFill>
                  <a:srgbClr val="00B050"/>
                </a:solidFill>
              </a:rPr>
              <a:t>Web Server </a:t>
            </a:r>
            <a:r>
              <a:rPr lang="en-US" sz="2200" dirty="0"/>
              <a:t>doesn't have any </a:t>
            </a:r>
            <a:r>
              <a:rPr lang="en-US" sz="2200" b="1" dirty="0">
                <a:solidFill>
                  <a:srgbClr val="C00000"/>
                </a:solidFill>
              </a:rPr>
              <a:t>built-in support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FFC000"/>
                </a:solidFill>
              </a:rPr>
              <a:t>recognizing</a:t>
            </a:r>
            <a:r>
              <a:rPr lang="en-US" sz="2200" dirty="0"/>
              <a:t> if the </a:t>
            </a:r>
            <a:r>
              <a:rPr lang="en-US" sz="2200" b="1" dirty="0">
                <a:solidFill>
                  <a:srgbClr val="002060"/>
                </a:solidFill>
              </a:rPr>
              <a:t>client</a:t>
            </a:r>
            <a:r>
              <a:rPr lang="en-US" sz="2200" dirty="0"/>
              <a:t> requesting this </a:t>
            </a:r>
            <a:r>
              <a:rPr lang="en-US" sz="2200" b="1" dirty="0">
                <a:solidFill>
                  <a:srgbClr val="00B050"/>
                </a:solidFill>
              </a:rPr>
              <a:t>page</a:t>
            </a:r>
            <a:r>
              <a:rPr lang="en-US" sz="2200" dirty="0"/>
              <a:t> is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one</a:t>
            </a:r>
            <a:r>
              <a:rPr lang="en-US" sz="2200" dirty="0"/>
              <a:t> who is </a:t>
            </a:r>
            <a:r>
              <a:rPr lang="en-US" sz="2200" b="1" dirty="0">
                <a:solidFill>
                  <a:srgbClr val="7030A0"/>
                </a:solidFill>
              </a:rPr>
              <a:t>already logged in </a:t>
            </a:r>
            <a:r>
              <a:rPr lang="en-US" sz="2200" dirty="0"/>
              <a:t>or if it's coming from a </a:t>
            </a:r>
            <a:r>
              <a:rPr lang="en-US" sz="2200" b="1" dirty="0">
                <a:solidFill>
                  <a:srgbClr val="C00000"/>
                </a:solidFill>
              </a:rPr>
              <a:t>new client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450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session tracking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</a:t>
            </a:r>
            <a:r>
              <a:rPr lang="en-US" sz="2200" dirty="0"/>
              <a:t> term </a:t>
            </a:r>
            <a:r>
              <a:rPr lang="en-US" sz="2200" b="1" dirty="0">
                <a:solidFill>
                  <a:srgbClr val="C00000"/>
                </a:solidFill>
              </a:rPr>
              <a:t>session</a:t>
            </a:r>
            <a:r>
              <a:rPr lang="en-US" sz="2200" dirty="0"/>
              <a:t> means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 period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002060"/>
                </a:solidFill>
              </a:rPr>
              <a:t>user</a:t>
            </a:r>
            <a:r>
              <a:rPr lang="en-US" sz="2200" dirty="0"/>
              <a:t> has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spent </a:t>
            </a:r>
            <a:r>
              <a:rPr lang="en-US" sz="2200" dirty="0"/>
              <a:t>while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navigating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FFC000"/>
                </a:solidFill>
              </a:rPr>
              <a:t>website</a:t>
            </a:r>
            <a:r>
              <a:rPr lang="en-US" sz="2200" dirty="0"/>
              <a:t> and if the site </a:t>
            </a:r>
            <a:r>
              <a:rPr lang="en-US" sz="2200" b="1" dirty="0">
                <a:solidFill>
                  <a:schemeClr val="accent1"/>
                </a:solidFill>
              </a:rPr>
              <a:t>keeps track </a:t>
            </a:r>
            <a:r>
              <a:rPr lang="en-US" sz="2200" dirty="0"/>
              <a:t>of all his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activities</a:t>
            </a:r>
            <a:r>
              <a:rPr lang="en-US" sz="2200" dirty="0"/>
              <a:t> then it is called </a:t>
            </a:r>
            <a:r>
              <a:rPr lang="en-US" sz="2200" b="1" u="sng" dirty="0">
                <a:solidFill>
                  <a:srgbClr val="C00000"/>
                </a:solidFill>
              </a:rPr>
              <a:t>session tracking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Thus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B050"/>
                </a:solidFill>
              </a:rPr>
              <a:t>short</a:t>
            </a:r>
            <a:r>
              <a:rPr lang="en-US" sz="2200" dirty="0"/>
              <a:t> we can </a:t>
            </a:r>
            <a:r>
              <a:rPr lang="en-US" sz="2200" b="1" dirty="0">
                <a:solidFill>
                  <a:srgbClr val="0070C0"/>
                </a:solidFill>
              </a:rPr>
              <a:t>say</a:t>
            </a:r>
            <a:r>
              <a:rPr lang="en-US" sz="2200" dirty="0"/>
              <a:t> that </a:t>
            </a:r>
            <a:r>
              <a:rPr lang="en-US" sz="2200" b="1" u="sng" dirty="0">
                <a:solidFill>
                  <a:srgbClr val="C00000"/>
                </a:solidFill>
              </a:rPr>
              <a:t>session tracking </a:t>
            </a:r>
            <a:r>
              <a:rPr lang="en-US" sz="2200" dirty="0"/>
              <a:t>means </a:t>
            </a:r>
            <a:r>
              <a:rPr lang="en-US" sz="2200" b="1" dirty="0">
                <a:solidFill>
                  <a:srgbClr val="7030A0"/>
                </a:solidFill>
              </a:rPr>
              <a:t>creating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1"/>
                </a:solidFill>
              </a:rPr>
              <a:t>log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user activities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11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12540</TotalTime>
  <Words>1098</Words>
  <Application>Microsoft Office PowerPoint</Application>
  <PresentationFormat>On-screen Show (4:3)</PresentationFormat>
  <Paragraphs>150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Session tracking</vt:lpstr>
      <vt:lpstr>Session tracking</vt:lpstr>
      <vt:lpstr>Session tracking</vt:lpstr>
      <vt:lpstr>Why stateless is a problem ?</vt:lpstr>
      <vt:lpstr>Example-1</vt:lpstr>
      <vt:lpstr>Example-2</vt:lpstr>
      <vt:lpstr>What is session tracking ?</vt:lpstr>
      <vt:lpstr>How session works ?</vt:lpstr>
      <vt:lpstr>How session works ?</vt:lpstr>
      <vt:lpstr>How session works ?</vt:lpstr>
      <vt:lpstr>cookie v/s session</vt:lpstr>
      <vt:lpstr>How to use session in express ?</vt:lpstr>
      <vt:lpstr>Using session in express js</vt:lpstr>
      <vt:lpstr>Explanation of keys </vt:lpstr>
      <vt:lpstr>Explanation of keys </vt:lpstr>
      <vt:lpstr>Storing data in session</vt:lpstr>
      <vt:lpstr>Getting session data</vt:lpstr>
      <vt:lpstr>Exercise 89</vt:lpstr>
      <vt:lpstr>Desired output</vt:lpstr>
      <vt:lpstr>Solution </vt:lpstr>
      <vt:lpstr>Exercise 90</vt:lpstr>
      <vt:lpstr>Desired output</vt:lpstr>
      <vt:lpstr>Solution </vt:lpstr>
      <vt:lpstr>Removing data from a session</vt:lpstr>
      <vt:lpstr>Exercise 91</vt:lpstr>
      <vt:lpstr>Desired output</vt:lpstr>
      <vt:lpstr>Solution </vt:lpstr>
      <vt:lpstr>Destroying a session</vt:lpstr>
      <vt:lpstr>Logout example</vt:lpstr>
      <vt:lpstr>Exercise 92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304</cp:revision>
  <dcterms:created xsi:type="dcterms:W3CDTF">2015-12-21T13:46:00Z</dcterms:created>
  <dcterms:modified xsi:type="dcterms:W3CDTF">2023-08-21T12:24:38Z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