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01" r:id="rId1"/>
  </p:sldMasterIdLst>
  <p:notesMasterIdLst>
    <p:notesMasterId r:id="rId23"/>
  </p:notesMasterIdLst>
  <p:sldIdLst>
    <p:sldId id="256" r:id="rId2"/>
    <p:sldId id="301" r:id="rId3"/>
    <p:sldId id="1730" r:id="rId4"/>
    <p:sldId id="1798" r:id="rId5"/>
    <p:sldId id="1797" r:id="rId6"/>
    <p:sldId id="1799" r:id="rId7"/>
    <p:sldId id="1800" r:id="rId8"/>
    <p:sldId id="1801" r:id="rId9"/>
    <p:sldId id="1803" r:id="rId10"/>
    <p:sldId id="1802" r:id="rId11"/>
    <p:sldId id="1588" r:id="rId12"/>
    <p:sldId id="1772" r:id="rId13"/>
    <p:sldId id="1804" r:id="rId14"/>
    <p:sldId id="1805" r:id="rId15"/>
    <p:sldId id="1773" r:id="rId16"/>
    <p:sldId id="1806" r:id="rId17"/>
    <p:sldId id="1807" r:id="rId18"/>
    <p:sldId id="1809" r:id="rId19"/>
    <p:sldId id="1843" r:id="rId20"/>
    <p:sldId id="1810" r:id="rId21"/>
    <p:sldId id="181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1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640F74B2-AEDB-4603-85C0-2A54AABE8AA8}"/>
    <pc:docChg chg="delSld">
      <pc:chgData name="Sharma Computer Academy" userId="08476b32c11f4418" providerId="LiveId" clId="{640F74B2-AEDB-4603-85C0-2A54AABE8AA8}" dt="2023-08-24T08:06:45.514" v="0" actId="47"/>
      <pc:docMkLst>
        <pc:docMk/>
      </pc:docMkLst>
      <pc:sldChg chg="del">
        <pc:chgData name="Sharma Computer Academy" userId="08476b32c11f4418" providerId="LiveId" clId="{640F74B2-AEDB-4603-85C0-2A54AABE8AA8}" dt="2023-08-24T08:06:45.514" v="0" actId="47"/>
        <pc:sldMkLst>
          <pc:docMk/>
          <pc:sldMk cId="1625593333" sldId="1793"/>
        </pc:sldMkLst>
      </pc:sldChg>
      <pc:sldChg chg="del">
        <pc:chgData name="Sharma Computer Academy" userId="08476b32c11f4418" providerId="LiveId" clId="{640F74B2-AEDB-4603-85C0-2A54AABE8AA8}" dt="2023-08-24T08:06:45.514" v="0" actId="47"/>
        <pc:sldMkLst>
          <pc:docMk/>
          <pc:sldMk cId="1609683003" sldId="1794"/>
        </pc:sldMkLst>
      </pc:sldChg>
      <pc:sldChg chg="del">
        <pc:chgData name="Sharma Computer Academy" userId="08476b32c11f4418" providerId="LiveId" clId="{640F74B2-AEDB-4603-85C0-2A54AABE8AA8}" dt="2023-08-24T08:06:45.514" v="0" actId="47"/>
        <pc:sldMkLst>
          <pc:docMk/>
          <pc:sldMk cId="3359116014" sldId="1812"/>
        </pc:sldMkLst>
      </pc:sldChg>
      <pc:sldChg chg="del">
        <pc:chgData name="Sharma Computer Academy" userId="08476b32c11f4418" providerId="LiveId" clId="{640F74B2-AEDB-4603-85C0-2A54AABE8AA8}" dt="2023-08-24T08:06:45.514" v="0" actId="47"/>
        <pc:sldMkLst>
          <pc:docMk/>
          <pc:sldMk cId="295840209" sldId="1813"/>
        </pc:sldMkLst>
      </pc:sldChg>
      <pc:sldChg chg="del">
        <pc:chgData name="Sharma Computer Academy" userId="08476b32c11f4418" providerId="LiveId" clId="{640F74B2-AEDB-4603-85C0-2A54AABE8AA8}" dt="2023-08-24T08:06:45.514" v="0" actId="47"/>
        <pc:sldMkLst>
          <pc:docMk/>
          <pc:sldMk cId="2966042172" sldId="1814"/>
        </pc:sldMkLst>
      </pc:sldChg>
      <pc:sldChg chg="del">
        <pc:chgData name="Sharma Computer Academy" userId="08476b32c11f4418" providerId="LiveId" clId="{640F74B2-AEDB-4603-85C0-2A54AABE8AA8}" dt="2023-08-24T08:06:45.514" v="0" actId="47"/>
        <pc:sldMkLst>
          <pc:docMk/>
          <pc:sldMk cId="1344035735" sldId="1815"/>
        </pc:sldMkLst>
      </pc:sldChg>
      <pc:sldChg chg="del">
        <pc:chgData name="Sharma Computer Academy" userId="08476b32c11f4418" providerId="LiveId" clId="{640F74B2-AEDB-4603-85C0-2A54AABE8AA8}" dt="2023-08-24T08:06:45.514" v="0" actId="47"/>
        <pc:sldMkLst>
          <pc:docMk/>
          <pc:sldMk cId="1947915621" sldId="1817"/>
        </pc:sldMkLst>
      </pc:sldChg>
      <pc:sldChg chg="del">
        <pc:chgData name="Sharma Computer Academy" userId="08476b32c11f4418" providerId="LiveId" clId="{640F74B2-AEDB-4603-85C0-2A54AABE8AA8}" dt="2023-08-24T08:06:45.514" v="0" actId="47"/>
        <pc:sldMkLst>
          <pc:docMk/>
          <pc:sldMk cId="3565913081" sldId="1818"/>
        </pc:sldMkLst>
      </pc:sldChg>
      <pc:sldChg chg="del">
        <pc:chgData name="Sharma Computer Academy" userId="08476b32c11f4418" providerId="LiveId" clId="{640F74B2-AEDB-4603-85C0-2A54AABE8AA8}" dt="2023-08-24T08:06:45.514" v="0" actId="47"/>
        <pc:sldMkLst>
          <pc:docMk/>
          <pc:sldMk cId="1408290097" sldId="1819"/>
        </pc:sldMkLst>
      </pc:sldChg>
      <pc:sldChg chg="del">
        <pc:chgData name="Sharma Computer Academy" userId="08476b32c11f4418" providerId="LiveId" clId="{640F74B2-AEDB-4603-85C0-2A54AABE8AA8}" dt="2023-08-24T08:06:45.514" v="0" actId="47"/>
        <pc:sldMkLst>
          <pc:docMk/>
          <pc:sldMk cId="187427773" sldId="1820"/>
        </pc:sldMkLst>
      </pc:sldChg>
      <pc:sldChg chg="del">
        <pc:chgData name="Sharma Computer Academy" userId="08476b32c11f4418" providerId="LiveId" clId="{640F74B2-AEDB-4603-85C0-2A54AABE8AA8}" dt="2023-08-24T08:06:45.514" v="0" actId="47"/>
        <pc:sldMkLst>
          <pc:docMk/>
          <pc:sldMk cId="106715836" sldId="1822"/>
        </pc:sldMkLst>
      </pc:sldChg>
      <pc:sldChg chg="del">
        <pc:chgData name="Sharma Computer Academy" userId="08476b32c11f4418" providerId="LiveId" clId="{640F74B2-AEDB-4603-85C0-2A54AABE8AA8}" dt="2023-08-24T08:06:45.514" v="0" actId="47"/>
        <pc:sldMkLst>
          <pc:docMk/>
          <pc:sldMk cId="3126998652" sldId="1823"/>
        </pc:sldMkLst>
      </pc:sldChg>
      <pc:sldChg chg="del">
        <pc:chgData name="Sharma Computer Academy" userId="08476b32c11f4418" providerId="LiveId" clId="{640F74B2-AEDB-4603-85C0-2A54AABE8AA8}" dt="2023-08-24T08:06:45.514" v="0" actId="47"/>
        <pc:sldMkLst>
          <pc:docMk/>
          <pc:sldMk cId="879708133" sldId="1824"/>
        </pc:sldMkLst>
      </pc:sldChg>
      <pc:sldChg chg="del">
        <pc:chgData name="Sharma Computer Academy" userId="08476b32c11f4418" providerId="LiveId" clId="{640F74B2-AEDB-4603-85C0-2A54AABE8AA8}" dt="2023-08-24T08:06:45.514" v="0" actId="47"/>
        <pc:sldMkLst>
          <pc:docMk/>
          <pc:sldMk cId="1648728459" sldId="1825"/>
        </pc:sldMkLst>
      </pc:sldChg>
      <pc:sldChg chg="del">
        <pc:chgData name="Sharma Computer Academy" userId="08476b32c11f4418" providerId="LiveId" clId="{640F74B2-AEDB-4603-85C0-2A54AABE8AA8}" dt="2023-08-24T08:06:45.514" v="0" actId="47"/>
        <pc:sldMkLst>
          <pc:docMk/>
          <pc:sldMk cId="2412969503" sldId="1826"/>
        </pc:sldMkLst>
      </pc:sldChg>
      <pc:sldChg chg="del">
        <pc:chgData name="Sharma Computer Academy" userId="08476b32c11f4418" providerId="LiveId" clId="{640F74B2-AEDB-4603-85C0-2A54AABE8AA8}" dt="2023-08-24T08:06:45.514" v="0" actId="47"/>
        <pc:sldMkLst>
          <pc:docMk/>
          <pc:sldMk cId="1223409209" sldId="1827"/>
        </pc:sldMkLst>
      </pc:sldChg>
      <pc:sldChg chg="del">
        <pc:chgData name="Sharma Computer Academy" userId="08476b32c11f4418" providerId="LiveId" clId="{640F74B2-AEDB-4603-85C0-2A54AABE8AA8}" dt="2023-08-24T08:06:45.514" v="0" actId="47"/>
        <pc:sldMkLst>
          <pc:docMk/>
          <pc:sldMk cId="2411080036" sldId="1828"/>
        </pc:sldMkLst>
      </pc:sldChg>
      <pc:sldChg chg="del">
        <pc:chgData name="Sharma Computer Academy" userId="08476b32c11f4418" providerId="LiveId" clId="{640F74B2-AEDB-4603-85C0-2A54AABE8AA8}" dt="2023-08-24T08:06:45.514" v="0" actId="47"/>
        <pc:sldMkLst>
          <pc:docMk/>
          <pc:sldMk cId="57434170" sldId="1829"/>
        </pc:sldMkLst>
      </pc:sldChg>
      <pc:sldChg chg="del">
        <pc:chgData name="Sharma Computer Academy" userId="08476b32c11f4418" providerId="LiveId" clId="{640F74B2-AEDB-4603-85C0-2A54AABE8AA8}" dt="2023-08-24T08:06:45.514" v="0" actId="47"/>
        <pc:sldMkLst>
          <pc:docMk/>
          <pc:sldMk cId="1700583745" sldId="1830"/>
        </pc:sldMkLst>
      </pc:sldChg>
      <pc:sldChg chg="del">
        <pc:chgData name="Sharma Computer Academy" userId="08476b32c11f4418" providerId="LiveId" clId="{640F74B2-AEDB-4603-85C0-2A54AABE8AA8}" dt="2023-08-24T08:06:45.514" v="0" actId="47"/>
        <pc:sldMkLst>
          <pc:docMk/>
          <pc:sldMk cId="647540798" sldId="1831"/>
        </pc:sldMkLst>
      </pc:sldChg>
      <pc:sldChg chg="del">
        <pc:chgData name="Sharma Computer Academy" userId="08476b32c11f4418" providerId="LiveId" clId="{640F74B2-AEDB-4603-85C0-2A54AABE8AA8}" dt="2023-08-24T08:06:45.514" v="0" actId="47"/>
        <pc:sldMkLst>
          <pc:docMk/>
          <pc:sldMk cId="4233701063" sldId="1832"/>
        </pc:sldMkLst>
      </pc:sldChg>
      <pc:sldChg chg="del">
        <pc:chgData name="Sharma Computer Academy" userId="08476b32c11f4418" providerId="LiveId" clId="{640F74B2-AEDB-4603-85C0-2A54AABE8AA8}" dt="2023-08-24T08:06:45.514" v="0" actId="47"/>
        <pc:sldMkLst>
          <pc:docMk/>
          <pc:sldMk cId="250548892" sldId="1833"/>
        </pc:sldMkLst>
      </pc:sldChg>
      <pc:sldChg chg="del">
        <pc:chgData name="Sharma Computer Academy" userId="08476b32c11f4418" providerId="LiveId" clId="{640F74B2-AEDB-4603-85C0-2A54AABE8AA8}" dt="2023-08-24T08:06:45.514" v="0" actId="47"/>
        <pc:sldMkLst>
          <pc:docMk/>
          <pc:sldMk cId="4049002204" sldId="1834"/>
        </pc:sldMkLst>
      </pc:sldChg>
      <pc:sldChg chg="del">
        <pc:chgData name="Sharma Computer Academy" userId="08476b32c11f4418" providerId="LiveId" clId="{640F74B2-AEDB-4603-85C0-2A54AABE8AA8}" dt="2023-08-24T08:06:45.514" v="0" actId="47"/>
        <pc:sldMkLst>
          <pc:docMk/>
          <pc:sldMk cId="2004189345" sldId="1835"/>
        </pc:sldMkLst>
      </pc:sldChg>
      <pc:sldChg chg="del">
        <pc:chgData name="Sharma Computer Academy" userId="08476b32c11f4418" providerId="LiveId" clId="{640F74B2-AEDB-4603-85C0-2A54AABE8AA8}" dt="2023-08-24T08:06:45.514" v="0" actId="47"/>
        <pc:sldMkLst>
          <pc:docMk/>
          <pc:sldMk cId="1185013751" sldId="1836"/>
        </pc:sldMkLst>
      </pc:sldChg>
      <pc:sldChg chg="del">
        <pc:chgData name="Sharma Computer Academy" userId="08476b32c11f4418" providerId="LiveId" clId="{640F74B2-AEDB-4603-85C0-2A54AABE8AA8}" dt="2023-08-24T08:06:45.514" v="0" actId="47"/>
        <pc:sldMkLst>
          <pc:docMk/>
          <pc:sldMk cId="1082526166" sldId="1837"/>
        </pc:sldMkLst>
      </pc:sldChg>
      <pc:sldChg chg="del">
        <pc:chgData name="Sharma Computer Academy" userId="08476b32c11f4418" providerId="LiveId" clId="{640F74B2-AEDB-4603-85C0-2A54AABE8AA8}" dt="2023-08-24T08:06:45.514" v="0" actId="47"/>
        <pc:sldMkLst>
          <pc:docMk/>
          <pc:sldMk cId="155909160" sldId="1838"/>
        </pc:sldMkLst>
      </pc:sldChg>
      <pc:sldChg chg="del">
        <pc:chgData name="Sharma Computer Academy" userId="08476b32c11f4418" providerId="LiveId" clId="{640F74B2-AEDB-4603-85C0-2A54AABE8AA8}" dt="2023-08-24T08:06:45.514" v="0" actId="47"/>
        <pc:sldMkLst>
          <pc:docMk/>
          <pc:sldMk cId="3193589666" sldId="1839"/>
        </pc:sldMkLst>
      </pc:sldChg>
      <pc:sldChg chg="del">
        <pc:chgData name="Sharma Computer Academy" userId="08476b32c11f4418" providerId="LiveId" clId="{640F74B2-AEDB-4603-85C0-2A54AABE8AA8}" dt="2023-08-24T08:06:45.514" v="0" actId="47"/>
        <pc:sldMkLst>
          <pc:docMk/>
          <pc:sldMk cId="2653182" sldId="1840"/>
        </pc:sldMkLst>
      </pc:sldChg>
      <pc:sldChg chg="del">
        <pc:chgData name="Sharma Computer Academy" userId="08476b32c11f4418" providerId="LiveId" clId="{640F74B2-AEDB-4603-85C0-2A54AABE8AA8}" dt="2023-08-24T08:06:45.514" v="0" actId="47"/>
        <pc:sldMkLst>
          <pc:docMk/>
          <pc:sldMk cId="444041269" sldId="1841"/>
        </pc:sldMkLst>
      </pc:sldChg>
      <pc:sldChg chg="del">
        <pc:chgData name="Sharma Computer Academy" userId="08476b32c11f4418" providerId="LiveId" clId="{640F74B2-AEDB-4603-85C0-2A54AABE8AA8}" dt="2023-08-24T08:06:45.514" v="0" actId="47"/>
        <pc:sldMkLst>
          <pc:docMk/>
          <pc:sldMk cId="3214426567" sldId="1842"/>
        </pc:sldMkLst>
      </pc:sldChg>
      <pc:sldChg chg="del">
        <pc:chgData name="Sharma Computer Academy" userId="08476b32c11f4418" providerId="LiveId" clId="{640F74B2-AEDB-4603-85C0-2A54AABE8AA8}" dt="2023-08-24T08:06:45.514" v="0" actId="47"/>
        <pc:sldMkLst>
          <pc:docMk/>
          <pc:sldMk cId="2333755302" sldId="1845"/>
        </pc:sldMkLst>
      </pc:sldChg>
      <pc:sldChg chg="del">
        <pc:chgData name="Sharma Computer Academy" userId="08476b32c11f4418" providerId="LiveId" clId="{640F74B2-AEDB-4603-85C0-2A54AABE8AA8}" dt="2023-08-24T08:06:45.514" v="0" actId="47"/>
        <pc:sldMkLst>
          <pc:docMk/>
          <pc:sldMk cId="4147662950" sldId="1846"/>
        </pc:sldMkLst>
      </pc:sldChg>
      <pc:sldChg chg="del">
        <pc:chgData name="Sharma Computer Academy" userId="08476b32c11f4418" providerId="LiveId" clId="{640F74B2-AEDB-4603-85C0-2A54AABE8AA8}" dt="2023-08-24T08:06:45.514" v="0" actId="47"/>
        <pc:sldMkLst>
          <pc:docMk/>
          <pc:sldMk cId="2887352892" sldId="1847"/>
        </pc:sldMkLst>
      </pc:sldChg>
      <pc:sldChg chg="del">
        <pc:chgData name="Sharma Computer Academy" userId="08476b32c11f4418" providerId="LiveId" clId="{640F74B2-AEDB-4603-85C0-2A54AABE8AA8}" dt="2023-08-24T08:06:45.514" v="0" actId="47"/>
        <pc:sldMkLst>
          <pc:docMk/>
          <pc:sldMk cId="2880448076" sldId="1848"/>
        </pc:sldMkLst>
      </pc:sldChg>
      <pc:sldChg chg="del">
        <pc:chgData name="Sharma Computer Academy" userId="08476b32c11f4418" providerId="LiveId" clId="{640F74B2-AEDB-4603-85C0-2A54AABE8AA8}" dt="2023-08-24T08:06:45.514" v="0" actId="47"/>
        <pc:sldMkLst>
          <pc:docMk/>
          <pc:sldMk cId="375892454" sldId="1849"/>
        </pc:sldMkLst>
      </pc:sldChg>
      <pc:sldChg chg="del">
        <pc:chgData name="Sharma Computer Academy" userId="08476b32c11f4418" providerId="LiveId" clId="{640F74B2-AEDB-4603-85C0-2A54AABE8AA8}" dt="2023-08-24T08:06:45.514" v="0" actId="47"/>
        <pc:sldMkLst>
          <pc:docMk/>
          <pc:sldMk cId="4225843150" sldId="1850"/>
        </pc:sldMkLst>
      </pc:sldChg>
      <pc:sldChg chg="del">
        <pc:chgData name="Sharma Computer Academy" userId="08476b32c11f4418" providerId="LiveId" clId="{640F74B2-AEDB-4603-85C0-2A54AABE8AA8}" dt="2023-08-24T08:06:45.514" v="0" actId="47"/>
        <pc:sldMkLst>
          <pc:docMk/>
          <pc:sldMk cId="2914664106" sldId="1851"/>
        </pc:sldMkLst>
      </pc:sldChg>
    </pc:docChg>
  </pc:docChgLst>
  <pc:docChgLst>
    <pc:chgData name="Sharma Computer Academy" userId="08476b32c11f4418" providerId="LiveId" clId="{32AA365D-4692-4DE1-8BEB-AE7EBE04C821}"/>
    <pc:docChg chg="undo custSel addSld delSld modSld sldOrd">
      <pc:chgData name="Sharma Computer Academy" userId="08476b32c11f4418" providerId="LiveId" clId="{32AA365D-4692-4DE1-8BEB-AE7EBE04C821}" dt="2023-08-23T08:54:46.448" v="8256" actId="115"/>
      <pc:docMkLst>
        <pc:docMk/>
      </pc:docMkLst>
      <pc:sldChg chg="modSp mod">
        <pc:chgData name="Sharma Computer Academy" userId="08476b32c11f4418" providerId="LiveId" clId="{32AA365D-4692-4DE1-8BEB-AE7EBE04C821}" dt="2023-08-14T06:16:52.162" v="0" actId="20577"/>
        <pc:sldMkLst>
          <pc:docMk/>
          <pc:sldMk cId="0" sldId="256"/>
        </pc:sldMkLst>
        <pc:spChg chg="mod">
          <ac:chgData name="Sharma Computer Academy" userId="08476b32c11f4418" providerId="LiveId" clId="{32AA365D-4692-4DE1-8BEB-AE7EBE04C821}" dt="2023-08-14T06:16:52.162" v="0" actId="20577"/>
          <ac:spMkLst>
            <pc:docMk/>
            <pc:sldMk cId="0" sldId="256"/>
            <ac:spMk id="5" creationId="{FDE8BF48-6CE9-C353-EA89-60339EAE5473}"/>
          </ac:spMkLst>
        </pc:spChg>
      </pc:sldChg>
      <pc:sldChg chg="modSp modAnim">
        <pc:chgData name="Sharma Computer Academy" userId="08476b32c11f4418" providerId="LiveId" clId="{32AA365D-4692-4DE1-8BEB-AE7EBE04C821}" dt="2023-08-15T14:07:43.106" v="7578" actId="207"/>
        <pc:sldMkLst>
          <pc:docMk/>
          <pc:sldMk cId="0" sldId="301"/>
        </pc:sldMkLst>
        <pc:spChg chg="mod">
          <ac:chgData name="Sharma Computer Academy" userId="08476b32c11f4418" providerId="LiveId" clId="{32AA365D-4692-4DE1-8BEB-AE7EBE04C821}" dt="2023-08-15T14:07:43.106" v="7578" actId="207"/>
          <ac:spMkLst>
            <pc:docMk/>
            <pc:sldMk cId="0" sldId="30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32AA365D-4692-4DE1-8BEB-AE7EBE04C821}" dt="2023-08-15T10:19:58.600" v="2509" actId="20577"/>
        <pc:sldMkLst>
          <pc:docMk/>
          <pc:sldMk cId="17019787" sldId="1588"/>
        </pc:sldMkLst>
        <pc:spChg chg="mod">
          <ac:chgData name="Sharma Computer Academy" userId="08476b32c11f4418" providerId="LiveId" clId="{32AA365D-4692-4DE1-8BEB-AE7EBE04C821}" dt="2023-08-15T10:19:58.600" v="2509" actId="20577"/>
          <ac:spMkLst>
            <pc:docMk/>
            <pc:sldMk cId="17019787" sldId="1588"/>
            <ac:spMk id="2" creationId="{00000000-0000-0000-0000-000000000000}"/>
          </ac:spMkLst>
        </pc:spChg>
      </pc:sldChg>
      <pc:sldChg chg="modSp mod modAnim">
        <pc:chgData name="Sharma Computer Academy" userId="08476b32c11f4418" providerId="LiveId" clId="{32AA365D-4692-4DE1-8BEB-AE7EBE04C821}" dt="2023-08-18T07:13:30.789" v="7816" actId="20577"/>
        <pc:sldMkLst>
          <pc:docMk/>
          <pc:sldMk cId="1346110058" sldId="1730"/>
        </pc:sldMkLst>
        <pc:spChg chg="mod">
          <ac:chgData name="Sharma Computer Academy" userId="08476b32c11f4418" providerId="LiveId" clId="{32AA365D-4692-4DE1-8BEB-AE7EBE04C821}" dt="2023-08-15T09:25:02.196" v="497" actId="20577"/>
          <ac:spMkLst>
            <pc:docMk/>
            <pc:sldMk cId="1346110058" sldId="1730"/>
            <ac:spMk id="2" creationId="{00000000-0000-0000-0000-000000000000}"/>
          </ac:spMkLst>
        </pc:spChg>
        <pc:spChg chg="mod">
          <ac:chgData name="Sharma Computer Academy" userId="08476b32c11f4418" providerId="LiveId" clId="{32AA365D-4692-4DE1-8BEB-AE7EBE04C821}" dt="2023-08-18T07:13:30.789" v="7816" actId="20577"/>
          <ac:spMkLst>
            <pc:docMk/>
            <pc:sldMk cId="1346110058" sldId="1730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32AA365D-4692-4DE1-8BEB-AE7EBE04C821}" dt="2023-08-15T13:19:12.961" v="6967" actId="47"/>
        <pc:sldMkLst>
          <pc:docMk/>
          <pc:sldMk cId="1730486378" sldId="1731"/>
        </pc:sldMkLst>
      </pc:sldChg>
      <pc:sldChg chg="del">
        <pc:chgData name="Sharma Computer Academy" userId="08476b32c11f4418" providerId="LiveId" clId="{32AA365D-4692-4DE1-8BEB-AE7EBE04C821}" dt="2023-08-15T13:19:12.961" v="6967" actId="47"/>
        <pc:sldMkLst>
          <pc:docMk/>
          <pc:sldMk cId="226237673" sldId="1750"/>
        </pc:sldMkLst>
      </pc:sldChg>
      <pc:sldChg chg="del">
        <pc:chgData name="Sharma Computer Academy" userId="08476b32c11f4418" providerId="LiveId" clId="{32AA365D-4692-4DE1-8BEB-AE7EBE04C821}" dt="2023-08-15T13:19:12.961" v="6967" actId="47"/>
        <pc:sldMkLst>
          <pc:docMk/>
          <pc:sldMk cId="2371618791" sldId="1751"/>
        </pc:sldMkLst>
      </pc:sldChg>
      <pc:sldChg chg="del">
        <pc:chgData name="Sharma Computer Academy" userId="08476b32c11f4418" providerId="LiveId" clId="{32AA365D-4692-4DE1-8BEB-AE7EBE04C821}" dt="2023-08-15T13:19:12.961" v="6967" actId="47"/>
        <pc:sldMkLst>
          <pc:docMk/>
          <pc:sldMk cId="1120571123" sldId="1770"/>
        </pc:sldMkLst>
      </pc:sldChg>
      <pc:sldChg chg="modSp del mod modAnim">
        <pc:chgData name="Sharma Computer Academy" userId="08476b32c11f4418" providerId="LiveId" clId="{32AA365D-4692-4DE1-8BEB-AE7EBE04C821}" dt="2023-08-15T10:07:15.362" v="2055" actId="47"/>
        <pc:sldMkLst>
          <pc:docMk/>
          <pc:sldMk cId="2870194762" sldId="1771"/>
        </pc:sldMkLst>
        <pc:spChg chg="mod">
          <ac:chgData name="Sharma Computer Academy" userId="08476b32c11f4418" providerId="LiveId" clId="{32AA365D-4692-4DE1-8BEB-AE7EBE04C821}" dt="2023-08-15T09:44:16.588" v="1417" actId="20577"/>
          <ac:spMkLst>
            <pc:docMk/>
            <pc:sldMk cId="2870194762" sldId="1771"/>
            <ac:spMk id="2" creationId="{00000000-0000-0000-0000-000000000000}"/>
          </ac:spMkLst>
        </pc:spChg>
        <pc:spChg chg="mod">
          <ac:chgData name="Sharma Computer Academy" userId="08476b32c11f4418" providerId="LiveId" clId="{32AA365D-4692-4DE1-8BEB-AE7EBE04C821}" dt="2023-08-15T10:04:24.479" v="2012" actId="21"/>
          <ac:spMkLst>
            <pc:docMk/>
            <pc:sldMk cId="2870194762" sldId="1771"/>
            <ac:spMk id="3" creationId="{00000000-0000-0000-0000-000000000000}"/>
          </ac:spMkLst>
        </pc:spChg>
      </pc:sldChg>
      <pc:sldChg chg="addSp modSp mod modAnim">
        <pc:chgData name="Sharma Computer Academy" userId="08476b32c11f4418" providerId="LiveId" clId="{32AA365D-4692-4DE1-8BEB-AE7EBE04C821}" dt="2023-08-15T10:15:20.360" v="2441"/>
        <pc:sldMkLst>
          <pc:docMk/>
          <pc:sldMk cId="1781145153" sldId="1772"/>
        </pc:sldMkLst>
        <pc:spChg chg="mod">
          <ac:chgData name="Sharma Computer Academy" userId="08476b32c11f4418" providerId="LiveId" clId="{32AA365D-4692-4DE1-8BEB-AE7EBE04C821}" dt="2023-08-15T10:14:18.732" v="2411" actId="20577"/>
          <ac:spMkLst>
            <pc:docMk/>
            <pc:sldMk cId="1781145153" sldId="1772"/>
            <ac:spMk id="2" creationId="{00000000-0000-0000-0000-000000000000}"/>
          </ac:spMkLst>
        </pc:spChg>
        <pc:spChg chg="add mod">
          <ac:chgData name="Sharma Computer Academy" userId="08476b32c11f4418" providerId="LiveId" clId="{32AA365D-4692-4DE1-8BEB-AE7EBE04C821}" dt="2023-08-15T10:15:12.675" v="2440" actId="207"/>
          <ac:spMkLst>
            <pc:docMk/>
            <pc:sldMk cId="1781145153" sldId="1772"/>
            <ac:spMk id="3" creationId="{596D55B1-4D3E-8AB4-D55E-34359C2AC4CA}"/>
          </ac:spMkLst>
        </pc:spChg>
        <pc:picChg chg="mod">
          <ac:chgData name="Sharma Computer Academy" userId="08476b32c11f4418" providerId="LiveId" clId="{32AA365D-4692-4DE1-8BEB-AE7EBE04C821}" dt="2023-08-15T10:14:38.392" v="2416" actId="14100"/>
          <ac:picMkLst>
            <pc:docMk/>
            <pc:sldMk cId="1781145153" sldId="1772"/>
            <ac:picMk id="4" creationId="{651009E4-C849-5B27-395E-5129662A9431}"/>
          </ac:picMkLst>
        </pc:picChg>
      </pc:sldChg>
      <pc:sldChg chg="modSp mod modAnim">
        <pc:chgData name="Sharma Computer Academy" userId="08476b32c11f4418" providerId="LiveId" clId="{32AA365D-4692-4DE1-8BEB-AE7EBE04C821}" dt="2023-08-15T10:24:06.297" v="2767" actId="113"/>
        <pc:sldMkLst>
          <pc:docMk/>
          <pc:sldMk cId="3635904759" sldId="1773"/>
        </pc:sldMkLst>
        <pc:spChg chg="mod">
          <ac:chgData name="Sharma Computer Academy" userId="08476b32c11f4418" providerId="LiveId" clId="{32AA365D-4692-4DE1-8BEB-AE7EBE04C821}" dt="2023-08-15T10:20:21.469" v="2530" actId="20577"/>
          <ac:spMkLst>
            <pc:docMk/>
            <pc:sldMk cId="3635904759" sldId="1773"/>
            <ac:spMk id="2" creationId="{00000000-0000-0000-0000-000000000000}"/>
          </ac:spMkLst>
        </pc:spChg>
        <pc:spChg chg="mod">
          <ac:chgData name="Sharma Computer Academy" userId="08476b32c11f4418" providerId="LiveId" clId="{32AA365D-4692-4DE1-8BEB-AE7EBE04C821}" dt="2023-08-15T10:24:06.297" v="2767" actId="113"/>
          <ac:spMkLst>
            <pc:docMk/>
            <pc:sldMk cId="3635904759" sldId="1773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32AA365D-4692-4DE1-8BEB-AE7EBE04C821}" dt="2023-08-15T13:19:12.961" v="6967" actId="47"/>
        <pc:sldMkLst>
          <pc:docMk/>
          <pc:sldMk cId="1263784009" sldId="1774"/>
        </pc:sldMkLst>
      </pc:sldChg>
      <pc:sldChg chg="del">
        <pc:chgData name="Sharma Computer Academy" userId="08476b32c11f4418" providerId="LiveId" clId="{32AA365D-4692-4DE1-8BEB-AE7EBE04C821}" dt="2023-08-15T13:19:12.961" v="6967" actId="47"/>
        <pc:sldMkLst>
          <pc:docMk/>
          <pc:sldMk cId="564509935" sldId="1775"/>
        </pc:sldMkLst>
      </pc:sldChg>
      <pc:sldChg chg="del">
        <pc:chgData name="Sharma Computer Academy" userId="08476b32c11f4418" providerId="LiveId" clId="{32AA365D-4692-4DE1-8BEB-AE7EBE04C821}" dt="2023-08-15T13:19:12.961" v="6967" actId="47"/>
        <pc:sldMkLst>
          <pc:docMk/>
          <pc:sldMk cId="2411146192" sldId="1776"/>
        </pc:sldMkLst>
      </pc:sldChg>
      <pc:sldChg chg="del">
        <pc:chgData name="Sharma Computer Academy" userId="08476b32c11f4418" providerId="LiveId" clId="{32AA365D-4692-4DE1-8BEB-AE7EBE04C821}" dt="2023-08-15T13:19:12.961" v="6967" actId="47"/>
        <pc:sldMkLst>
          <pc:docMk/>
          <pc:sldMk cId="1423069850" sldId="1777"/>
        </pc:sldMkLst>
      </pc:sldChg>
      <pc:sldChg chg="del">
        <pc:chgData name="Sharma Computer Academy" userId="08476b32c11f4418" providerId="LiveId" clId="{32AA365D-4692-4DE1-8BEB-AE7EBE04C821}" dt="2023-08-15T13:19:12.961" v="6967" actId="47"/>
        <pc:sldMkLst>
          <pc:docMk/>
          <pc:sldMk cId="1983037608" sldId="1778"/>
        </pc:sldMkLst>
      </pc:sldChg>
      <pc:sldChg chg="del">
        <pc:chgData name="Sharma Computer Academy" userId="08476b32c11f4418" providerId="LiveId" clId="{32AA365D-4692-4DE1-8BEB-AE7EBE04C821}" dt="2023-08-15T13:19:12.961" v="6967" actId="47"/>
        <pc:sldMkLst>
          <pc:docMk/>
          <pc:sldMk cId="3158673408" sldId="1779"/>
        </pc:sldMkLst>
      </pc:sldChg>
      <pc:sldChg chg="del">
        <pc:chgData name="Sharma Computer Academy" userId="08476b32c11f4418" providerId="LiveId" clId="{32AA365D-4692-4DE1-8BEB-AE7EBE04C821}" dt="2023-08-15T13:19:12.961" v="6967" actId="47"/>
        <pc:sldMkLst>
          <pc:docMk/>
          <pc:sldMk cId="1425264153" sldId="1780"/>
        </pc:sldMkLst>
      </pc:sldChg>
      <pc:sldChg chg="del">
        <pc:chgData name="Sharma Computer Academy" userId="08476b32c11f4418" providerId="LiveId" clId="{32AA365D-4692-4DE1-8BEB-AE7EBE04C821}" dt="2023-08-15T13:19:12.961" v="6967" actId="47"/>
        <pc:sldMkLst>
          <pc:docMk/>
          <pc:sldMk cId="3289254449" sldId="1781"/>
        </pc:sldMkLst>
      </pc:sldChg>
      <pc:sldChg chg="del">
        <pc:chgData name="Sharma Computer Academy" userId="08476b32c11f4418" providerId="LiveId" clId="{32AA365D-4692-4DE1-8BEB-AE7EBE04C821}" dt="2023-08-15T13:19:12.961" v="6967" actId="47"/>
        <pc:sldMkLst>
          <pc:docMk/>
          <pc:sldMk cId="1407322591" sldId="1784"/>
        </pc:sldMkLst>
      </pc:sldChg>
      <pc:sldChg chg="del">
        <pc:chgData name="Sharma Computer Academy" userId="08476b32c11f4418" providerId="LiveId" clId="{32AA365D-4692-4DE1-8BEB-AE7EBE04C821}" dt="2023-08-15T13:19:12.961" v="6967" actId="47"/>
        <pc:sldMkLst>
          <pc:docMk/>
          <pc:sldMk cId="4060402946" sldId="1785"/>
        </pc:sldMkLst>
      </pc:sldChg>
      <pc:sldChg chg="del">
        <pc:chgData name="Sharma Computer Academy" userId="08476b32c11f4418" providerId="LiveId" clId="{32AA365D-4692-4DE1-8BEB-AE7EBE04C821}" dt="2023-08-15T13:19:12.961" v="6967" actId="47"/>
        <pc:sldMkLst>
          <pc:docMk/>
          <pc:sldMk cId="3657696291" sldId="1786"/>
        </pc:sldMkLst>
      </pc:sldChg>
      <pc:sldChg chg="del">
        <pc:chgData name="Sharma Computer Academy" userId="08476b32c11f4418" providerId="LiveId" clId="{32AA365D-4692-4DE1-8BEB-AE7EBE04C821}" dt="2023-08-15T13:19:12.961" v="6967" actId="47"/>
        <pc:sldMkLst>
          <pc:docMk/>
          <pc:sldMk cId="3079452803" sldId="1787"/>
        </pc:sldMkLst>
      </pc:sldChg>
      <pc:sldChg chg="del">
        <pc:chgData name="Sharma Computer Academy" userId="08476b32c11f4418" providerId="LiveId" clId="{32AA365D-4692-4DE1-8BEB-AE7EBE04C821}" dt="2023-08-15T13:19:12.961" v="6967" actId="47"/>
        <pc:sldMkLst>
          <pc:docMk/>
          <pc:sldMk cId="76161765" sldId="1788"/>
        </pc:sldMkLst>
      </pc:sldChg>
      <pc:sldChg chg="del">
        <pc:chgData name="Sharma Computer Academy" userId="08476b32c11f4418" providerId="LiveId" clId="{32AA365D-4692-4DE1-8BEB-AE7EBE04C821}" dt="2023-08-15T13:19:12.961" v="6967" actId="47"/>
        <pc:sldMkLst>
          <pc:docMk/>
          <pc:sldMk cId="252878200" sldId="1789"/>
        </pc:sldMkLst>
      </pc:sldChg>
      <pc:sldChg chg="del">
        <pc:chgData name="Sharma Computer Academy" userId="08476b32c11f4418" providerId="LiveId" clId="{32AA365D-4692-4DE1-8BEB-AE7EBE04C821}" dt="2023-08-15T13:19:12.961" v="6967" actId="47"/>
        <pc:sldMkLst>
          <pc:docMk/>
          <pc:sldMk cId="1780748002" sldId="1790"/>
        </pc:sldMkLst>
      </pc:sldChg>
      <pc:sldChg chg="del">
        <pc:chgData name="Sharma Computer Academy" userId="08476b32c11f4418" providerId="LiveId" clId="{32AA365D-4692-4DE1-8BEB-AE7EBE04C821}" dt="2023-08-15T13:19:12.961" v="6967" actId="47"/>
        <pc:sldMkLst>
          <pc:docMk/>
          <pc:sldMk cId="2756852858" sldId="1791"/>
        </pc:sldMkLst>
      </pc:sldChg>
      <pc:sldChg chg="del">
        <pc:chgData name="Sharma Computer Academy" userId="08476b32c11f4418" providerId="LiveId" clId="{32AA365D-4692-4DE1-8BEB-AE7EBE04C821}" dt="2023-08-15T13:19:12.961" v="6967" actId="47"/>
        <pc:sldMkLst>
          <pc:docMk/>
          <pc:sldMk cId="872244656" sldId="1792"/>
        </pc:sldMkLst>
      </pc:sldChg>
      <pc:sldChg chg="modSp del mod">
        <pc:chgData name="Sharma Computer Academy" userId="08476b32c11f4418" providerId="LiveId" clId="{32AA365D-4692-4DE1-8BEB-AE7EBE04C821}" dt="2023-08-16T05:27:33.920" v="7808" actId="20577"/>
        <pc:sldMkLst>
          <pc:docMk/>
          <pc:sldMk cId="1625593333" sldId="1793"/>
        </pc:sldMkLst>
        <pc:spChg chg="mod">
          <ac:chgData name="Sharma Computer Academy" userId="08476b32c11f4418" providerId="LiveId" clId="{32AA365D-4692-4DE1-8BEB-AE7EBE04C821}" dt="2023-08-16T05:27:33.920" v="7808" actId="20577"/>
          <ac:spMkLst>
            <pc:docMk/>
            <pc:sldMk cId="1625593333" sldId="1793"/>
            <ac:spMk id="2" creationId="{00000000-0000-0000-0000-000000000000}"/>
          </ac:spMkLst>
        </pc:spChg>
        <pc:spChg chg="mod">
          <ac:chgData name="Sharma Computer Academy" userId="08476b32c11f4418" providerId="LiveId" clId="{32AA365D-4692-4DE1-8BEB-AE7EBE04C821}" dt="2023-08-15T13:53:01.574" v="7323" actId="113"/>
          <ac:spMkLst>
            <pc:docMk/>
            <pc:sldMk cId="1625593333" sldId="1793"/>
            <ac:spMk id="3" creationId="{00000000-0000-0000-0000-000000000000}"/>
          </ac:spMkLst>
        </pc:spChg>
      </pc:sldChg>
      <pc:sldChg chg="delSp modSp del mod delAnim">
        <pc:chgData name="Sharma Computer Academy" userId="08476b32c11f4418" providerId="LiveId" clId="{32AA365D-4692-4DE1-8BEB-AE7EBE04C821}" dt="2023-08-15T14:02:54.968" v="7456" actId="1076"/>
        <pc:sldMkLst>
          <pc:docMk/>
          <pc:sldMk cId="1609683003" sldId="1794"/>
        </pc:sldMkLst>
        <pc:spChg chg="del">
          <ac:chgData name="Sharma Computer Academy" userId="08476b32c11f4418" providerId="LiveId" clId="{32AA365D-4692-4DE1-8BEB-AE7EBE04C821}" dt="2023-08-15T14:02:27.223" v="7449" actId="478"/>
          <ac:spMkLst>
            <pc:docMk/>
            <pc:sldMk cId="1609683003" sldId="1794"/>
            <ac:spMk id="4" creationId="{04F2E048-CDE0-B90B-DC60-07FD5226958A}"/>
          </ac:spMkLst>
        </pc:spChg>
        <pc:spChg chg="mod">
          <ac:chgData name="Sharma Computer Academy" userId="08476b32c11f4418" providerId="LiveId" clId="{32AA365D-4692-4DE1-8BEB-AE7EBE04C821}" dt="2023-08-15T14:02:13.571" v="7447" actId="20577"/>
          <ac:spMkLst>
            <pc:docMk/>
            <pc:sldMk cId="1609683003" sldId="1794"/>
            <ac:spMk id="8" creationId="{32D9323C-AA73-E4E1-DADE-33E189D0FDB8}"/>
          </ac:spMkLst>
        </pc:spChg>
        <pc:spChg chg="del mod">
          <ac:chgData name="Sharma Computer Academy" userId="08476b32c11f4418" providerId="LiveId" clId="{32AA365D-4692-4DE1-8BEB-AE7EBE04C821}" dt="2023-08-15T14:02:47.152" v="7453" actId="478"/>
          <ac:spMkLst>
            <pc:docMk/>
            <pc:sldMk cId="1609683003" sldId="1794"/>
            <ac:spMk id="9" creationId="{18B765EC-9511-D769-27CE-21BA0BD84079}"/>
          </ac:spMkLst>
        </pc:spChg>
        <pc:picChg chg="del">
          <ac:chgData name="Sharma Computer Academy" userId="08476b32c11f4418" providerId="LiveId" clId="{32AA365D-4692-4DE1-8BEB-AE7EBE04C821}" dt="2023-08-15T14:02:27.223" v="7449" actId="478"/>
          <ac:picMkLst>
            <pc:docMk/>
            <pc:sldMk cId="1609683003" sldId="1794"/>
            <ac:picMk id="3" creationId="{716BD98A-1DAA-E03F-EAF0-19DD3B93E7C1}"/>
          </ac:picMkLst>
        </pc:picChg>
        <pc:picChg chg="mod">
          <ac:chgData name="Sharma Computer Academy" userId="08476b32c11f4418" providerId="LiveId" clId="{32AA365D-4692-4DE1-8BEB-AE7EBE04C821}" dt="2023-08-15T14:02:54.968" v="7456" actId="1076"/>
          <ac:picMkLst>
            <pc:docMk/>
            <pc:sldMk cId="1609683003" sldId="1794"/>
            <ac:picMk id="5" creationId="{29584414-5F1E-36CD-9D18-DF5E3423BC26}"/>
          </ac:picMkLst>
        </pc:picChg>
        <pc:picChg chg="del mod">
          <ac:chgData name="Sharma Computer Academy" userId="08476b32c11f4418" providerId="LiveId" clId="{32AA365D-4692-4DE1-8BEB-AE7EBE04C821}" dt="2023-08-15T14:02:47.152" v="7453" actId="478"/>
          <ac:picMkLst>
            <pc:docMk/>
            <pc:sldMk cId="1609683003" sldId="1794"/>
            <ac:picMk id="7" creationId="{DF037286-2A3C-00DF-598B-2017407FAE87}"/>
          </ac:picMkLst>
        </pc:picChg>
      </pc:sldChg>
      <pc:sldChg chg="del">
        <pc:chgData name="Sharma Computer Academy" userId="08476b32c11f4418" providerId="LiveId" clId="{32AA365D-4692-4DE1-8BEB-AE7EBE04C821}" dt="2023-08-15T13:19:12.961" v="6967" actId="47"/>
        <pc:sldMkLst>
          <pc:docMk/>
          <pc:sldMk cId="781314816" sldId="1795"/>
        </pc:sldMkLst>
      </pc:sldChg>
      <pc:sldChg chg="del">
        <pc:chgData name="Sharma Computer Academy" userId="08476b32c11f4418" providerId="LiveId" clId="{32AA365D-4692-4DE1-8BEB-AE7EBE04C821}" dt="2023-08-15T13:19:12.961" v="6967" actId="47"/>
        <pc:sldMkLst>
          <pc:docMk/>
          <pc:sldMk cId="1801132604" sldId="1796"/>
        </pc:sldMkLst>
      </pc:sldChg>
      <pc:sldChg chg="modSp add mod modAnim">
        <pc:chgData name="Sharma Computer Academy" userId="08476b32c11f4418" providerId="LiveId" clId="{32AA365D-4692-4DE1-8BEB-AE7EBE04C821}" dt="2023-08-18T07:16:20.536" v="7831" actId="20577"/>
        <pc:sldMkLst>
          <pc:docMk/>
          <pc:sldMk cId="3098037386" sldId="1797"/>
        </pc:sldMkLst>
        <pc:spChg chg="mod">
          <ac:chgData name="Sharma Computer Academy" userId="08476b32c11f4418" providerId="LiveId" clId="{32AA365D-4692-4DE1-8BEB-AE7EBE04C821}" dt="2023-08-15T09:30:14.951" v="722" actId="20577"/>
          <ac:spMkLst>
            <pc:docMk/>
            <pc:sldMk cId="3098037386" sldId="1797"/>
            <ac:spMk id="2" creationId="{00000000-0000-0000-0000-000000000000}"/>
          </ac:spMkLst>
        </pc:spChg>
        <pc:spChg chg="mod">
          <ac:chgData name="Sharma Computer Academy" userId="08476b32c11f4418" providerId="LiveId" clId="{32AA365D-4692-4DE1-8BEB-AE7EBE04C821}" dt="2023-08-18T07:16:20.536" v="7831" actId="20577"/>
          <ac:spMkLst>
            <pc:docMk/>
            <pc:sldMk cId="3098037386" sldId="1797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32AA365D-4692-4DE1-8BEB-AE7EBE04C821}" dt="2023-08-23T08:19:22.039" v="7832" actId="115"/>
        <pc:sldMkLst>
          <pc:docMk/>
          <pc:sldMk cId="3252586689" sldId="1798"/>
        </pc:sldMkLst>
        <pc:spChg chg="mod">
          <ac:chgData name="Sharma Computer Academy" userId="08476b32c11f4418" providerId="LiveId" clId="{32AA365D-4692-4DE1-8BEB-AE7EBE04C821}" dt="2023-08-15T09:25:09.242" v="504" actId="20577"/>
          <ac:spMkLst>
            <pc:docMk/>
            <pc:sldMk cId="3252586689" sldId="1798"/>
            <ac:spMk id="2" creationId="{00000000-0000-0000-0000-000000000000}"/>
          </ac:spMkLst>
        </pc:spChg>
        <pc:spChg chg="mod">
          <ac:chgData name="Sharma Computer Academy" userId="08476b32c11f4418" providerId="LiveId" clId="{32AA365D-4692-4DE1-8BEB-AE7EBE04C821}" dt="2023-08-23T08:19:22.039" v="7832" actId="115"/>
          <ac:spMkLst>
            <pc:docMk/>
            <pc:sldMk cId="3252586689" sldId="1798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32AA365D-4692-4DE1-8BEB-AE7EBE04C821}" dt="2023-08-15T10:08:16.342" v="2077" actId="115"/>
        <pc:sldMkLst>
          <pc:docMk/>
          <pc:sldMk cId="2615161067" sldId="1799"/>
        </pc:sldMkLst>
        <pc:spChg chg="mod">
          <ac:chgData name="Sharma Computer Academy" userId="08476b32c11f4418" providerId="LiveId" clId="{32AA365D-4692-4DE1-8BEB-AE7EBE04C821}" dt="2023-08-15T10:08:07.551" v="2076" actId="20577"/>
          <ac:spMkLst>
            <pc:docMk/>
            <pc:sldMk cId="2615161067" sldId="1799"/>
            <ac:spMk id="2" creationId="{00000000-0000-0000-0000-000000000000}"/>
          </ac:spMkLst>
        </pc:spChg>
        <pc:spChg chg="mod">
          <ac:chgData name="Sharma Computer Academy" userId="08476b32c11f4418" providerId="LiveId" clId="{32AA365D-4692-4DE1-8BEB-AE7EBE04C821}" dt="2023-08-15T10:08:16.342" v="2077" actId="115"/>
          <ac:spMkLst>
            <pc:docMk/>
            <pc:sldMk cId="2615161067" sldId="1799"/>
            <ac:spMk id="3" creationId="{00000000-0000-0000-0000-000000000000}"/>
          </ac:spMkLst>
        </pc:spChg>
      </pc:sldChg>
      <pc:sldChg chg="modSp add mod ord modAnim">
        <pc:chgData name="Sharma Computer Academy" userId="08476b32c11f4418" providerId="LiveId" clId="{32AA365D-4692-4DE1-8BEB-AE7EBE04C821}" dt="2023-08-15T10:07:31.806" v="2057"/>
        <pc:sldMkLst>
          <pc:docMk/>
          <pc:sldMk cId="1335246530" sldId="1800"/>
        </pc:sldMkLst>
        <pc:spChg chg="mod">
          <ac:chgData name="Sharma Computer Academy" userId="08476b32c11f4418" providerId="LiveId" clId="{32AA365D-4692-4DE1-8BEB-AE7EBE04C821}" dt="2023-08-15T09:48:24.364" v="1634" actId="20577"/>
          <ac:spMkLst>
            <pc:docMk/>
            <pc:sldMk cId="1335246530" sldId="1800"/>
            <ac:spMk id="2" creationId="{00000000-0000-0000-0000-000000000000}"/>
          </ac:spMkLst>
        </pc:spChg>
        <pc:spChg chg="mod">
          <ac:chgData name="Sharma Computer Academy" userId="08476b32c11f4418" providerId="LiveId" clId="{32AA365D-4692-4DE1-8BEB-AE7EBE04C821}" dt="2023-08-15T09:54:22.581" v="1783" actId="20577"/>
          <ac:spMkLst>
            <pc:docMk/>
            <pc:sldMk cId="1335246530" sldId="1800"/>
            <ac:spMk id="3" creationId="{00000000-0000-0000-0000-000000000000}"/>
          </ac:spMkLst>
        </pc:spChg>
      </pc:sldChg>
      <pc:sldChg chg="addSp delSp modSp add mod ord modAnim">
        <pc:chgData name="Sharma Computer Academy" userId="08476b32c11f4418" providerId="LiveId" clId="{32AA365D-4692-4DE1-8BEB-AE7EBE04C821}" dt="2023-08-15T10:07:34.308" v="2059"/>
        <pc:sldMkLst>
          <pc:docMk/>
          <pc:sldMk cId="104583099" sldId="1801"/>
        </pc:sldMkLst>
        <pc:spChg chg="mod">
          <ac:chgData name="Sharma Computer Academy" userId="08476b32c11f4418" providerId="LiveId" clId="{32AA365D-4692-4DE1-8BEB-AE7EBE04C821}" dt="2023-08-15T09:55:02.915" v="1806" actId="20577"/>
          <ac:spMkLst>
            <pc:docMk/>
            <pc:sldMk cId="104583099" sldId="1801"/>
            <ac:spMk id="2" creationId="{00000000-0000-0000-0000-000000000000}"/>
          </ac:spMkLst>
        </pc:spChg>
        <pc:spChg chg="del mod">
          <ac:chgData name="Sharma Computer Academy" userId="08476b32c11f4418" providerId="LiveId" clId="{32AA365D-4692-4DE1-8BEB-AE7EBE04C821}" dt="2023-08-15T09:56:28.372" v="1808" actId="931"/>
          <ac:spMkLst>
            <pc:docMk/>
            <pc:sldMk cId="104583099" sldId="1801"/>
            <ac:spMk id="3" creationId="{00000000-0000-0000-0000-000000000000}"/>
          </ac:spMkLst>
        </pc:spChg>
        <pc:picChg chg="add mod">
          <ac:chgData name="Sharma Computer Academy" userId="08476b32c11f4418" providerId="LiveId" clId="{32AA365D-4692-4DE1-8BEB-AE7EBE04C821}" dt="2023-08-15T09:56:44.974" v="1814" actId="14100"/>
          <ac:picMkLst>
            <pc:docMk/>
            <pc:sldMk cId="104583099" sldId="1801"/>
            <ac:picMk id="5" creationId="{8F7F3ABE-C5DA-11B0-FF18-A781725D1402}"/>
          </ac:picMkLst>
        </pc:picChg>
      </pc:sldChg>
      <pc:sldChg chg="modSp add mod modAnim">
        <pc:chgData name="Sharma Computer Academy" userId="08476b32c11f4418" providerId="LiveId" clId="{32AA365D-4692-4DE1-8BEB-AE7EBE04C821}" dt="2023-08-15T10:19:20.473" v="2497" actId="113"/>
        <pc:sldMkLst>
          <pc:docMk/>
          <pc:sldMk cId="1768231773" sldId="1802"/>
        </pc:sldMkLst>
        <pc:spChg chg="mod">
          <ac:chgData name="Sharma Computer Academy" userId="08476b32c11f4418" providerId="LiveId" clId="{32AA365D-4692-4DE1-8BEB-AE7EBE04C821}" dt="2023-08-15T09:57:29.222" v="1846" actId="20577"/>
          <ac:spMkLst>
            <pc:docMk/>
            <pc:sldMk cId="1768231773" sldId="1802"/>
            <ac:spMk id="2" creationId="{00000000-0000-0000-0000-000000000000}"/>
          </ac:spMkLst>
        </pc:spChg>
        <pc:spChg chg="mod">
          <ac:chgData name="Sharma Computer Academy" userId="08476b32c11f4418" providerId="LiveId" clId="{32AA365D-4692-4DE1-8BEB-AE7EBE04C821}" dt="2023-08-15T10:19:20.473" v="2497" actId="113"/>
          <ac:spMkLst>
            <pc:docMk/>
            <pc:sldMk cId="1768231773" sldId="1802"/>
            <ac:spMk id="3" creationId="{00000000-0000-0000-0000-000000000000}"/>
          </ac:spMkLst>
        </pc:spChg>
      </pc:sldChg>
      <pc:sldChg chg="addSp modSp add mod modAnim">
        <pc:chgData name="Sharma Computer Academy" userId="08476b32c11f4418" providerId="LiveId" clId="{32AA365D-4692-4DE1-8BEB-AE7EBE04C821}" dt="2023-08-15T10:06:40.282" v="2054" actId="115"/>
        <pc:sldMkLst>
          <pc:docMk/>
          <pc:sldMk cId="2386300358" sldId="1803"/>
        </pc:sldMkLst>
        <pc:spChg chg="mod">
          <ac:chgData name="Sharma Computer Academy" userId="08476b32c11f4418" providerId="LiveId" clId="{32AA365D-4692-4DE1-8BEB-AE7EBE04C821}" dt="2023-08-15T10:06:40.282" v="2054" actId="115"/>
          <ac:spMkLst>
            <pc:docMk/>
            <pc:sldMk cId="2386300358" sldId="1803"/>
            <ac:spMk id="3" creationId="{00000000-0000-0000-0000-000000000000}"/>
          </ac:spMkLst>
        </pc:spChg>
        <pc:graphicFrameChg chg="add mod modGraphic">
          <ac:chgData name="Sharma Computer Academy" userId="08476b32c11f4418" providerId="LiveId" clId="{32AA365D-4692-4DE1-8BEB-AE7EBE04C821}" dt="2023-08-15T10:06:22.170" v="2052" actId="14100"/>
          <ac:graphicFrameMkLst>
            <pc:docMk/>
            <pc:sldMk cId="2386300358" sldId="1803"/>
            <ac:graphicFrameMk id="4" creationId="{E2E80571-4E93-A1CB-4B28-F551F26CFB28}"/>
          </ac:graphicFrameMkLst>
        </pc:graphicFrameChg>
      </pc:sldChg>
      <pc:sldChg chg="modSp add mod ord">
        <pc:chgData name="Sharma Computer Academy" userId="08476b32c11f4418" providerId="LiveId" clId="{32AA365D-4692-4DE1-8BEB-AE7EBE04C821}" dt="2023-08-15T10:16:26.883" v="2460"/>
        <pc:sldMkLst>
          <pc:docMk/>
          <pc:sldMk cId="3113880551" sldId="1804"/>
        </pc:sldMkLst>
        <pc:spChg chg="mod">
          <ac:chgData name="Sharma Computer Academy" userId="08476b32c11f4418" providerId="LiveId" clId="{32AA365D-4692-4DE1-8BEB-AE7EBE04C821}" dt="2023-08-15T10:15:57.987" v="2457" actId="1038"/>
          <ac:spMkLst>
            <pc:docMk/>
            <pc:sldMk cId="3113880551" sldId="1804"/>
            <ac:spMk id="3" creationId="{596D55B1-4D3E-8AB4-D55E-34359C2AC4CA}"/>
          </ac:spMkLst>
        </pc:spChg>
        <pc:picChg chg="mod">
          <ac:chgData name="Sharma Computer Academy" userId="08476b32c11f4418" providerId="LiveId" clId="{32AA365D-4692-4DE1-8BEB-AE7EBE04C821}" dt="2023-08-15T10:15:49.887" v="2453" actId="14100"/>
          <ac:picMkLst>
            <pc:docMk/>
            <pc:sldMk cId="3113880551" sldId="1804"/>
            <ac:picMk id="4" creationId="{651009E4-C849-5B27-395E-5129662A9431}"/>
          </ac:picMkLst>
        </pc:picChg>
      </pc:sldChg>
      <pc:sldChg chg="modSp add">
        <pc:chgData name="Sharma Computer Academy" userId="08476b32c11f4418" providerId="LiveId" clId="{32AA365D-4692-4DE1-8BEB-AE7EBE04C821}" dt="2023-08-15T10:16:38.735" v="2467" actId="14826"/>
        <pc:sldMkLst>
          <pc:docMk/>
          <pc:sldMk cId="2227068612" sldId="1805"/>
        </pc:sldMkLst>
        <pc:spChg chg="mod">
          <ac:chgData name="Sharma Computer Academy" userId="08476b32c11f4418" providerId="LiveId" clId="{32AA365D-4692-4DE1-8BEB-AE7EBE04C821}" dt="2023-08-15T10:16:33.808" v="2466" actId="20577"/>
          <ac:spMkLst>
            <pc:docMk/>
            <pc:sldMk cId="2227068612" sldId="1805"/>
            <ac:spMk id="3" creationId="{596D55B1-4D3E-8AB4-D55E-34359C2AC4CA}"/>
          </ac:spMkLst>
        </pc:spChg>
        <pc:picChg chg="mod">
          <ac:chgData name="Sharma Computer Academy" userId="08476b32c11f4418" providerId="LiveId" clId="{32AA365D-4692-4DE1-8BEB-AE7EBE04C821}" dt="2023-08-15T10:16:38.735" v="2467" actId="14826"/>
          <ac:picMkLst>
            <pc:docMk/>
            <pc:sldMk cId="2227068612" sldId="1805"/>
            <ac:picMk id="4" creationId="{651009E4-C849-5B27-395E-5129662A9431}"/>
          </ac:picMkLst>
        </pc:picChg>
      </pc:sldChg>
      <pc:sldChg chg="modSp mod ord">
        <pc:chgData name="Sharma Computer Academy" userId="08476b32c11f4418" providerId="LiveId" clId="{32AA365D-4692-4DE1-8BEB-AE7EBE04C821}" dt="2023-08-15T10:40:59.916" v="2801"/>
        <pc:sldMkLst>
          <pc:docMk/>
          <pc:sldMk cId="2416160719" sldId="1806"/>
        </pc:sldMkLst>
        <pc:spChg chg="mod">
          <ac:chgData name="Sharma Computer Academy" userId="08476b32c11f4418" providerId="LiveId" clId="{32AA365D-4692-4DE1-8BEB-AE7EBE04C821}" dt="2023-08-15T10:39:13.848" v="2785"/>
          <ac:spMkLst>
            <pc:docMk/>
            <pc:sldMk cId="2416160719" sldId="1806"/>
            <ac:spMk id="2" creationId="{00000000-0000-0000-0000-000000000000}"/>
          </ac:spMkLst>
        </pc:spChg>
        <pc:spChg chg="mod">
          <ac:chgData name="Sharma Computer Academy" userId="08476b32c11f4418" providerId="LiveId" clId="{32AA365D-4692-4DE1-8BEB-AE7EBE04C821}" dt="2023-08-15T10:39:28.829" v="2797" actId="20577"/>
          <ac:spMkLst>
            <pc:docMk/>
            <pc:sldMk cId="2416160719" sldId="1806"/>
            <ac:spMk id="3" creationId="{596D55B1-4D3E-8AB4-D55E-34359C2AC4CA}"/>
          </ac:spMkLst>
        </pc:spChg>
        <pc:picChg chg="mod">
          <ac:chgData name="Sharma Computer Academy" userId="08476b32c11f4418" providerId="LiveId" clId="{32AA365D-4692-4DE1-8BEB-AE7EBE04C821}" dt="2023-08-15T10:39:35.941" v="2798" actId="14826"/>
          <ac:picMkLst>
            <pc:docMk/>
            <pc:sldMk cId="2416160719" sldId="1806"/>
            <ac:picMk id="4" creationId="{651009E4-C849-5B27-395E-5129662A9431}"/>
          </ac:picMkLst>
        </pc:picChg>
      </pc:sldChg>
      <pc:sldChg chg="modSp add mod modAnim">
        <pc:chgData name="Sharma Computer Academy" userId="08476b32c11f4418" providerId="LiveId" clId="{32AA365D-4692-4DE1-8BEB-AE7EBE04C821}" dt="2023-08-15T10:51:52.527" v="3088" actId="20577"/>
        <pc:sldMkLst>
          <pc:docMk/>
          <pc:sldMk cId="2509287506" sldId="1807"/>
        </pc:sldMkLst>
        <pc:spChg chg="mod">
          <ac:chgData name="Sharma Computer Academy" userId="08476b32c11f4418" providerId="LiveId" clId="{32AA365D-4692-4DE1-8BEB-AE7EBE04C821}" dt="2023-08-15T10:41:09.899" v="2830" actId="20577"/>
          <ac:spMkLst>
            <pc:docMk/>
            <pc:sldMk cId="2509287506" sldId="1807"/>
            <ac:spMk id="2" creationId="{00000000-0000-0000-0000-000000000000}"/>
          </ac:spMkLst>
        </pc:spChg>
        <pc:spChg chg="mod">
          <ac:chgData name="Sharma Computer Academy" userId="08476b32c11f4418" providerId="LiveId" clId="{32AA365D-4692-4DE1-8BEB-AE7EBE04C821}" dt="2023-08-15T10:51:52.527" v="3088" actId="20577"/>
          <ac:spMkLst>
            <pc:docMk/>
            <pc:sldMk cId="2509287506" sldId="1807"/>
            <ac:spMk id="3" creationId="{00000000-0000-0000-0000-000000000000}"/>
          </ac:spMkLst>
        </pc:spChg>
      </pc:sldChg>
      <pc:sldChg chg="modSp add del mod modAnim">
        <pc:chgData name="Sharma Computer Academy" userId="08476b32c11f4418" providerId="LiveId" clId="{32AA365D-4692-4DE1-8BEB-AE7EBE04C821}" dt="2023-08-15T10:59:24.932" v="3248" actId="47"/>
        <pc:sldMkLst>
          <pc:docMk/>
          <pc:sldMk cId="3599943089" sldId="1808"/>
        </pc:sldMkLst>
        <pc:spChg chg="mod">
          <ac:chgData name="Sharma Computer Academy" userId="08476b32c11f4418" providerId="LiveId" clId="{32AA365D-4692-4DE1-8BEB-AE7EBE04C821}" dt="2023-08-15T10:51:07.649" v="3074"/>
          <ac:spMkLst>
            <pc:docMk/>
            <pc:sldMk cId="3599943089" sldId="1808"/>
            <ac:spMk id="2" creationId="{00000000-0000-0000-0000-000000000000}"/>
          </ac:spMkLst>
        </pc:spChg>
        <pc:spChg chg="mod">
          <ac:chgData name="Sharma Computer Academy" userId="08476b32c11f4418" providerId="LiveId" clId="{32AA365D-4692-4DE1-8BEB-AE7EBE04C821}" dt="2023-08-15T10:51:48.118" v="3082" actId="20577"/>
          <ac:spMkLst>
            <pc:docMk/>
            <pc:sldMk cId="3599943089" sldId="1808"/>
            <ac:spMk id="3" creationId="{00000000-0000-0000-0000-000000000000}"/>
          </ac:spMkLst>
        </pc:spChg>
      </pc:sldChg>
      <pc:sldChg chg="addSp delSp modSp add mod delAnim modAnim">
        <pc:chgData name="Sharma Computer Academy" userId="08476b32c11f4418" providerId="LiveId" clId="{32AA365D-4692-4DE1-8BEB-AE7EBE04C821}" dt="2023-08-15T10:58:41.185" v="3247" actId="1076"/>
        <pc:sldMkLst>
          <pc:docMk/>
          <pc:sldMk cId="1698553397" sldId="1809"/>
        </pc:sldMkLst>
        <pc:spChg chg="del mod">
          <ac:chgData name="Sharma Computer Academy" userId="08476b32c11f4418" providerId="LiveId" clId="{32AA365D-4692-4DE1-8BEB-AE7EBE04C821}" dt="2023-08-15T10:54:36.024" v="3124" actId="478"/>
          <ac:spMkLst>
            <pc:docMk/>
            <pc:sldMk cId="1698553397" sldId="1809"/>
            <ac:spMk id="3" creationId="{00000000-0000-0000-0000-000000000000}"/>
          </ac:spMkLst>
        </pc:spChg>
        <pc:graphicFrameChg chg="add mod modGraphic">
          <ac:chgData name="Sharma Computer Academy" userId="08476b32c11f4418" providerId="LiveId" clId="{32AA365D-4692-4DE1-8BEB-AE7EBE04C821}" dt="2023-08-15T10:58:41.185" v="3247" actId="1076"/>
          <ac:graphicFrameMkLst>
            <pc:docMk/>
            <pc:sldMk cId="1698553397" sldId="1809"/>
            <ac:graphicFrameMk id="4" creationId="{36CA5935-EE54-F196-2774-0DFBEF069CFC}"/>
          </ac:graphicFrameMkLst>
        </pc:graphicFrameChg>
      </pc:sldChg>
      <pc:sldChg chg="modSp mod modAnim">
        <pc:chgData name="Sharma Computer Academy" userId="08476b32c11f4418" providerId="LiveId" clId="{32AA365D-4692-4DE1-8BEB-AE7EBE04C821}" dt="2023-08-15T11:08:26.667" v="3333" actId="207"/>
        <pc:sldMkLst>
          <pc:docMk/>
          <pc:sldMk cId="2172582127" sldId="1810"/>
        </pc:sldMkLst>
        <pc:spChg chg="mod">
          <ac:chgData name="Sharma Computer Academy" userId="08476b32c11f4418" providerId="LiveId" clId="{32AA365D-4692-4DE1-8BEB-AE7EBE04C821}" dt="2023-08-15T11:01:50.813" v="3272" actId="20577"/>
          <ac:spMkLst>
            <pc:docMk/>
            <pc:sldMk cId="2172582127" sldId="1810"/>
            <ac:spMk id="2" creationId="{00000000-0000-0000-0000-000000000000}"/>
          </ac:spMkLst>
        </pc:spChg>
        <pc:spChg chg="mod">
          <ac:chgData name="Sharma Computer Academy" userId="08476b32c11f4418" providerId="LiveId" clId="{32AA365D-4692-4DE1-8BEB-AE7EBE04C821}" dt="2023-08-15T11:08:26.667" v="3333" actId="207"/>
          <ac:spMkLst>
            <pc:docMk/>
            <pc:sldMk cId="2172582127" sldId="1810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32AA365D-4692-4DE1-8BEB-AE7EBE04C821}" dt="2023-08-15T11:17:51.278" v="3707" actId="20577"/>
        <pc:sldMkLst>
          <pc:docMk/>
          <pc:sldMk cId="148275555" sldId="1811"/>
        </pc:sldMkLst>
        <pc:spChg chg="mod">
          <ac:chgData name="Sharma Computer Academy" userId="08476b32c11f4418" providerId="LiveId" clId="{32AA365D-4692-4DE1-8BEB-AE7EBE04C821}" dt="2023-08-15T11:17:51.278" v="3707" actId="20577"/>
          <ac:spMkLst>
            <pc:docMk/>
            <pc:sldMk cId="148275555" sldId="181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32AA365D-4692-4DE1-8BEB-AE7EBE04C821}" dt="2023-08-15T11:18:48.516" v="3735" actId="14826"/>
        <pc:sldMkLst>
          <pc:docMk/>
          <pc:sldMk cId="3359116014" sldId="1812"/>
        </pc:sldMkLst>
        <pc:spChg chg="mod">
          <ac:chgData name="Sharma Computer Academy" userId="08476b32c11f4418" providerId="LiveId" clId="{32AA365D-4692-4DE1-8BEB-AE7EBE04C821}" dt="2023-08-15T11:18:08.428" v="3717" actId="20577"/>
          <ac:spMkLst>
            <pc:docMk/>
            <pc:sldMk cId="3359116014" sldId="1812"/>
            <ac:spMk id="2" creationId="{00000000-0000-0000-0000-000000000000}"/>
          </ac:spMkLst>
        </pc:spChg>
        <pc:spChg chg="mod">
          <ac:chgData name="Sharma Computer Academy" userId="08476b32c11f4418" providerId="LiveId" clId="{32AA365D-4692-4DE1-8BEB-AE7EBE04C821}" dt="2023-08-15T11:18:43.094" v="3734" actId="20577"/>
          <ac:spMkLst>
            <pc:docMk/>
            <pc:sldMk cId="3359116014" sldId="1812"/>
            <ac:spMk id="3" creationId="{596D55B1-4D3E-8AB4-D55E-34359C2AC4CA}"/>
          </ac:spMkLst>
        </pc:spChg>
        <pc:picChg chg="mod">
          <ac:chgData name="Sharma Computer Academy" userId="08476b32c11f4418" providerId="LiveId" clId="{32AA365D-4692-4DE1-8BEB-AE7EBE04C821}" dt="2023-08-15T11:18:48.516" v="3735" actId="14826"/>
          <ac:picMkLst>
            <pc:docMk/>
            <pc:sldMk cId="3359116014" sldId="1812"/>
            <ac:picMk id="4" creationId="{651009E4-C849-5B27-395E-5129662A9431}"/>
          </ac:picMkLst>
        </pc:picChg>
      </pc:sldChg>
      <pc:sldChg chg="modSp mod modAnim">
        <pc:chgData name="Sharma Computer Academy" userId="08476b32c11f4418" providerId="LiveId" clId="{32AA365D-4692-4DE1-8BEB-AE7EBE04C821}" dt="2023-08-15T14:12:34.895" v="7804" actId="113"/>
        <pc:sldMkLst>
          <pc:docMk/>
          <pc:sldMk cId="295840209" sldId="1813"/>
        </pc:sldMkLst>
        <pc:spChg chg="mod">
          <ac:chgData name="Sharma Computer Academy" userId="08476b32c11f4418" providerId="LiveId" clId="{32AA365D-4692-4DE1-8BEB-AE7EBE04C821}" dt="2023-08-15T11:23:21.238" v="3752"/>
          <ac:spMkLst>
            <pc:docMk/>
            <pc:sldMk cId="295840209" sldId="1813"/>
            <ac:spMk id="2" creationId="{00000000-0000-0000-0000-000000000000}"/>
          </ac:spMkLst>
        </pc:spChg>
        <pc:spChg chg="mod">
          <ac:chgData name="Sharma Computer Academy" userId="08476b32c11f4418" providerId="LiveId" clId="{32AA365D-4692-4DE1-8BEB-AE7EBE04C821}" dt="2023-08-15T14:12:34.895" v="7804" actId="113"/>
          <ac:spMkLst>
            <pc:docMk/>
            <pc:sldMk cId="295840209" sldId="1813"/>
            <ac:spMk id="3" creationId="{00000000-0000-0000-0000-000000000000}"/>
          </ac:spMkLst>
        </pc:spChg>
      </pc:sldChg>
      <pc:sldChg chg="addSp delSp modSp add mod ord modAnim">
        <pc:chgData name="Sharma Computer Academy" userId="08476b32c11f4418" providerId="LiveId" clId="{32AA365D-4692-4DE1-8BEB-AE7EBE04C821}" dt="2023-08-15T14:12:47.303" v="7805"/>
        <pc:sldMkLst>
          <pc:docMk/>
          <pc:sldMk cId="2966042172" sldId="1814"/>
        </pc:sldMkLst>
        <pc:spChg chg="mod">
          <ac:chgData name="Sharma Computer Academy" userId="08476b32c11f4418" providerId="LiveId" clId="{32AA365D-4692-4DE1-8BEB-AE7EBE04C821}" dt="2023-08-15T11:31:06.751" v="4253"/>
          <ac:spMkLst>
            <pc:docMk/>
            <pc:sldMk cId="2966042172" sldId="1814"/>
            <ac:spMk id="2" creationId="{00000000-0000-0000-0000-000000000000}"/>
          </ac:spMkLst>
        </pc:spChg>
        <pc:spChg chg="del mod">
          <ac:chgData name="Sharma Computer Academy" userId="08476b32c11f4418" providerId="LiveId" clId="{32AA365D-4692-4DE1-8BEB-AE7EBE04C821}" dt="2023-08-15T11:24:43.676" v="3878" actId="931"/>
          <ac:spMkLst>
            <pc:docMk/>
            <pc:sldMk cId="2966042172" sldId="1814"/>
            <ac:spMk id="3" creationId="{00000000-0000-0000-0000-000000000000}"/>
          </ac:spMkLst>
        </pc:spChg>
        <pc:spChg chg="add mod">
          <ac:chgData name="Sharma Computer Academy" userId="08476b32c11f4418" providerId="LiveId" clId="{32AA365D-4692-4DE1-8BEB-AE7EBE04C821}" dt="2023-08-15T11:31:30.633" v="4262" actId="20577"/>
          <ac:spMkLst>
            <pc:docMk/>
            <pc:sldMk cId="2966042172" sldId="1814"/>
            <ac:spMk id="6" creationId="{A8EA5DA0-D34E-1169-9D9F-476C8E78BA3D}"/>
          </ac:spMkLst>
        </pc:spChg>
        <pc:picChg chg="add mod">
          <ac:chgData name="Sharma Computer Academy" userId="08476b32c11f4418" providerId="LiveId" clId="{32AA365D-4692-4DE1-8BEB-AE7EBE04C821}" dt="2023-08-15T11:31:15.454" v="4254" actId="14100"/>
          <ac:picMkLst>
            <pc:docMk/>
            <pc:sldMk cId="2966042172" sldId="1814"/>
            <ac:picMk id="5" creationId="{01056E94-3DF9-C80C-FB35-4991F55D7BC9}"/>
          </ac:picMkLst>
        </pc:picChg>
      </pc:sldChg>
      <pc:sldChg chg="addSp modSp add mod modAnim">
        <pc:chgData name="Sharma Computer Academy" userId="08476b32c11f4418" providerId="LiveId" clId="{32AA365D-4692-4DE1-8BEB-AE7EBE04C821}" dt="2023-08-15T14:12:55.187" v="7807"/>
        <pc:sldMkLst>
          <pc:docMk/>
          <pc:sldMk cId="1344035735" sldId="1815"/>
        </pc:sldMkLst>
        <pc:spChg chg="mod">
          <ac:chgData name="Sharma Computer Academy" userId="08476b32c11f4418" providerId="LiveId" clId="{32AA365D-4692-4DE1-8BEB-AE7EBE04C821}" dt="2023-08-15T11:36:28.199" v="4428" actId="6549"/>
          <ac:spMkLst>
            <pc:docMk/>
            <pc:sldMk cId="1344035735" sldId="1815"/>
            <ac:spMk id="2" creationId="{00000000-0000-0000-0000-000000000000}"/>
          </ac:spMkLst>
        </pc:spChg>
        <pc:spChg chg="mod">
          <ac:chgData name="Sharma Computer Academy" userId="08476b32c11f4418" providerId="LiveId" clId="{32AA365D-4692-4DE1-8BEB-AE7EBE04C821}" dt="2023-08-15T11:41:31.030" v="4554" actId="20577"/>
          <ac:spMkLst>
            <pc:docMk/>
            <pc:sldMk cId="1344035735" sldId="1815"/>
            <ac:spMk id="3" creationId="{00000000-0000-0000-0000-000000000000}"/>
          </ac:spMkLst>
        </pc:spChg>
        <pc:picChg chg="add mod">
          <ac:chgData name="Sharma Computer Academy" userId="08476b32c11f4418" providerId="LiveId" clId="{32AA365D-4692-4DE1-8BEB-AE7EBE04C821}" dt="2023-08-15T11:41:26.567" v="4544" actId="1076"/>
          <ac:picMkLst>
            <pc:docMk/>
            <pc:sldMk cId="1344035735" sldId="1815"/>
            <ac:picMk id="5" creationId="{BBBB04DB-6CBF-6D88-E2F2-BC9037DC27E0}"/>
          </ac:picMkLst>
        </pc:picChg>
      </pc:sldChg>
      <pc:sldChg chg="addSp modSp del mod modAnim">
        <pc:chgData name="Sharma Computer Academy" userId="08476b32c11f4418" providerId="LiveId" clId="{32AA365D-4692-4DE1-8BEB-AE7EBE04C821}" dt="2023-08-15T11:47:30.503" v="4606" actId="47"/>
        <pc:sldMkLst>
          <pc:docMk/>
          <pc:sldMk cId="1628571402" sldId="1816"/>
        </pc:sldMkLst>
        <pc:spChg chg="mod">
          <ac:chgData name="Sharma Computer Academy" userId="08476b32c11f4418" providerId="LiveId" clId="{32AA365D-4692-4DE1-8BEB-AE7EBE04C821}" dt="2023-08-15T11:30:54.360" v="4244"/>
          <ac:spMkLst>
            <pc:docMk/>
            <pc:sldMk cId="1628571402" sldId="1816"/>
            <ac:spMk id="2" creationId="{00000000-0000-0000-0000-000000000000}"/>
          </ac:spMkLst>
        </pc:spChg>
        <pc:spChg chg="add mod">
          <ac:chgData name="Sharma Computer Academy" userId="08476b32c11f4418" providerId="LiveId" clId="{32AA365D-4692-4DE1-8BEB-AE7EBE04C821}" dt="2023-08-15T11:35:37.222" v="4377" actId="1076"/>
          <ac:spMkLst>
            <pc:docMk/>
            <pc:sldMk cId="1628571402" sldId="1816"/>
            <ac:spMk id="3" creationId="{26066D96-B89D-5589-4138-1040AB32DAF7}"/>
          </ac:spMkLst>
        </pc:spChg>
        <pc:picChg chg="mod">
          <ac:chgData name="Sharma Computer Academy" userId="08476b32c11f4418" providerId="LiveId" clId="{32AA365D-4692-4DE1-8BEB-AE7EBE04C821}" dt="2023-08-15T11:35:30.694" v="4375" actId="1076"/>
          <ac:picMkLst>
            <pc:docMk/>
            <pc:sldMk cId="1628571402" sldId="1816"/>
            <ac:picMk id="5" creationId="{01056E94-3DF9-C80C-FB35-4991F55D7BC9}"/>
          </ac:picMkLst>
        </pc:picChg>
      </pc:sldChg>
      <pc:sldChg chg="modSp add mod ord modAnim">
        <pc:chgData name="Sharma Computer Academy" userId="08476b32c11f4418" providerId="LiveId" clId="{32AA365D-4692-4DE1-8BEB-AE7EBE04C821}" dt="2023-08-15T11:35:59.351" v="4379"/>
        <pc:sldMkLst>
          <pc:docMk/>
          <pc:sldMk cId="1947915621" sldId="1817"/>
        </pc:sldMkLst>
        <pc:spChg chg="mod">
          <ac:chgData name="Sharma Computer Academy" userId="08476b32c11f4418" providerId="LiveId" clId="{32AA365D-4692-4DE1-8BEB-AE7EBE04C821}" dt="2023-08-15T11:34:36.439" v="4367" actId="207"/>
          <ac:spMkLst>
            <pc:docMk/>
            <pc:sldMk cId="1947915621" sldId="1817"/>
            <ac:spMk id="3" creationId="{00000000-0000-0000-0000-000000000000}"/>
          </ac:spMkLst>
        </pc:spChg>
      </pc:sldChg>
      <pc:sldChg chg="modSp add mod ord replId modAnim">
        <pc:chgData name="Sharma Computer Academy" userId="08476b32c11f4418" providerId="LiveId" clId="{32AA365D-4692-4DE1-8BEB-AE7EBE04C821}" dt="2023-08-15T14:12:51.387" v="7806"/>
        <pc:sldMkLst>
          <pc:docMk/>
          <pc:sldMk cId="3565913081" sldId="1818"/>
        </pc:sldMkLst>
        <pc:spChg chg="mod">
          <ac:chgData name="Sharma Computer Academy" userId="08476b32c11f4418" providerId="LiveId" clId="{32AA365D-4692-4DE1-8BEB-AE7EBE04C821}" dt="2023-08-15T11:35:19.102" v="4371" actId="1076"/>
          <ac:spMkLst>
            <pc:docMk/>
            <pc:sldMk cId="3565913081" sldId="1818"/>
            <ac:spMk id="3" creationId="{26066D96-B89D-5589-4138-1040AB32DAF7}"/>
          </ac:spMkLst>
        </pc:spChg>
        <pc:picChg chg="mod">
          <ac:chgData name="Sharma Computer Academy" userId="08476b32c11f4418" providerId="LiveId" clId="{32AA365D-4692-4DE1-8BEB-AE7EBE04C821}" dt="2023-08-15T11:35:22.198" v="4372" actId="1076"/>
          <ac:picMkLst>
            <pc:docMk/>
            <pc:sldMk cId="3565913081" sldId="1818"/>
            <ac:picMk id="5" creationId="{01056E94-3DF9-C80C-FB35-4991F55D7BC9}"/>
          </ac:picMkLst>
        </pc:picChg>
      </pc:sldChg>
      <pc:sldChg chg="delSp modSp add mod modAnim">
        <pc:chgData name="Sharma Computer Academy" userId="08476b32c11f4418" providerId="LiveId" clId="{32AA365D-4692-4DE1-8BEB-AE7EBE04C821}" dt="2023-08-15T11:43:33.077" v="4605" actId="20577"/>
        <pc:sldMkLst>
          <pc:docMk/>
          <pc:sldMk cId="1408290097" sldId="1819"/>
        </pc:sldMkLst>
        <pc:spChg chg="mod">
          <ac:chgData name="Sharma Computer Academy" userId="08476b32c11f4418" providerId="LiveId" clId="{32AA365D-4692-4DE1-8BEB-AE7EBE04C821}" dt="2023-08-15T11:43:33.077" v="4605" actId="20577"/>
          <ac:spMkLst>
            <pc:docMk/>
            <pc:sldMk cId="1408290097" sldId="1819"/>
            <ac:spMk id="3" creationId="{00000000-0000-0000-0000-000000000000}"/>
          </ac:spMkLst>
        </pc:spChg>
        <pc:picChg chg="del">
          <ac:chgData name="Sharma Computer Academy" userId="08476b32c11f4418" providerId="LiveId" clId="{32AA365D-4692-4DE1-8BEB-AE7EBE04C821}" dt="2023-08-15T11:41:41.950" v="4556" actId="478"/>
          <ac:picMkLst>
            <pc:docMk/>
            <pc:sldMk cId="1408290097" sldId="1819"/>
            <ac:picMk id="5" creationId="{BBBB04DB-6CBF-6D88-E2F2-BC9037DC27E0}"/>
          </ac:picMkLst>
        </pc:picChg>
      </pc:sldChg>
      <pc:sldChg chg="addSp modSp mod modAnim">
        <pc:chgData name="Sharma Computer Academy" userId="08476b32c11f4418" providerId="LiveId" clId="{32AA365D-4692-4DE1-8BEB-AE7EBE04C821}" dt="2023-08-15T12:04:56.265" v="4693"/>
        <pc:sldMkLst>
          <pc:docMk/>
          <pc:sldMk cId="187427773" sldId="1820"/>
        </pc:sldMkLst>
        <pc:spChg chg="mod">
          <ac:chgData name="Sharma Computer Academy" userId="08476b32c11f4418" providerId="LiveId" clId="{32AA365D-4692-4DE1-8BEB-AE7EBE04C821}" dt="2023-08-15T11:47:49.458" v="4637" actId="6549"/>
          <ac:spMkLst>
            <pc:docMk/>
            <pc:sldMk cId="187427773" sldId="1820"/>
            <ac:spMk id="2" creationId="{00000000-0000-0000-0000-000000000000}"/>
          </ac:spMkLst>
        </pc:spChg>
        <pc:spChg chg="mod">
          <ac:chgData name="Sharma Computer Academy" userId="08476b32c11f4418" providerId="LiveId" clId="{32AA365D-4692-4DE1-8BEB-AE7EBE04C821}" dt="2023-08-15T11:50:07.745" v="4688" actId="113"/>
          <ac:spMkLst>
            <pc:docMk/>
            <pc:sldMk cId="187427773" sldId="1820"/>
            <ac:spMk id="3" creationId="{00000000-0000-0000-0000-000000000000}"/>
          </ac:spMkLst>
        </pc:spChg>
        <pc:picChg chg="add mod">
          <ac:chgData name="Sharma Computer Academy" userId="08476b32c11f4418" providerId="LiveId" clId="{32AA365D-4692-4DE1-8BEB-AE7EBE04C821}" dt="2023-08-15T12:04:52.748" v="4692" actId="14100"/>
          <ac:picMkLst>
            <pc:docMk/>
            <pc:sldMk cId="187427773" sldId="1820"/>
            <ac:picMk id="5" creationId="{6E744B83-C3D6-DAAA-4621-D637787C4C5E}"/>
          </ac:picMkLst>
        </pc:picChg>
      </pc:sldChg>
      <pc:sldChg chg="del">
        <pc:chgData name="Sharma Computer Academy" userId="08476b32c11f4418" providerId="LiveId" clId="{32AA365D-4692-4DE1-8BEB-AE7EBE04C821}" dt="2023-08-15T13:19:12.961" v="6967" actId="47"/>
        <pc:sldMkLst>
          <pc:docMk/>
          <pc:sldMk cId="4114427143" sldId="1821"/>
        </pc:sldMkLst>
      </pc:sldChg>
      <pc:sldChg chg="addSp delSp modSp add mod delAnim modAnim">
        <pc:chgData name="Sharma Computer Academy" userId="08476b32c11f4418" providerId="LiveId" clId="{32AA365D-4692-4DE1-8BEB-AE7EBE04C821}" dt="2023-08-15T12:13:09.607" v="4920" actId="20577"/>
        <pc:sldMkLst>
          <pc:docMk/>
          <pc:sldMk cId="106715836" sldId="1822"/>
        </pc:sldMkLst>
        <pc:spChg chg="mod">
          <ac:chgData name="Sharma Computer Academy" userId="08476b32c11f4418" providerId="LiveId" clId="{32AA365D-4692-4DE1-8BEB-AE7EBE04C821}" dt="2023-08-15T12:13:09.607" v="4920" actId="20577"/>
          <ac:spMkLst>
            <pc:docMk/>
            <pc:sldMk cId="106715836" sldId="1822"/>
            <ac:spMk id="2" creationId="{00000000-0000-0000-0000-000000000000}"/>
          </ac:spMkLst>
        </pc:spChg>
        <pc:spChg chg="mod">
          <ac:chgData name="Sharma Computer Academy" userId="08476b32c11f4418" providerId="LiveId" clId="{32AA365D-4692-4DE1-8BEB-AE7EBE04C821}" dt="2023-08-15T12:10:17.474" v="4857" actId="113"/>
          <ac:spMkLst>
            <pc:docMk/>
            <pc:sldMk cId="106715836" sldId="1822"/>
            <ac:spMk id="3" creationId="{00000000-0000-0000-0000-000000000000}"/>
          </ac:spMkLst>
        </pc:spChg>
        <pc:spChg chg="add del">
          <ac:chgData name="Sharma Computer Academy" userId="08476b32c11f4418" providerId="LiveId" clId="{32AA365D-4692-4DE1-8BEB-AE7EBE04C821}" dt="2023-08-15T12:07:46.811" v="4760"/>
          <ac:spMkLst>
            <pc:docMk/>
            <pc:sldMk cId="106715836" sldId="1822"/>
            <ac:spMk id="4" creationId="{8DE08589-38F1-FF96-9A98-C059F560A6B9}"/>
          </ac:spMkLst>
        </pc:spChg>
        <pc:picChg chg="del">
          <ac:chgData name="Sharma Computer Academy" userId="08476b32c11f4418" providerId="LiveId" clId="{32AA365D-4692-4DE1-8BEB-AE7EBE04C821}" dt="2023-08-15T12:07:24.109" v="4758" actId="478"/>
          <ac:picMkLst>
            <pc:docMk/>
            <pc:sldMk cId="106715836" sldId="1822"/>
            <ac:picMk id="5" creationId="{6E744B83-C3D6-DAAA-4621-D637787C4C5E}"/>
          </ac:picMkLst>
        </pc:picChg>
      </pc:sldChg>
      <pc:sldChg chg="addSp modSp add mod ord modAnim">
        <pc:chgData name="Sharma Computer Academy" userId="08476b32c11f4418" providerId="LiveId" clId="{32AA365D-4692-4DE1-8BEB-AE7EBE04C821}" dt="2023-08-15T12:14:55.313" v="4929"/>
        <pc:sldMkLst>
          <pc:docMk/>
          <pc:sldMk cId="3126998652" sldId="1823"/>
        </pc:sldMkLst>
        <pc:spChg chg="mod">
          <ac:chgData name="Sharma Computer Academy" userId="08476b32c11f4418" providerId="LiveId" clId="{32AA365D-4692-4DE1-8BEB-AE7EBE04C821}" dt="2023-08-15T12:13:04.170" v="4919" actId="20577"/>
          <ac:spMkLst>
            <pc:docMk/>
            <pc:sldMk cId="3126998652" sldId="1823"/>
            <ac:spMk id="2" creationId="{00000000-0000-0000-0000-000000000000}"/>
          </ac:spMkLst>
        </pc:spChg>
        <pc:spChg chg="mod">
          <ac:chgData name="Sharma Computer Academy" userId="08476b32c11f4418" providerId="LiveId" clId="{32AA365D-4692-4DE1-8BEB-AE7EBE04C821}" dt="2023-08-15T12:12:09.342" v="4918" actId="113"/>
          <ac:spMkLst>
            <pc:docMk/>
            <pc:sldMk cId="3126998652" sldId="1823"/>
            <ac:spMk id="3" creationId="{00000000-0000-0000-0000-000000000000}"/>
          </ac:spMkLst>
        </pc:spChg>
        <pc:picChg chg="add mod">
          <ac:chgData name="Sharma Computer Academy" userId="08476b32c11f4418" providerId="LiveId" clId="{32AA365D-4692-4DE1-8BEB-AE7EBE04C821}" dt="2023-08-15T12:13:52.101" v="4925" actId="14100"/>
          <ac:picMkLst>
            <pc:docMk/>
            <pc:sldMk cId="3126998652" sldId="1823"/>
            <ac:picMk id="5" creationId="{3E53DDEC-2A65-FBC3-76EA-F77162299F0F}"/>
          </ac:picMkLst>
        </pc:picChg>
      </pc:sldChg>
      <pc:sldChg chg="addSp delSp modSp add mod modAnim">
        <pc:chgData name="Sharma Computer Academy" userId="08476b32c11f4418" providerId="LiveId" clId="{32AA365D-4692-4DE1-8BEB-AE7EBE04C821}" dt="2023-08-15T12:16:26.525" v="4966" actId="14100"/>
        <pc:sldMkLst>
          <pc:docMk/>
          <pc:sldMk cId="879708133" sldId="1824"/>
        </pc:sldMkLst>
        <pc:spChg chg="mod">
          <ac:chgData name="Sharma Computer Academy" userId="08476b32c11f4418" providerId="LiveId" clId="{32AA365D-4692-4DE1-8BEB-AE7EBE04C821}" dt="2023-08-15T12:15:21.517" v="4961" actId="20577"/>
          <ac:spMkLst>
            <pc:docMk/>
            <pc:sldMk cId="879708133" sldId="1824"/>
            <ac:spMk id="2" creationId="{00000000-0000-0000-0000-000000000000}"/>
          </ac:spMkLst>
        </pc:spChg>
        <pc:spChg chg="del mod">
          <ac:chgData name="Sharma Computer Academy" userId="08476b32c11f4418" providerId="LiveId" clId="{32AA365D-4692-4DE1-8BEB-AE7EBE04C821}" dt="2023-08-15T12:16:17.305" v="4963" actId="931"/>
          <ac:spMkLst>
            <pc:docMk/>
            <pc:sldMk cId="879708133" sldId="1824"/>
            <ac:spMk id="3" creationId="{00000000-0000-0000-0000-000000000000}"/>
          </ac:spMkLst>
        </pc:spChg>
        <pc:picChg chg="add mod">
          <ac:chgData name="Sharma Computer Academy" userId="08476b32c11f4418" providerId="LiveId" clId="{32AA365D-4692-4DE1-8BEB-AE7EBE04C821}" dt="2023-08-15T12:16:26.525" v="4966" actId="14100"/>
          <ac:picMkLst>
            <pc:docMk/>
            <pc:sldMk cId="879708133" sldId="1824"/>
            <ac:picMk id="5" creationId="{6287D990-8F57-662F-D6C6-CF4CACB7ECEC}"/>
          </ac:picMkLst>
        </pc:picChg>
      </pc:sldChg>
      <pc:sldChg chg="modSp add mod">
        <pc:chgData name="Sharma Computer Academy" userId="08476b32c11f4418" providerId="LiveId" clId="{32AA365D-4692-4DE1-8BEB-AE7EBE04C821}" dt="2023-08-15T12:16:39.940" v="4969" actId="14100"/>
        <pc:sldMkLst>
          <pc:docMk/>
          <pc:sldMk cId="1648728459" sldId="1825"/>
        </pc:sldMkLst>
        <pc:picChg chg="mod">
          <ac:chgData name="Sharma Computer Academy" userId="08476b32c11f4418" providerId="LiveId" clId="{32AA365D-4692-4DE1-8BEB-AE7EBE04C821}" dt="2023-08-15T12:16:39.940" v="4969" actId="14100"/>
          <ac:picMkLst>
            <pc:docMk/>
            <pc:sldMk cId="1648728459" sldId="1825"/>
            <ac:picMk id="5" creationId="{6287D990-8F57-662F-D6C6-CF4CACB7ECEC}"/>
          </ac:picMkLst>
        </pc:picChg>
      </pc:sldChg>
      <pc:sldChg chg="addSp modSp mod modAnim">
        <pc:chgData name="Sharma Computer Academy" userId="08476b32c11f4418" providerId="LiveId" clId="{32AA365D-4692-4DE1-8BEB-AE7EBE04C821}" dt="2023-08-15T12:19:37.278" v="5166"/>
        <pc:sldMkLst>
          <pc:docMk/>
          <pc:sldMk cId="2412969503" sldId="1826"/>
        </pc:sldMkLst>
        <pc:spChg chg="mod">
          <ac:chgData name="Sharma Computer Academy" userId="08476b32c11f4418" providerId="LiveId" clId="{32AA365D-4692-4DE1-8BEB-AE7EBE04C821}" dt="2023-08-15T12:17:10.918" v="5012" actId="6549"/>
          <ac:spMkLst>
            <pc:docMk/>
            <pc:sldMk cId="2412969503" sldId="1826"/>
            <ac:spMk id="2" creationId="{00000000-0000-0000-0000-000000000000}"/>
          </ac:spMkLst>
        </pc:spChg>
        <pc:spChg chg="mod">
          <ac:chgData name="Sharma Computer Academy" userId="08476b32c11f4418" providerId="LiveId" clId="{32AA365D-4692-4DE1-8BEB-AE7EBE04C821}" dt="2023-08-15T12:18:53.639" v="5160" actId="113"/>
          <ac:spMkLst>
            <pc:docMk/>
            <pc:sldMk cId="2412969503" sldId="1826"/>
            <ac:spMk id="3" creationId="{00000000-0000-0000-0000-000000000000}"/>
          </ac:spMkLst>
        </pc:spChg>
        <pc:picChg chg="add mod">
          <ac:chgData name="Sharma Computer Academy" userId="08476b32c11f4418" providerId="LiveId" clId="{32AA365D-4692-4DE1-8BEB-AE7EBE04C821}" dt="2023-08-15T12:19:34.539" v="5165" actId="14100"/>
          <ac:picMkLst>
            <pc:docMk/>
            <pc:sldMk cId="2412969503" sldId="1826"/>
            <ac:picMk id="5" creationId="{AB0CC929-D6DE-B682-CB04-47BB11B9C9A5}"/>
          </ac:picMkLst>
        </pc:picChg>
      </pc:sldChg>
      <pc:sldChg chg="modSp add">
        <pc:chgData name="Sharma Computer Academy" userId="08476b32c11f4418" providerId="LiveId" clId="{32AA365D-4692-4DE1-8BEB-AE7EBE04C821}" dt="2023-08-15T12:20:51.170" v="5194" actId="14826"/>
        <pc:sldMkLst>
          <pc:docMk/>
          <pc:sldMk cId="1223409209" sldId="1827"/>
        </pc:sldMkLst>
        <pc:spChg chg="mod">
          <ac:chgData name="Sharma Computer Academy" userId="08476b32c11f4418" providerId="LiveId" clId="{32AA365D-4692-4DE1-8BEB-AE7EBE04C821}" dt="2023-08-15T12:20:15.347" v="5193" actId="20577"/>
          <ac:spMkLst>
            <pc:docMk/>
            <pc:sldMk cId="1223409209" sldId="1827"/>
            <ac:spMk id="3" creationId="{00000000-0000-0000-0000-000000000000}"/>
          </ac:spMkLst>
        </pc:spChg>
        <pc:picChg chg="mod">
          <ac:chgData name="Sharma Computer Academy" userId="08476b32c11f4418" providerId="LiveId" clId="{32AA365D-4692-4DE1-8BEB-AE7EBE04C821}" dt="2023-08-15T12:20:51.170" v="5194" actId="14826"/>
          <ac:picMkLst>
            <pc:docMk/>
            <pc:sldMk cId="1223409209" sldId="1827"/>
            <ac:picMk id="5" creationId="{AB0CC929-D6DE-B682-CB04-47BB11B9C9A5}"/>
          </ac:picMkLst>
        </pc:picChg>
      </pc:sldChg>
      <pc:sldChg chg="delSp modSp add mod delAnim modAnim">
        <pc:chgData name="Sharma Computer Academy" userId="08476b32c11f4418" providerId="LiveId" clId="{32AA365D-4692-4DE1-8BEB-AE7EBE04C821}" dt="2023-08-23T08:54:46.448" v="8256" actId="115"/>
        <pc:sldMkLst>
          <pc:docMk/>
          <pc:sldMk cId="2411080036" sldId="1828"/>
        </pc:sldMkLst>
        <pc:spChg chg="mod">
          <ac:chgData name="Sharma Computer Academy" userId="08476b32c11f4418" providerId="LiveId" clId="{32AA365D-4692-4DE1-8BEB-AE7EBE04C821}" dt="2023-08-23T08:54:46.448" v="8256" actId="115"/>
          <ac:spMkLst>
            <pc:docMk/>
            <pc:sldMk cId="2411080036" sldId="1828"/>
            <ac:spMk id="3" creationId="{00000000-0000-0000-0000-000000000000}"/>
          </ac:spMkLst>
        </pc:spChg>
        <pc:picChg chg="del">
          <ac:chgData name="Sharma Computer Academy" userId="08476b32c11f4418" providerId="LiveId" clId="{32AA365D-4692-4DE1-8BEB-AE7EBE04C821}" dt="2023-08-15T12:23:03.206" v="5260" actId="478"/>
          <ac:picMkLst>
            <pc:docMk/>
            <pc:sldMk cId="2411080036" sldId="1828"/>
            <ac:picMk id="5" creationId="{AB0CC929-D6DE-B682-CB04-47BB11B9C9A5}"/>
          </ac:picMkLst>
        </pc:picChg>
      </pc:sldChg>
      <pc:sldChg chg="modSp add mod modAnim">
        <pc:chgData name="Sharma Computer Academy" userId="08476b32c11f4418" providerId="LiveId" clId="{32AA365D-4692-4DE1-8BEB-AE7EBE04C821}" dt="2023-08-15T12:33:02.168" v="5609" actId="20577"/>
        <pc:sldMkLst>
          <pc:docMk/>
          <pc:sldMk cId="57434170" sldId="1829"/>
        </pc:sldMkLst>
        <pc:spChg chg="mod">
          <ac:chgData name="Sharma Computer Academy" userId="08476b32c11f4418" providerId="LiveId" clId="{32AA365D-4692-4DE1-8BEB-AE7EBE04C821}" dt="2023-08-15T12:29:04.624" v="5447" actId="20577"/>
          <ac:spMkLst>
            <pc:docMk/>
            <pc:sldMk cId="57434170" sldId="1829"/>
            <ac:spMk id="2" creationId="{00000000-0000-0000-0000-000000000000}"/>
          </ac:spMkLst>
        </pc:spChg>
        <pc:spChg chg="mod">
          <ac:chgData name="Sharma Computer Academy" userId="08476b32c11f4418" providerId="LiveId" clId="{32AA365D-4692-4DE1-8BEB-AE7EBE04C821}" dt="2023-08-15T12:33:02.168" v="5609" actId="20577"/>
          <ac:spMkLst>
            <pc:docMk/>
            <pc:sldMk cId="57434170" sldId="182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32AA365D-4692-4DE1-8BEB-AE7EBE04C821}" dt="2023-08-15T12:39:01.164" v="5994" actId="113"/>
        <pc:sldMkLst>
          <pc:docMk/>
          <pc:sldMk cId="1700583745" sldId="1830"/>
        </pc:sldMkLst>
        <pc:spChg chg="mod">
          <ac:chgData name="Sharma Computer Academy" userId="08476b32c11f4418" providerId="LiveId" clId="{32AA365D-4692-4DE1-8BEB-AE7EBE04C821}" dt="2023-08-15T12:33:21.812" v="5641" actId="20577"/>
          <ac:spMkLst>
            <pc:docMk/>
            <pc:sldMk cId="1700583745" sldId="1830"/>
            <ac:spMk id="2" creationId="{00000000-0000-0000-0000-000000000000}"/>
          </ac:spMkLst>
        </pc:spChg>
        <pc:spChg chg="mod">
          <ac:chgData name="Sharma Computer Academy" userId="08476b32c11f4418" providerId="LiveId" clId="{32AA365D-4692-4DE1-8BEB-AE7EBE04C821}" dt="2023-08-15T12:39:01.164" v="5994" actId="113"/>
          <ac:spMkLst>
            <pc:docMk/>
            <pc:sldMk cId="1700583745" sldId="1830"/>
            <ac:spMk id="3" creationId="{00000000-0000-0000-0000-000000000000}"/>
          </ac:spMkLst>
        </pc:spChg>
      </pc:sldChg>
      <pc:sldChg chg="addSp delSp modSp add mod ord modAnim">
        <pc:chgData name="Sharma Computer Academy" userId="08476b32c11f4418" providerId="LiveId" clId="{32AA365D-4692-4DE1-8BEB-AE7EBE04C821}" dt="2023-08-15T12:43:02.982" v="6047"/>
        <pc:sldMkLst>
          <pc:docMk/>
          <pc:sldMk cId="647540798" sldId="1831"/>
        </pc:sldMkLst>
        <pc:spChg chg="mod">
          <ac:chgData name="Sharma Computer Academy" userId="08476b32c11f4418" providerId="LiveId" clId="{32AA365D-4692-4DE1-8BEB-AE7EBE04C821}" dt="2023-08-15T12:42:52.748" v="6044"/>
          <ac:spMkLst>
            <pc:docMk/>
            <pc:sldMk cId="647540798" sldId="1831"/>
            <ac:spMk id="2" creationId="{00000000-0000-0000-0000-000000000000}"/>
          </ac:spMkLst>
        </pc:spChg>
        <pc:spChg chg="del mod">
          <ac:chgData name="Sharma Computer Academy" userId="08476b32c11f4418" providerId="LiveId" clId="{32AA365D-4692-4DE1-8BEB-AE7EBE04C821}" dt="2023-08-15T12:39:50.772" v="5998" actId="931"/>
          <ac:spMkLst>
            <pc:docMk/>
            <pc:sldMk cId="647540798" sldId="1831"/>
            <ac:spMk id="3" creationId="{00000000-0000-0000-0000-000000000000}"/>
          </ac:spMkLst>
        </pc:spChg>
        <pc:picChg chg="add mod">
          <ac:chgData name="Sharma Computer Academy" userId="08476b32c11f4418" providerId="LiveId" clId="{32AA365D-4692-4DE1-8BEB-AE7EBE04C821}" dt="2023-08-15T12:42:15.412" v="6017" actId="1076"/>
          <ac:picMkLst>
            <pc:docMk/>
            <pc:sldMk cId="647540798" sldId="1831"/>
            <ac:picMk id="5" creationId="{2E2C56CF-86AA-4F50-EE6C-3FB203C7950C}"/>
          </ac:picMkLst>
        </pc:picChg>
      </pc:sldChg>
      <pc:sldChg chg="modSp add mod modAnim">
        <pc:chgData name="Sharma Computer Academy" userId="08476b32c11f4418" providerId="LiveId" clId="{32AA365D-4692-4DE1-8BEB-AE7EBE04C821}" dt="2023-08-15T12:44:21.870" v="6089" actId="20577"/>
        <pc:sldMkLst>
          <pc:docMk/>
          <pc:sldMk cId="4233701063" sldId="1832"/>
        </pc:sldMkLst>
        <pc:spChg chg="mod">
          <ac:chgData name="Sharma Computer Academy" userId="08476b32c11f4418" providerId="LiveId" clId="{32AA365D-4692-4DE1-8BEB-AE7EBE04C821}" dt="2023-08-15T12:43:12.988" v="6059"/>
          <ac:spMkLst>
            <pc:docMk/>
            <pc:sldMk cId="4233701063" sldId="1832"/>
            <ac:spMk id="2" creationId="{00000000-0000-0000-0000-000000000000}"/>
          </ac:spMkLst>
        </pc:spChg>
        <pc:spChg chg="mod">
          <ac:chgData name="Sharma Computer Academy" userId="08476b32c11f4418" providerId="LiveId" clId="{32AA365D-4692-4DE1-8BEB-AE7EBE04C821}" dt="2023-08-15T12:44:21.870" v="6089" actId="20577"/>
          <ac:spMkLst>
            <pc:docMk/>
            <pc:sldMk cId="4233701063" sldId="183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32AA365D-4692-4DE1-8BEB-AE7EBE04C821}" dt="2023-08-15T12:46:44.706" v="6171" actId="1076"/>
        <pc:sldMkLst>
          <pc:docMk/>
          <pc:sldMk cId="250548892" sldId="1833"/>
        </pc:sldMkLst>
        <pc:spChg chg="mod">
          <ac:chgData name="Sharma Computer Academy" userId="08476b32c11f4418" providerId="LiveId" clId="{32AA365D-4692-4DE1-8BEB-AE7EBE04C821}" dt="2023-08-15T12:45:50.452" v="6168" actId="113"/>
          <ac:spMkLst>
            <pc:docMk/>
            <pc:sldMk cId="250548892" sldId="1833"/>
            <ac:spMk id="3" creationId="{00000000-0000-0000-0000-000000000000}"/>
          </ac:spMkLst>
        </pc:spChg>
        <pc:picChg chg="mod">
          <ac:chgData name="Sharma Computer Academy" userId="08476b32c11f4418" providerId="LiveId" clId="{32AA365D-4692-4DE1-8BEB-AE7EBE04C821}" dt="2023-08-15T12:46:44.706" v="6171" actId="1076"/>
          <ac:picMkLst>
            <pc:docMk/>
            <pc:sldMk cId="250548892" sldId="1833"/>
            <ac:picMk id="5" creationId="{AB0CC929-D6DE-B682-CB04-47BB11B9C9A5}"/>
          </ac:picMkLst>
        </pc:picChg>
      </pc:sldChg>
      <pc:sldChg chg="delSp modSp add mod delAnim modAnim">
        <pc:chgData name="Sharma Computer Academy" userId="08476b32c11f4418" providerId="LiveId" clId="{32AA365D-4692-4DE1-8BEB-AE7EBE04C821}" dt="2023-08-15T13:08:24.923" v="6613" actId="20577"/>
        <pc:sldMkLst>
          <pc:docMk/>
          <pc:sldMk cId="4049002204" sldId="1834"/>
        </pc:sldMkLst>
        <pc:spChg chg="mod">
          <ac:chgData name="Sharma Computer Academy" userId="08476b32c11f4418" providerId="LiveId" clId="{32AA365D-4692-4DE1-8BEB-AE7EBE04C821}" dt="2023-08-15T13:08:24.923" v="6613" actId="20577"/>
          <ac:spMkLst>
            <pc:docMk/>
            <pc:sldMk cId="4049002204" sldId="1834"/>
            <ac:spMk id="3" creationId="{00000000-0000-0000-0000-000000000000}"/>
          </ac:spMkLst>
        </pc:spChg>
        <pc:picChg chg="del">
          <ac:chgData name="Sharma Computer Academy" userId="08476b32c11f4418" providerId="LiveId" clId="{32AA365D-4692-4DE1-8BEB-AE7EBE04C821}" dt="2023-08-15T13:00:15.216" v="6217" actId="478"/>
          <ac:picMkLst>
            <pc:docMk/>
            <pc:sldMk cId="4049002204" sldId="1834"/>
            <ac:picMk id="5" creationId="{AB0CC929-D6DE-B682-CB04-47BB11B9C9A5}"/>
          </ac:picMkLst>
        </pc:picChg>
      </pc:sldChg>
      <pc:sldChg chg="modSp mod">
        <pc:chgData name="Sharma Computer Academy" userId="08476b32c11f4418" providerId="LiveId" clId="{32AA365D-4692-4DE1-8BEB-AE7EBE04C821}" dt="2023-08-15T13:18:53.354" v="6966" actId="14826"/>
        <pc:sldMkLst>
          <pc:docMk/>
          <pc:sldMk cId="2004189345" sldId="1835"/>
        </pc:sldMkLst>
        <pc:spChg chg="mod">
          <ac:chgData name="Sharma Computer Academy" userId="08476b32c11f4418" providerId="LiveId" clId="{32AA365D-4692-4DE1-8BEB-AE7EBE04C821}" dt="2023-08-15T13:18:32.050" v="6965" actId="20577"/>
          <ac:spMkLst>
            <pc:docMk/>
            <pc:sldMk cId="2004189345" sldId="1835"/>
            <ac:spMk id="2" creationId="{00000000-0000-0000-0000-000000000000}"/>
          </ac:spMkLst>
        </pc:spChg>
        <pc:picChg chg="mod">
          <ac:chgData name="Sharma Computer Academy" userId="08476b32c11f4418" providerId="LiveId" clId="{32AA365D-4692-4DE1-8BEB-AE7EBE04C821}" dt="2023-08-15T13:18:53.354" v="6966" actId="14826"/>
          <ac:picMkLst>
            <pc:docMk/>
            <pc:sldMk cId="2004189345" sldId="1835"/>
            <ac:picMk id="5" creationId="{2E2C56CF-86AA-4F50-EE6C-3FB203C7950C}"/>
          </ac:picMkLst>
        </pc:picChg>
      </pc:sldChg>
      <pc:sldChg chg="add">
        <pc:chgData name="Sharma Computer Academy" userId="08476b32c11f4418" providerId="LiveId" clId="{32AA365D-4692-4DE1-8BEB-AE7EBE04C821}" dt="2023-08-15T13:04:41.365" v="6301" actId="2890"/>
        <pc:sldMkLst>
          <pc:docMk/>
          <pc:sldMk cId="1185013751" sldId="1836"/>
        </pc:sldMkLst>
      </pc:sldChg>
      <pc:sldChg chg="add replId">
        <pc:chgData name="Sharma Computer Academy" userId="08476b32c11f4418" providerId="LiveId" clId="{32AA365D-4692-4DE1-8BEB-AE7EBE04C821}" dt="2023-08-15T13:04:41.365" v="6301" actId="2890"/>
        <pc:sldMkLst>
          <pc:docMk/>
          <pc:sldMk cId="1082526166" sldId="1837"/>
        </pc:sldMkLst>
      </pc:sldChg>
      <pc:sldChg chg="modSp add mod modAnim">
        <pc:chgData name="Sharma Computer Academy" userId="08476b32c11f4418" providerId="LiveId" clId="{32AA365D-4692-4DE1-8BEB-AE7EBE04C821}" dt="2023-08-15T13:14:18.473" v="6829" actId="113"/>
        <pc:sldMkLst>
          <pc:docMk/>
          <pc:sldMk cId="155909160" sldId="1838"/>
        </pc:sldMkLst>
        <pc:spChg chg="mod">
          <ac:chgData name="Sharma Computer Academy" userId="08476b32c11f4418" providerId="LiveId" clId="{32AA365D-4692-4DE1-8BEB-AE7EBE04C821}" dt="2023-08-15T13:14:18.473" v="6829" actId="113"/>
          <ac:spMkLst>
            <pc:docMk/>
            <pc:sldMk cId="155909160" sldId="1838"/>
            <ac:spMk id="3" creationId="{00000000-0000-0000-0000-000000000000}"/>
          </ac:spMkLst>
        </pc:spChg>
      </pc:sldChg>
      <pc:sldChg chg="modSp add modAnim">
        <pc:chgData name="Sharma Computer Academy" userId="08476b32c11f4418" providerId="LiveId" clId="{32AA365D-4692-4DE1-8BEB-AE7EBE04C821}" dt="2023-08-15T13:28:10.973" v="7161" actId="113"/>
        <pc:sldMkLst>
          <pc:docMk/>
          <pc:sldMk cId="3193589666" sldId="1839"/>
        </pc:sldMkLst>
        <pc:spChg chg="mod">
          <ac:chgData name="Sharma Computer Academy" userId="08476b32c11f4418" providerId="LiveId" clId="{32AA365D-4692-4DE1-8BEB-AE7EBE04C821}" dt="2023-08-15T13:28:10.973" v="7161" actId="113"/>
          <ac:spMkLst>
            <pc:docMk/>
            <pc:sldMk cId="3193589666" sldId="1839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32AA365D-4692-4DE1-8BEB-AE7EBE04C821}" dt="2023-08-15T13:21:40.873" v="6987" actId="14100"/>
        <pc:sldMkLst>
          <pc:docMk/>
          <pc:sldMk cId="2653182" sldId="1840"/>
        </pc:sldMkLst>
        <pc:spChg chg="mod">
          <ac:chgData name="Sharma Computer Academy" userId="08476b32c11f4418" providerId="LiveId" clId="{32AA365D-4692-4DE1-8BEB-AE7EBE04C821}" dt="2023-08-15T13:19:52.032" v="6984" actId="20577"/>
          <ac:spMkLst>
            <pc:docMk/>
            <pc:sldMk cId="2653182" sldId="1840"/>
            <ac:spMk id="2" creationId="{00000000-0000-0000-0000-000000000000}"/>
          </ac:spMkLst>
        </pc:spChg>
        <pc:picChg chg="mod">
          <ac:chgData name="Sharma Computer Academy" userId="08476b32c11f4418" providerId="LiveId" clId="{32AA365D-4692-4DE1-8BEB-AE7EBE04C821}" dt="2023-08-15T13:21:40.873" v="6987" actId="14100"/>
          <ac:picMkLst>
            <pc:docMk/>
            <pc:sldMk cId="2653182" sldId="1840"/>
            <ac:picMk id="5" creationId="{2E2C56CF-86AA-4F50-EE6C-3FB203C7950C}"/>
          </ac:picMkLst>
        </pc:picChg>
      </pc:sldChg>
      <pc:sldChg chg="modSp add">
        <pc:chgData name="Sharma Computer Academy" userId="08476b32c11f4418" providerId="LiveId" clId="{32AA365D-4692-4DE1-8BEB-AE7EBE04C821}" dt="2023-08-15T13:21:50.101" v="6989" actId="14826"/>
        <pc:sldMkLst>
          <pc:docMk/>
          <pc:sldMk cId="444041269" sldId="1841"/>
        </pc:sldMkLst>
        <pc:picChg chg="mod">
          <ac:chgData name="Sharma Computer Academy" userId="08476b32c11f4418" providerId="LiveId" clId="{32AA365D-4692-4DE1-8BEB-AE7EBE04C821}" dt="2023-08-15T13:21:50.101" v="6989" actId="14826"/>
          <ac:picMkLst>
            <pc:docMk/>
            <pc:sldMk cId="444041269" sldId="1841"/>
            <ac:picMk id="5" creationId="{2E2C56CF-86AA-4F50-EE6C-3FB203C7950C}"/>
          </ac:picMkLst>
        </pc:picChg>
      </pc:sldChg>
      <pc:sldChg chg="modSp add">
        <pc:chgData name="Sharma Computer Academy" userId="08476b32c11f4418" providerId="LiveId" clId="{32AA365D-4692-4DE1-8BEB-AE7EBE04C821}" dt="2023-08-15T13:22:21.936" v="6991" actId="14826"/>
        <pc:sldMkLst>
          <pc:docMk/>
          <pc:sldMk cId="3214426567" sldId="1842"/>
        </pc:sldMkLst>
        <pc:picChg chg="mod">
          <ac:chgData name="Sharma Computer Academy" userId="08476b32c11f4418" providerId="LiveId" clId="{32AA365D-4692-4DE1-8BEB-AE7EBE04C821}" dt="2023-08-15T13:22:21.936" v="6991" actId="14826"/>
          <ac:picMkLst>
            <pc:docMk/>
            <pc:sldMk cId="3214426567" sldId="1842"/>
            <ac:picMk id="5" creationId="{2E2C56CF-86AA-4F50-EE6C-3FB203C7950C}"/>
          </ac:picMkLst>
        </pc:picChg>
      </pc:sldChg>
      <pc:sldChg chg="modSp add mod">
        <pc:chgData name="Sharma Computer Academy" userId="08476b32c11f4418" providerId="LiveId" clId="{32AA365D-4692-4DE1-8BEB-AE7EBE04C821}" dt="2023-08-15T14:00:17.611" v="7446" actId="14100"/>
        <pc:sldMkLst>
          <pc:docMk/>
          <pc:sldMk cId="1063632812" sldId="1843"/>
        </pc:sldMkLst>
        <pc:spChg chg="mod">
          <ac:chgData name="Sharma Computer Academy" userId="08476b32c11f4418" providerId="LiveId" clId="{32AA365D-4692-4DE1-8BEB-AE7EBE04C821}" dt="2023-08-15T13:53:32.903" v="7334" actId="20577"/>
          <ac:spMkLst>
            <pc:docMk/>
            <pc:sldMk cId="1063632812" sldId="1843"/>
            <ac:spMk id="2" creationId="{00000000-0000-0000-0000-000000000000}"/>
          </ac:spMkLst>
        </pc:spChg>
        <pc:graphicFrameChg chg="mod modGraphic">
          <ac:chgData name="Sharma Computer Academy" userId="08476b32c11f4418" providerId="LiveId" clId="{32AA365D-4692-4DE1-8BEB-AE7EBE04C821}" dt="2023-08-15T14:00:17.611" v="7446" actId="14100"/>
          <ac:graphicFrameMkLst>
            <pc:docMk/>
            <pc:sldMk cId="1063632812" sldId="1843"/>
            <ac:graphicFrameMk id="4" creationId="{36CA5935-EE54-F196-2774-0DFBEF069CFC}"/>
          </ac:graphicFrameMkLst>
        </pc:graphicFrameChg>
      </pc:sldChg>
      <pc:sldChg chg="add del">
        <pc:chgData name="Sharma Computer Academy" userId="08476b32c11f4418" providerId="LiveId" clId="{32AA365D-4692-4DE1-8BEB-AE7EBE04C821}" dt="2023-08-15T14:07:21.186" v="7566" actId="47"/>
        <pc:sldMkLst>
          <pc:docMk/>
          <pc:sldMk cId="2335061056" sldId="1844"/>
        </pc:sldMkLst>
      </pc:sldChg>
      <pc:sldChg chg="modSp add">
        <pc:chgData name="Sharma Computer Academy" userId="08476b32c11f4418" providerId="LiveId" clId="{32AA365D-4692-4DE1-8BEB-AE7EBE04C821}" dt="2023-08-15T14:03:14.704" v="7476" actId="14826"/>
        <pc:sldMkLst>
          <pc:docMk/>
          <pc:sldMk cId="2333755302" sldId="1845"/>
        </pc:sldMkLst>
        <pc:spChg chg="mod">
          <ac:chgData name="Sharma Computer Academy" userId="08476b32c11f4418" providerId="LiveId" clId="{32AA365D-4692-4DE1-8BEB-AE7EBE04C821}" dt="2023-08-15T14:03:08.481" v="7475" actId="20577"/>
          <ac:spMkLst>
            <pc:docMk/>
            <pc:sldMk cId="2333755302" sldId="1845"/>
            <ac:spMk id="8" creationId="{32D9323C-AA73-E4E1-DADE-33E189D0FDB8}"/>
          </ac:spMkLst>
        </pc:spChg>
        <pc:picChg chg="mod">
          <ac:chgData name="Sharma Computer Academy" userId="08476b32c11f4418" providerId="LiveId" clId="{32AA365D-4692-4DE1-8BEB-AE7EBE04C821}" dt="2023-08-15T14:03:14.704" v="7476" actId="14826"/>
          <ac:picMkLst>
            <pc:docMk/>
            <pc:sldMk cId="2333755302" sldId="1845"/>
            <ac:picMk id="5" creationId="{29584414-5F1E-36CD-9D18-DF5E3423BC26}"/>
          </ac:picMkLst>
        </pc:picChg>
      </pc:sldChg>
      <pc:sldChg chg="modSp add">
        <pc:chgData name="Sharma Computer Academy" userId="08476b32c11f4418" providerId="LiveId" clId="{32AA365D-4692-4DE1-8BEB-AE7EBE04C821}" dt="2023-08-15T14:04:20.596" v="7508" actId="14826"/>
        <pc:sldMkLst>
          <pc:docMk/>
          <pc:sldMk cId="4147662950" sldId="1846"/>
        </pc:sldMkLst>
        <pc:spChg chg="mod">
          <ac:chgData name="Sharma Computer Academy" userId="08476b32c11f4418" providerId="LiveId" clId="{32AA365D-4692-4DE1-8BEB-AE7EBE04C821}" dt="2023-08-15T14:04:13.167" v="7507" actId="20577"/>
          <ac:spMkLst>
            <pc:docMk/>
            <pc:sldMk cId="4147662950" sldId="1846"/>
            <ac:spMk id="8" creationId="{32D9323C-AA73-E4E1-DADE-33E189D0FDB8}"/>
          </ac:spMkLst>
        </pc:spChg>
        <pc:picChg chg="mod">
          <ac:chgData name="Sharma Computer Academy" userId="08476b32c11f4418" providerId="LiveId" clId="{32AA365D-4692-4DE1-8BEB-AE7EBE04C821}" dt="2023-08-15T14:04:20.596" v="7508" actId="14826"/>
          <ac:picMkLst>
            <pc:docMk/>
            <pc:sldMk cId="4147662950" sldId="1846"/>
            <ac:picMk id="5" creationId="{29584414-5F1E-36CD-9D18-DF5E3423BC26}"/>
          </ac:picMkLst>
        </pc:picChg>
      </pc:sldChg>
      <pc:sldChg chg="modSp add">
        <pc:chgData name="Sharma Computer Academy" userId="08476b32c11f4418" providerId="LiveId" clId="{32AA365D-4692-4DE1-8BEB-AE7EBE04C821}" dt="2023-08-15T14:05:13.184" v="7510" actId="14826"/>
        <pc:sldMkLst>
          <pc:docMk/>
          <pc:sldMk cId="2887352892" sldId="1847"/>
        </pc:sldMkLst>
        <pc:picChg chg="mod">
          <ac:chgData name="Sharma Computer Academy" userId="08476b32c11f4418" providerId="LiveId" clId="{32AA365D-4692-4DE1-8BEB-AE7EBE04C821}" dt="2023-08-15T14:05:13.184" v="7510" actId="14826"/>
          <ac:picMkLst>
            <pc:docMk/>
            <pc:sldMk cId="2887352892" sldId="1847"/>
            <ac:picMk id="5" creationId="{29584414-5F1E-36CD-9D18-DF5E3423BC26}"/>
          </ac:picMkLst>
        </pc:picChg>
      </pc:sldChg>
      <pc:sldChg chg="modSp add modAnim">
        <pc:chgData name="Sharma Computer Academy" userId="08476b32c11f4418" providerId="LiveId" clId="{32AA365D-4692-4DE1-8BEB-AE7EBE04C821}" dt="2023-08-15T14:07:08.247" v="7563" actId="14826"/>
        <pc:sldMkLst>
          <pc:docMk/>
          <pc:sldMk cId="2880448076" sldId="1848"/>
        </pc:sldMkLst>
        <pc:spChg chg="mod">
          <ac:chgData name="Sharma Computer Academy" userId="08476b32c11f4418" providerId="LiveId" clId="{32AA365D-4692-4DE1-8BEB-AE7EBE04C821}" dt="2023-08-15T14:05:56.976" v="7562" actId="20577"/>
          <ac:spMkLst>
            <pc:docMk/>
            <pc:sldMk cId="2880448076" sldId="1848"/>
            <ac:spMk id="8" creationId="{32D9323C-AA73-E4E1-DADE-33E189D0FDB8}"/>
          </ac:spMkLst>
        </pc:spChg>
        <pc:picChg chg="mod">
          <ac:chgData name="Sharma Computer Academy" userId="08476b32c11f4418" providerId="LiveId" clId="{32AA365D-4692-4DE1-8BEB-AE7EBE04C821}" dt="2023-08-15T14:07:08.247" v="7563" actId="14826"/>
          <ac:picMkLst>
            <pc:docMk/>
            <pc:sldMk cId="2880448076" sldId="1848"/>
            <ac:picMk id="5" creationId="{29584414-5F1E-36CD-9D18-DF5E3423BC26}"/>
          </ac:picMkLst>
        </pc:picChg>
      </pc:sldChg>
      <pc:sldChg chg="modSp add">
        <pc:chgData name="Sharma Computer Academy" userId="08476b32c11f4418" providerId="LiveId" clId="{32AA365D-4692-4DE1-8BEB-AE7EBE04C821}" dt="2023-08-15T14:07:17.902" v="7565" actId="14826"/>
        <pc:sldMkLst>
          <pc:docMk/>
          <pc:sldMk cId="375892454" sldId="1849"/>
        </pc:sldMkLst>
        <pc:picChg chg="mod">
          <ac:chgData name="Sharma Computer Academy" userId="08476b32c11f4418" providerId="LiveId" clId="{32AA365D-4692-4DE1-8BEB-AE7EBE04C821}" dt="2023-08-15T14:07:17.902" v="7565" actId="14826"/>
          <ac:picMkLst>
            <pc:docMk/>
            <pc:sldMk cId="375892454" sldId="1849"/>
            <ac:picMk id="5" creationId="{29584414-5F1E-36CD-9D18-DF5E3423BC26}"/>
          </ac:picMkLst>
        </pc:picChg>
      </pc:sldChg>
      <pc:sldChg chg="delSp modSp add mod delAnim modAnim">
        <pc:chgData name="Sharma Computer Academy" userId="08476b32c11f4418" providerId="LiveId" clId="{32AA365D-4692-4DE1-8BEB-AE7EBE04C821}" dt="2023-08-23T08:51:46.611" v="8253" actId="115"/>
        <pc:sldMkLst>
          <pc:docMk/>
          <pc:sldMk cId="4225843150" sldId="1850"/>
        </pc:sldMkLst>
        <pc:spChg chg="mod">
          <ac:chgData name="Sharma Computer Academy" userId="08476b32c11f4418" providerId="LiveId" clId="{32AA365D-4692-4DE1-8BEB-AE7EBE04C821}" dt="2023-08-23T08:46:06.977" v="7870"/>
          <ac:spMkLst>
            <pc:docMk/>
            <pc:sldMk cId="4225843150" sldId="1850"/>
            <ac:spMk id="2" creationId="{00000000-0000-0000-0000-000000000000}"/>
          </ac:spMkLst>
        </pc:spChg>
        <pc:spChg chg="mod">
          <ac:chgData name="Sharma Computer Academy" userId="08476b32c11f4418" providerId="LiveId" clId="{32AA365D-4692-4DE1-8BEB-AE7EBE04C821}" dt="2023-08-23T08:51:46.611" v="8253" actId="115"/>
          <ac:spMkLst>
            <pc:docMk/>
            <pc:sldMk cId="4225843150" sldId="1850"/>
            <ac:spMk id="3" creationId="{00000000-0000-0000-0000-000000000000}"/>
          </ac:spMkLst>
        </pc:spChg>
        <pc:picChg chg="del">
          <ac:chgData name="Sharma Computer Academy" userId="08476b32c11f4418" providerId="LiveId" clId="{32AA365D-4692-4DE1-8BEB-AE7EBE04C821}" dt="2023-08-23T08:46:09.371" v="7871" actId="478"/>
          <ac:picMkLst>
            <pc:docMk/>
            <pc:sldMk cId="4225843150" sldId="1850"/>
            <ac:picMk id="5" creationId="{6E744B83-C3D6-DAAA-4621-D637787C4C5E}"/>
          </ac:picMkLst>
        </pc:picChg>
      </pc:sldChg>
      <pc:sldChg chg="modSp add modAnim">
        <pc:chgData name="Sharma Computer Academy" userId="08476b32c11f4418" providerId="LiveId" clId="{32AA365D-4692-4DE1-8BEB-AE7EBE04C821}" dt="2023-08-23T08:52:06.789" v="8255" actId="113"/>
        <pc:sldMkLst>
          <pc:docMk/>
          <pc:sldMk cId="2914664106" sldId="1851"/>
        </pc:sldMkLst>
        <pc:spChg chg="mod">
          <ac:chgData name="Sharma Computer Academy" userId="08476b32c11f4418" providerId="LiveId" clId="{32AA365D-4692-4DE1-8BEB-AE7EBE04C821}" dt="2023-08-23T08:52:06.789" v="8255" actId="113"/>
          <ac:spMkLst>
            <pc:docMk/>
            <pc:sldMk cId="2914664106" sldId="185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635705C-4C03-4584-B2FF-9C9C53911B04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3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9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1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5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4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705C-4C03-4584-B2FF-9C9C53911B04}" type="datetimeFigureOut">
              <a:rPr lang="en-IN" smtClean="0"/>
              <a:t>24-08-2023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  <p:sldLayoutId id="21474844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FDE8BF48-6CE9-C353-EA89-60339EAE5473}"/>
              </a:ext>
            </a:extLst>
          </p:cNvPr>
          <p:cNvSpPr>
            <a:spLocks noGrp="1"/>
          </p:cNvSpPr>
          <p:nvPr/>
        </p:nvSpPr>
        <p:spPr>
          <a:xfrm>
            <a:off x="714375" y="2053908"/>
            <a:ext cx="7715250" cy="2750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rgbClr val="00B050"/>
                </a:solidFill>
              </a:rPr>
              <a:t>NODE.JS</a:t>
            </a:r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3000" dirty="0"/>
              <a:t>(</a:t>
            </a:r>
            <a:r>
              <a:rPr lang="en-US" sz="3000" b="1" dirty="0">
                <a:solidFill>
                  <a:srgbClr val="0070C0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Backend Of </a:t>
            </a:r>
            <a:r>
              <a:rPr lang="en-US" sz="3000" b="1" dirty="0">
                <a:solidFill>
                  <a:srgbClr val="C00000"/>
                </a:solidFill>
                <a:sym typeface="+mn-ea"/>
              </a:rPr>
              <a:t>M</a:t>
            </a:r>
            <a:r>
              <a:rPr lang="en-US" sz="3000" b="1" dirty="0">
                <a:solidFill>
                  <a:srgbClr val="FFC000"/>
                </a:solidFill>
                <a:sym typeface="+mn-ea"/>
              </a:rPr>
              <a:t>E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R</a:t>
            </a:r>
            <a:r>
              <a:rPr lang="en-US" sz="3000" b="1" dirty="0">
                <a:solidFill>
                  <a:srgbClr val="00B050"/>
                </a:solidFill>
                <a:sym typeface="+mn-ea"/>
              </a:rPr>
              <a:t>N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 Stack</a:t>
            </a:r>
            <a:r>
              <a:rPr lang="en-US" sz="3000" dirty="0"/>
              <a:t>)</a:t>
            </a:r>
            <a:endParaRPr lang="en-US" sz="4400" dirty="0"/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 44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Installing required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lnSpcReduction="10000"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To begin with </a:t>
            </a:r>
            <a:r>
              <a:rPr lang="en-US" sz="2200" dirty="0"/>
              <a:t>we will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install</a:t>
            </a:r>
            <a:r>
              <a:rPr lang="en-US" sz="2200" dirty="0"/>
              <a:t> all the </a:t>
            </a:r>
            <a:r>
              <a:rPr lang="en-US" sz="2200" b="1" dirty="0">
                <a:solidFill>
                  <a:srgbClr val="C00000"/>
                </a:solidFill>
              </a:rPr>
              <a:t>7 packages </a:t>
            </a:r>
            <a:r>
              <a:rPr lang="en-US" sz="2200" dirty="0"/>
              <a:t>using the </a:t>
            </a:r>
            <a:r>
              <a:rPr lang="en-US" sz="2200" b="1" dirty="0" err="1">
                <a:solidFill>
                  <a:srgbClr val="0070C0"/>
                </a:solidFill>
              </a:rPr>
              <a:t>npm</a:t>
            </a:r>
            <a:r>
              <a:rPr lang="en-US" sz="2200" b="1" dirty="0">
                <a:solidFill>
                  <a:srgbClr val="0070C0"/>
                </a:solidFill>
              </a:rPr>
              <a:t> install </a:t>
            </a:r>
            <a:r>
              <a:rPr lang="en-US" sz="2200" dirty="0"/>
              <a:t>command:</a:t>
            </a:r>
          </a:p>
          <a:p>
            <a:pPr lvl="2">
              <a:lnSpc>
                <a:spcPct val="150000"/>
              </a:lnSpc>
            </a:pPr>
            <a:endParaRPr lang="en-US" sz="2200" b="1" dirty="0">
              <a:solidFill>
                <a:schemeClr val="accent3"/>
              </a:solidFill>
            </a:endParaRPr>
          </a:p>
          <a:p>
            <a:pPr lvl="2">
              <a:lnSpc>
                <a:spcPct val="150000"/>
              </a:lnSpc>
            </a:pPr>
            <a:r>
              <a:rPr lang="en-US" sz="2200" b="1" dirty="0" err="1">
                <a:solidFill>
                  <a:schemeClr val="accent3"/>
                </a:solidFill>
              </a:rPr>
              <a:t>npm</a:t>
            </a:r>
            <a:r>
              <a:rPr lang="en-US" sz="2200" b="1" dirty="0">
                <a:solidFill>
                  <a:schemeClr val="accent3"/>
                </a:solidFill>
              </a:rPr>
              <a:t> install </a:t>
            </a:r>
            <a:r>
              <a:rPr lang="en-US" sz="2200" b="1" dirty="0">
                <a:solidFill>
                  <a:schemeClr val="accent1"/>
                </a:solidFill>
              </a:rPr>
              <a:t>express</a:t>
            </a:r>
            <a:r>
              <a:rPr lang="en-US" sz="2200" b="1" dirty="0">
                <a:solidFill>
                  <a:schemeClr val="accent3"/>
                </a:solidFill>
              </a:rPr>
              <a:t> </a:t>
            </a:r>
            <a:r>
              <a:rPr lang="en-US" sz="2200" b="1" dirty="0">
                <a:solidFill>
                  <a:srgbClr val="00B050"/>
                </a:solidFill>
              </a:rPr>
              <a:t>express-session</a:t>
            </a:r>
            <a:r>
              <a:rPr lang="en-US" sz="2200" b="1" dirty="0">
                <a:solidFill>
                  <a:schemeClr val="accent3"/>
                </a:solidFill>
              </a:rPr>
              <a:t> </a:t>
            </a:r>
            <a:r>
              <a:rPr lang="en-US" sz="2200" b="1" dirty="0">
                <a:solidFill>
                  <a:srgbClr val="0070C0"/>
                </a:solidFill>
              </a:rPr>
              <a:t>mongoose</a:t>
            </a:r>
            <a:r>
              <a:rPr lang="en-US" sz="2200" b="1" dirty="0">
                <a:solidFill>
                  <a:schemeClr val="accent3"/>
                </a:solidFill>
              </a:rPr>
              <a:t> </a:t>
            </a:r>
            <a:r>
              <a:rPr lang="en-US" sz="2200" b="1" dirty="0">
                <a:solidFill>
                  <a:srgbClr val="FFC000"/>
                </a:solidFill>
              </a:rPr>
              <a:t>passport</a:t>
            </a:r>
            <a:r>
              <a:rPr lang="en-US" sz="2200" b="1" dirty="0">
                <a:solidFill>
                  <a:schemeClr val="accent3"/>
                </a:solidFill>
              </a:rPr>
              <a:t>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passport-local</a:t>
            </a:r>
            <a:r>
              <a:rPr lang="en-US" sz="2200" b="1" dirty="0">
                <a:solidFill>
                  <a:schemeClr val="accent3"/>
                </a:solidFill>
              </a:rPr>
              <a:t> </a:t>
            </a:r>
            <a:r>
              <a:rPr lang="en-US" sz="2200" b="1" dirty="0">
                <a:solidFill>
                  <a:schemeClr val="accent1"/>
                </a:solidFill>
              </a:rPr>
              <a:t>passport-local-mongoose</a:t>
            </a:r>
            <a:r>
              <a:rPr lang="en-US" sz="2200" b="1" dirty="0">
                <a:solidFill>
                  <a:schemeClr val="accent3"/>
                </a:solidFill>
              </a:rPr>
              <a:t>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connect-ensure-login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00B05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B050"/>
                </a:solidFill>
              </a:rPr>
              <a:t>Next</a:t>
            </a:r>
            <a:r>
              <a:rPr lang="en-US" sz="2200" dirty="0"/>
              <a:t>, we will </a:t>
            </a:r>
            <a:r>
              <a:rPr lang="en-US" sz="2200" b="1" dirty="0">
                <a:solidFill>
                  <a:srgbClr val="002060"/>
                </a:solidFill>
              </a:rPr>
              <a:t>create</a:t>
            </a:r>
            <a:r>
              <a:rPr lang="en-US" sz="2200" dirty="0"/>
              <a:t> our </a:t>
            </a:r>
            <a:r>
              <a:rPr lang="en-US" sz="2200" b="1" dirty="0">
                <a:solidFill>
                  <a:srgbClr val="C00000"/>
                </a:solidFill>
              </a:rPr>
              <a:t>db.js </a:t>
            </a:r>
            <a:r>
              <a:rPr lang="en-US" sz="2200" dirty="0"/>
              <a:t>and develop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</a:rPr>
              <a:t>3 static html pages </a:t>
            </a:r>
            <a:r>
              <a:rPr lang="en-US" sz="2200" dirty="0"/>
              <a:t>inside the </a:t>
            </a:r>
            <a:r>
              <a:rPr lang="en-US" sz="2200" b="1" dirty="0">
                <a:solidFill>
                  <a:srgbClr val="C00000"/>
                </a:solidFill>
              </a:rPr>
              <a:t>public </a:t>
            </a:r>
            <a:r>
              <a:rPr lang="en-US" sz="2200" dirty="0"/>
              <a:t>folder of the </a:t>
            </a:r>
            <a:r>
              <a:rPr lang="en-US" sz="2200" b="1" dirty="0">
                <a:solidFill>
                  <a:srgbClr val="7030A0"/>
                </a:solidFill>
              </a:rPr>
              <a:t>application.</a:t>
            </a:r>
          </a:p>
        </p:txBody>
      </p:sp>
    </p:spTree>
    <p:extLst>
      <p:ext uri="{BB962C8B-B14F-4D97-AF65-F5344CB8AC3E}">
        <p14:creationId xmlns:p14="http://schemas.microsoft.com/office/powerpoint/2010/main" val="176823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/>
              <a:t>db.js </a:t>
            </a:r>
            <a:r>
              <a:rPr lang="en-US" sz="2700" b="1" dirty="0"/>
              <a:t>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E0D345-7036-083A-59D7-930755ED3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1628800"/>
            <a:ext cx="7992888" cy="4896544"/>
          </a:xfrm>
        </p:spPr>
      </p:pic>
    </p:spTree>
    <p:extLst>
      <p:ext uri="{BB962C8B-B14F-4D97-AF65-F5344CB8AC3E}">
        <p14:creationId xmlns:p14="http://schemas.microsoft.com/office/powerpoint/2010/main" val="1701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Creating html pages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1009E4-C849-5B27-395E-5129662A9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76" y="2360114"/>
            <a:ext cx="7560840" cy="40212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6D55B1-4D3E-8AB4-D55E-34359C2AC4CA}"/>
              </a:ext>
            </a:extLst>
          </p:cNvPr>
          <p:cNvSpPr txBox="1"/>
          <p:nvPr/>
        </p:nvSpPr>
        <p:spPr>
          <a:xfrm>
            <a:off x="729993" y="1916832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public/index.html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14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Creating html pages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1009E4-C849-5B27-395E-5129662A9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560" y="1916832"/>
            <a:ext cx="7992888" cy="47525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6D55B1-4D3E-8AB4-D55E-34359C2AC4CA}"/>
              </a:ext>
            </a:extLst>
          </p:cNvPr>
          <p:cNvSpPr txBox="1"/>
          <p:nvPr/>
        </p:nvSpPr>
        <p:spPr>
          <a:xfrm>
            <a:off x="613965" y="1515361"/>
            <a:ext cx="2085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public/login.html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388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Creating html pages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1009E4-C849-5B27-395E-5129662A9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76" y="2360114"/>
            <a:ext cx="7560840" cy="40212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6D55B1-4D3E-8AB4-D55E-34359C2AC4CA}"/>
              </a:ext>
            </a:extLst>
          </p:cNvPr>
          <p:cNvSpPr txBox="1"/>
          <p:nvPr/>
        </p:nvSpPr>
        <p:spPr>
          <a:xfrm>
            <a:off x="729993" y="1916832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public/secret.html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06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Developing our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Now</a:t>
            </a:r>
            <a:r>
              <a:rPr lang="en-US" sz="2200" dirty="0"/>
              <a:t> we will </a:t>
            </a:r>
            <a:r>
              <a:rPr lang="en-US" sz="2200" b="1" dirty="0">
                <a:solidFill>
                  <a:schemeClr val="accent1"/>
                </a:solidFill>
              </a:rPr>
              <a:t>create</a:t>
            </a:r>
            <a:r>
              <a:rPr lang="en-US" sz="2200" dirty="0"/>
              <a:t> our </a:t>
            </a:r>
            <a:r>
              <a:rPr lang="en-US" sz="2200" b="1" dirty="0">
                <a:solidFill>
                  <a:srgbClr val="7030A0"/>
                </a:solidFill>
              </a:rPr>
              <a:t>User</a:t>
            </a:r>
            <a:r>
              <a:rPr lang="en-US" sz="2200" dirty="0"/>
              <a:t> model using </a:t>
            </a:r>
            <a:r>
              <a:rPr lang="en-US" sz="2200" b="1" dirty="0">
                <a:solidFill>
                  <a:srgbClr val="C00000"/>
                </a:solidFill>
              </a:rPr>
              <a:t>passport-local-mongoose.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7030A0"/>
                </a:solidFill>
              </a:rPr>
              <a:t>It will </a:t>
            </a:r>
            <a:r>
              <a:rPr lang="en-US" sz="2200" dirty="0"/>
              <a:t>be </a:t>
            </a:r>
            <a:r>
              <a:rPr lang="en-US" sz="2200" b="1" dirty="0">
                <a:solidFill>
                  <a:srgbClr val="92D050"/>
                </a:solidFill>
              </a:rPr>
              <a:t>almost same </a:t>
            </a:r>
            <a:r>
              <a:rPr lang="en-US" sz="2200" dirty="0"/>
              <a:t>as our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previous model files </a:t>
            </a:r>
            <a:r>
              <a:rPr lang="en-US" sz="2200" dirty="0"/>
              <a:t>but with </a:t>
            </a:r>
            <a:r>
              <a:rPr lang="en-US" sz="2200" b="1" u="sng" dirty="0">
                <a:solidFill>
                  <a:srgbClr val="0070C0"/>
                </a:solidFill>
              </a:rPr>
              <a:t>2 new changes </a:t>
            </a:r>
            <a:r>
              <a:rPr lang="en-US" sz="2200" dirty="0"/>
              <a:t>that you should </a:t>
            </a:r>
            <a:r>
              <a:rPr lang="en-US" sz="2200" b="1" dirty="0">
                <a:solidFill>
                  <a:schemeClr val="accent2"/>
                </a:solidFill>
              </a:rPr>
              <a:t>figure out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35904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</a:t>
            </a:r>
            <a:r>
              <a:rPr lang="en-US" sz="2700" b="1" cap="none" dirty="0"/>
              <a:t>user.js </a:t>
            </a:r>
            <a:r>
              <a:rPr lang="en-US" sz="2700" b="1" dirty="0"/>
              <a:t>file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51009E4-C849-5B27-395E-5129662A9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76" y="2360114"/>
            <a:ext cx="7560840" cy="40212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6D55B1-4D3E-8AB4-D55E-34359C2AC4CA}"/>
              </a:ext>
            </a:extLst>
          </p:cNvPr>
          <p:cNvSpPr txBox="1"/>
          <p:nvPr/>
        </p:nvSpPr>
        <p:spPr>
          <a:xfrm>
            <a:off x="729993" y="1916832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model/user.js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6160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Important points about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92500" lnSpcReduction="20000"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In</a:t>
            </a:r>
            <a:r>
              <a:rPr lang="en-US" sz="2200" dirty="0"/>
              <a:t> this </a:t>
            </a:r>
            <a:r>
              <a:rPr lang="en-US" sz="2200" b="1" dirty="0">
                <a:solidFill>
                  <a:srgbClr val="002060"/>
                </a:solidFill>
              </a:rPr>
              <a:t>schema</a:t>
            </a:r>
            <a:r>
              <a:rPr lang="en-US" sz="2200" dirty="0"/>
              <a:t>:</a:t>
            </a:r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dirty="0"/>
              <a:t>We </a:t>
            </a:r>
            <a:r>
              <a:rPr lang="en-US" sz="2000" b="1" dirty="0">
                <a:solidFill>
                  <a:schemeClr val="accent2"/>
                </a:solidFill>
              </a:rPr>
              <a:t>didn’t add </a:t>
            </a:r>
            <a:r>
              <a:rPr lang="en-US" sz="2000" dirty="0"/>
              <a:t>any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field</a:t>
            </a:r>
            <a:r>
              <a:rPr lang="en-US" sz="2000" dirty="0"/>
              <a:t> for </a:t>
            </a:r>
            <a:r>
              <a:rPr lang="en-US" sz="2000" b="1" dirty="0">
                <a:solidFill>
                  <a:srgbClr val="00B050"/>
                </a:solidFill>
              </a:rPr>
              <a:t>passwords</a:t>
            </a:r>
            <a:r>
              <a:rPr lang="en-US" sz="2000" dirty="0"/>
              <a:t> because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passport-local-mongoose</a:t>
            </a:r>
            <a:r>
              <a:rPr lang="en-US" sz="2000" dirty="0"/>
              <a:t> doesn’t need any </a:t>
            </a:r>
            <a:r>
              <a:rPr lang="en-US" sz="2000" b="1" dirty="0">
                <a:solidFill>
                  <a:srgbClr val="002060"/>
                </a:solidFill>
              </a:rPr>
              <a:t>password</a:t>
            </a:r>
            <a:r>
              <a:rPr lang="en-US" sz="2000" dirty="0"/>
              <a:t> field. </a:t>
            </a:r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Moreover</a:t>
            </a:r>
            <a:r>
              <a:rPr lang="en-US" sz="2000" dirty="0"/>
              <a:t> , we're </a:t>
            </a:r>
            <a:r>
              <a:rPr lang="en-US" sz="2000" b="1" dirty="0">
                <a:solidFill>
                  <a:srgbClr val="00B050"/>
                </a:solidFill>
              </a:rPr>
              <a:t>free</a:t>
            </a:r>
            <a:r>
              <a:rPr lang="en-US" sz="2000" dirty="0"/>
              <a:t> to </a:t>
            </a:r>
            <a:r>
              <a:rPr lang="en-US" sz="2000" b="1" dirty="0">
                <a:solidFill>
                  <a:srgbClr val="7030A0"/>
                </a:solidFill>
              </a:rPr>
              <a:t>define our User </a:t>
            </a:r>
            <a:r>
              <a:rPr lang="en-US" sz="2000" dirty="0"/>
              <a:t>how </a:t>
            </a:r>
            <a:r>
              <a:rPr lang="en-US" sz="2000" b="1" dirty="0">
                <a:solidFill>
                  <a:srgbClr val="FFC000"/>
                </a:solidFill>
              </a:rPr>
              <a:t>we like </a:t>
            </a:r>
            <a:r>
              <a:rPr lang="en-US" sz="2000" dirty="0"/>
              <a:t>but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passport-local-mongoose</a:t>
            </a:r>
            <a:r>
              <a:rPr lang="en-US" sz="2000" dirty="0"/>
              <a:t> will </a:t>
            </a:r>
            <a:r>
              <a:rPr lang="en-US" sz="2000" b="1" dirty="0">
                <a:solidFill>
                  <a:srgbClr val="00B050"/>
                </a:solidFill>
              </a:rPr>
              <a:t>add</a:t>
            </a:r>
            <a:r>
              <a:rPr lang="en-US" sz="2000" dirty="0"/>
              <a:t> a </a:t>
            </a:r>
            <a:r>
              <a:rPr lang="en-US" sz="2000" b="1" u="sng" dirty="0">
                <a:solidFill>
                  <a:srgbClr val="C00000"/>
                </a:solidFill>
              </a:rPr>
              <a:t>username</a:t>
            </a:r>
            <a:r>
              <a:rPr lang="en-US" sz="2000" dirty="0"/>
              <a:t>, </a:t>
            </a:r>
            <a:r>
              <a:rPr lang="en-US" sz="2000" b="1" u="sng" dirty="0">
                <a:solidFill>
                  <a:srgbClr val="C00000"/>
                </a:solidFill>
              </a:rPr>
              <a:t>hash</a:t>
            </a:r>
            <a:r>
              <a:rPr lang="en-US" sz="2000" dirty="0"/>
              <a:t> and </a:t>
            </a:r>
            <a:r>
              <a:rPr lang="en-US" sz="2000" b="1" u="sng" dirty="0">
                <a:solidFill>
                  <a:srgbClr val="C00000"/>
                </a:solidFill>
              </a:rPr>
              <a:t>salt</a:t>
            </a:r>
            <a:r>
              <a:rPr lang="en-US" sz="2000" dirty="0"/>
              <a:t> field to </a:t>
            </a:r>
            <a:r>
              <a:rPr lang="en-US" sz="2000" b="1" dirty="0">
                <a:solidFill>
                  <a:srgbClr val="002060"/>
                </a:solidFill>
              </a:rPr>
              <a:t>store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chemeClr val="accent3"/>
                </a:solidFill>
              </a:rPr>
              <a:t>username</a:t>
            </a:r>
            <a:r>
              <a:rPr lang="en-US" sz="2000" dirty="0"/>
              <a:t>, the </a:t>
            </a:r>
            <a:r>
              <a:rPr lang="en-US" sz="2000" b="1" dirty="0">
                <a:solidFill>
                  <a:schemeClr val="accent3"/>
                </a:solidFill>
              </a:rPr>
              <a:t>hashed password </a:t>
            </a:r>
            <a:r>
              <a:rPr lang="en-US" sz="2000" dirty="0"/>
              <a:t>and the </a:t>
            </a:r>
            <a:r>
              <a:rPr lang="en-US" sz="2000" b="1" dirty="0">
                <a:solidFill>
                  <a:schemeClr val="accent3"/>
                </a:solidFill>
              </a:rPr>
              <a:t>salt</a:t>
            </a:r>
            <a:r>
              <a:rPr lang="en-US" sz="2000" dirty="0"/>
              <a:t> value.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FFC000"/>
                </a:solidFill>
              </a:rPr>
              <a:t>Additionally</a:t>
            </a:r>
            <a:r>
              <a:rPr lang="en-US" sz="2000" dirty="0"/>
              <a:t>,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passport-local-mongoose</a:t>
            </a:r>
            <a:r>
              <a:rPr lang="en-US" sz="2000" dirty="0"/>
              <a:t> adds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some methods </a:t>
            </a:r>
            <a:r>
              <a:rPr lang="en-US" sz="2000" dirty="0"/>
              <a:t>to our </a:t>
            </a:r>
            <a:r>
              <a:rPr lang="en-US" sz="2000" b="1" dirty="0">
                <a:solidFill>
                  <a:srgbClr val="002060"/>
                </a:solidFill>
              </a:rPr>
              <a:t>Schema/Model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9287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Important methods added by </a:t>
            </a:r>
            <a:r>
              <a:rPr lang="en-US" sz="2700" b="1" cap="none" dirty="0"/>
              <a:t>passport-local-mongoose</a:t>
            </a:r>
            <a:endParaRPr lang="en-US" sz="27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CA5935-EE54-F196-2774-0DFBEF069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361922"/>
              </p:ext>
            </p:extLst>
          </p:nvPr>
        </p:nvGraphicFramePr>
        <p:xfrm>
          <a:off x="171587" y="1700808"/>
          <a:ext cx="8800826" cy="5066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0413">
                  <a:extLst>
                    <a:ext uri="{9D8B030D-6E8A-4147-A177-3AD203B41FA5}">
                      <a16:colId xmlns:a16="http://schemas.microsoft.com/office/drawing/2014/main" val="2378123099"/>
                    </a:ext>
                  </a:extLst>
                </a:gridCol>
                <a:gridCol w="4400413">
                  <a:extLst>
                    <a:ext uri="{9D8B030D-6E8A-4147-A177-3AD203B41FA5}">
                      <a16:colId xmlns:a16="http://schemas.microsoft.com/office/drawing/2014/main" val="3063522299"/>
                    </a:ext>
                  </a:extLst>
                </a:gridCol>
              </a:tblGrid>
              <a:tr h="396416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63483"/>
                  </a:ext>
                </a:extLst>
              </a:tr>
              <a:tr h="1563943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register(user, password, </a:t>
                      </a:r>
                      <a:r>
                        <a:rPr lang="en-US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cb</a:t>
                      </a:r>
                      <a:r>
                        <a:rPr lang="en-US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)</a:t>
                      </a:r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Convenience method </a:t>
                      </a:r>
                      <a:r>
                        <a:rPr lang="en-US" dirty="0"/>
                        <a:t>to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register</a:t>
                      </a:r>
                      <a:r>
                        <a:rPr lang="en-US" dirty="0"/>
                        <a:t> a </a:t>
                      </a:r>
                      <a:r>
                        <a:rPr lang="en-US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new user instance </a:t>
                      </a:r>
                      <a:r>
                        <a:rPr lang="en-US" dirty="0"/>
                        <a:t>with a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given password</a:t>
                      </a:r>
                      <a:r>
                        <a:rPr lang="en-US" dirty="0"/>
                        <a:t>. Checks if </a:t>
                      </a:r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username</a:t>
                      </a:r>
                      <a:r>
                        <a:rPr lang="en-US" dirty="0"/>
                        <a:t> is </a:t>
                      </a:r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unique</a:t>
                      </a:r>
                      <a:r>
                        <a:rPr lang="en-US" dirty="0"/>
                        <a:t> and </a:t>
                      </a:r>
                      <a:r>
                        <a:rPr lang="en-US" b="1" dirty="0">
                          <a:solidFill>
                            <a:schemeClr val="accent1"/>
                          </a:solidFill>
                        </a:rPr>
                        <a:t>generates</a:t>
                      </a:r>
                      <a:r>
                        <a:rPr lang="en-US" dirty="0"/>
                        <a:t> an 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exception</a:t>
                      </a:r>
                      <a:r>
                        <a:rPr lang="en-US" dirty="0"/>
                        <a:t> called </a:t>
                      </a:r>
                      <a:r>
                        <a:rPr lang="en-US" b="1" dirty="0" err="1">
                          <a:solidFill>
                            <a:srgbClr val="C00000"/>
                          </a:solidFill>
                        </a:rPr>
                        <a:t>UserExistsError</a:t>
                      </a:r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dirty="0"/>
                        <a:t>if </a:t>
                      </a:r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user</a:t>
                      </a:r>
                      <a:r>
                        <a:rPr lang="en-US" dirty="0"/>
                        <a:t> is </a:t>
                      </a:r>
                      <a:r>
                        <a:rPr lang="en-US" b="1" dirty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present</a:t>
                      </a:r>
                      <a:endParaRPr lang="en-US" sz="18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8177"/>
                  </a:ext>
                </a:extLst>
              </a:tr>
              <a:tr h="977464">
                <a:tc>
                  <a:txBody>
                    <a:bodyPr/>
                    <a:lstStyle/>
                    <a:p>
                      <a:r>
                        <a:rPr lang="en-IN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createStrategy</a:t>
                      </a:r>
                      <a:r>
                        <a:rPr lang="en-IN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Creates</a:t>
                      </a:r>
                      <a:r>
                        <a:rPr lang="en-US" dirty="0"/>
                        <a:t> a configured passport-local </a:t>
                      </a:r>
                      <a:r>
                        <a:rPr lang="en-US" b="1" dirty="0" err="1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LocalStrategy</a:t>
                      </a:r>
                      <a:r>
                        <a:rPr lang="en-US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 instance </a:t>
                      </a:r>
                      <a:r>
                        <a:rPr lang="en-US" dirty="0"/>
                        <a:t>that can be used in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passport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093007"/>
                  </a:ext>
                </a:extLst>
              </a:tr>
              <a:tr h="977464">
                <a:tc>
                  <a:txBody>
                    <a:bodyPr/>
                    <a:lstStyle/>
                    <a:p>
                      <a:r>
                        <a:rPr lang="en-IN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serializeUser</a:t>
                      </a:r>
                      <a:r>
                        <a:rPr lang="en-IN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Generates</a:t>
                      </a:r>
                      <a:r>
                        <a:rPr lang="en-US" dirty="0"/>
                        <a:t> a </a:t>
                      </a:r>
                      <a:r>
                        <a:rPr lang="en-US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function</a:t>
                      </a:r>
                      <a:r>
                        <a:rPr lang="en-US" dirty="0"/>
                        <a:t> that is used by </a:t>
                      </a:r>
                      <a:r>
                        <a:rPr lang="en-US" b="1" dirty="0">
                          <a:solidFill>
                            <a:schemeClr val="accent3"/>
                          </a:solidFill>
                        </a:rPr>
                        <a:t>Passport</a:t>
                      </a:r>
                      <a:r>
                        <a:rPr lang="en-US" dirty="0"/>
                        <a:t> to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serialize </a:t>
                      </a:r>
                      <a:r>
                        <a:rPr lang="en-US" dirty="0"/>
                        <a:t>users into the 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session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595834"/>
                  </a:ext>
                </a:extLst>
              </a:tr>
              <a:tr h="977464">
                <a:tc>
                  <a:txBody>
                    <a:bodyPr/>
                    <a:lstStyle/>
                    <a:p>
                      <a:r>
                        <a:rPr lang="en-IN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deserializeUser</a:t>
                      </a:r>
                      <a:r>
                        <a:rPr lang="en-IN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Generates a function that is used by </a:t>
                      </a:r>
                      <a:r>
                        <a:rPr lang="en-US" b="1" dirty="0">
                          <a:solidFill>
                            <a:schemeClr val="accent3"/>
                          </a:solidFill>
                        </a:rPr>
                        <a:t>Passport</a:t>
                      </a:r>
                      <a:r>
                        <a:rPr lang="en-US" dirty="0"/>
                        <a:t> to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deserialize</a:t>
                      </a:r>
                      <a:r>
                        <a:rPr lang="en-US" dirty="0"/>
                        <a:t> users into the 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session</a:t>
                      </a:r>
                      <a:endParaRPr lang="en-IN" b="1" dirty="0">
                        <a:solidFill>
                          <a:srgbClr val="00206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83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553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Important exceptions added by </a:t>
            </a:r>
            <a:r>
              <a:rPr lang="en-US" sz="2700" b="1" cap="none" dirty="0"/>
              <a:t>passport-local-mongoose</a:t>
            </a:r>
            <a:endParaRPr lang="en-US" sz="2700" b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6CA5935-EE54-F196-2774-0DFBEF069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0229435"/>
              </p:ext>
            </p:extLst>
          </p:nvPr>
        </p:nvGraphicFramePr>
        <p:xfrm>
          <a:off x="395536" y="2132856"/>
          <a:ext cx="8352928" cy="4032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6464">
                  <a:extLst>
                    <a:ext uri="{9D8B030D-6E8A-4147-A177-3AD203B41FA5}">
                      <a16:colId xmlns:a16="http://schemas.microsoft.com/office/drawing/2014/main" val="2378123099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3063522299"/>
                    </a:ext>
                  </a:extLst>
                </a:gridCol>
              </a:tblGrid>
              <a:tr h="455168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63483"/>
                  </a:ext>
                </a:extLst>
              </a:tr>
              <a:tr h="854947"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UserExistsError</a:t>
                      </a:r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 </a:t>
                      </a:r>
                      <a:r>
                        <a:rPr lang="en-US" sz="1800" b="1" i="0" kern="1200" dirty="0">
                          <a:solidFill>
                            <a:srgbClr val="92D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with the </a:t>
                      </a:r>
                      <a:r>
                        <a:rPr lang="en-US" sz="1800" b="1" i="0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given username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already </a:t>
                      </a:r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registered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838177"/>
                  </a:ext>
                </a:extLst>
              </a:tr>
              <a:tr h="733172">
                <a:tc>
                  <a:txBody>
                    <a:bodyPr/>
                    <a:lstStyle/>
                    <a:p>
                      <a:r>
                        <a:rPr lang="en-IN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MissingUsernameError</a:t>
                      </a:r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</a:t>
                      </a:r>
                      <a:r>
                        <a:rPr lang="en-IN" sz="1800" b="1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was </a:t>
                      </a:r>
                      <a:r>
                        <a:rPr lang="en-IN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given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093007"/>
                  </a:ext>
                </a:extLst>
              </a:tr>
              <a:tr h="651709">
                <a:tc>
                  <a:txBody>
                    <a:bodyPr/>
                    <a:lstStyle/>
                    <a:p>
                      <a:r>
                        <a:rPr lang="en-IN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MissingPasswordError</a:t>
                      </a:r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 </a:t>
                      </a:r>
                      <a:r>
                        <a:rPr lang="en-IN" sz="1800" b="1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was </a:t>
                      </a:r>
                      <a:r>
                        <a:rPr lang="en-IN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given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0595834"/>
                  </a:ext>
                </a:extLst>
              </a:tr>
              <a:tr h="686381">
                <a:tc>
                  <a:txBody>
                    <a:bodyPr/>
                    <a:lstStyle/>
                    <a:p>
                      <a:r>
                        <a:rPr lang="en-IN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IncorrectUsernameError</a:t>
                      </a:r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are </a:t>
                      </a:r>
                      <a:r>
                        <a:rPr lang="en-US" sz="1800" b="1" i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incorrect</a:t>
                      </a:r>
                      <a:endParaRPr lang="en-IN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83069"/>
                  </a:ext>
                </a:extLst>
              </a:tr>
              <a:tr h="651071">
                <a:tc>
                  <a:txBody>
                    <a:bodyPr/>
                    <a:lstStyle/>
                    <a:p>
                      <a:r>
                        <a:rPr lang="en-IN" b="1" dirty="0" err="1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IncorrectPasswordError</a:t>
                      </a:r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or </a:t>
                      </a:r>
                      <a:r>
                        <a:rPr lang="en-US" sz="1800" b="1" i="0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username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are </a:t>
                      </a:r>
                      <a:r>
                        <a:rPr lang="en-US" sz="1800" b="1" i="0" kern="1200" dirty="0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incorrect</a:t>
                      </a:r>
                      <a:endParaRPr lang="en-IN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4478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363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Bookman Old Style" panose="02050604050505020204" pitchFamily="18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412776"/>
            <a:ext cx="8801735" cy="5289649"/>
          </a:xfrm>
        </p:spPr>
        <p:txBody>
          <a:bodyPr>
            <a:noAutofit/>
          </a:bodyPr>
          <a:lstStyle/>
          <a:p>
            <a:pPr marL="514350" indent="-514350">
              <a:lnSpc>
                <a:spcPct val="70000"/>
              </a:lnSpc>
              <a:buNone/>
            </a:pPr>
            <a:endParaRPr lang="en-US" sz="2500" b="1" dirty="0"/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What Is Passport JS ?</a:t>
            </a: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sz="18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>
                  <a:lumMod val="60000"/>
                  <a:lumOff val="40000"/>
                </a:schemeClr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  <a:sym typeface="+mn-ea"/>
              </a:rPr>
              <a:t>Benefits</a:t>
            </a: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sz="18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Passport Strategies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rgbClr val="7030A0"/>
                </a:solidFill>
                <a:latin typeface="Bookman Old Style" panose="02050604050505020204" pitchFamily="18" charset="0"/>
                <a:sym typeface="+mn-ea"/>
              </a:rPr>
              <a:t>A Working Example For Login Authentication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7030A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rgbClr val="7030A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1800" b="1" dirty="0">
                <a:solidFill>
                  <a:schemeClr val="accent1"/>
                </a:solidFill>
                <a:latin typeface="Bookman Old Style" panose="02050604050505020204" pitchFamily="18" charset="0"/>
                <a:sym typeface="+mn-ea"/>
              </a:rPr>
              <a:t>Exercise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1800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206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chemeClr val="accent2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Adding some dummy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2060"/>
                </a:solidFill>
              </a:rPr>
              <a:t>To test </a:t>
            </a:r>
            <a:r>
              <a:rPr lang="en-US" sz="2200" dirty="0"/>
              <a:t>our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application</a:t>
            </a:r>
            <a:r>
              <a:rPr lang="en-US" sz="2200" dirty="0"/>
              <a:t>, we will need </a:t>
            </a:r>
            <a:r>
              <a:rPr lang="en-US" sz="2200" b="1" dirty="0">
                <a:solidFill>
                  <a:srgbClr val="00B050"/>
                </a:solidFill>
              </a:rPr>
              <a:t>some registered users </a:t>
            </a:r>
            <a:r>
              <a:rPr lang="en-US" sz="2200" dirty="0"/>
              <a:t>in the </a:t>
            </a:r>
            <a:r>
              <a:rPr lang="en-US" sz="2200" b="1" dirty="0">
                <a:solidFill>
                  <a:srgbClr val="C00000"/>
                </a:solidFill>
              </a:rPr>
              <a:t>DB</a:t>
            </a:r>
            <a:r>
              <a:rPr lang="en-US" sz="2200" dirty="0"/>
              <a:t>. 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chemeClr val="accent4">
                  <a:lumMod val="75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So</a:t>
            </a:r>
            <a:r>
              <a:rPr lang="en-US" sz="2200" dirty="0"/>
              <a:t> we will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insert</a:t>
            </a:r>
            <a:r>
              <a:rPr lang="en-US" sz="2200" dirty="0"/>
              <a:t>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2 records </a:t>
            </a:r>
            <a:r>
              <a:rPr lang="en-US" sz="2200" dirty="0"/>
              <a:t>in the </a:t>
            </a:r>
            <a:r>
              <a:rPr lang="en-US" sz="2200" b="1" dirty="0">
                <a:solidFill>
                  <a:srgbClr val="C00000"/>
                </a:solidFill>
              </a:rPr>
              <a:t>MongoDB database </a:t>
            </a:r>
            <a:r>
              <a:rPr lang="en-US" sz="2200" dirty="0"/>
              <a:t>using </a:t>
            </a:r>
            <a:r>
              <a:rPr lang="en-US" sz="2200" b="1" dirty="0">
                <a:solidFill>
                  <a:srgbClr val="C00000"/>
                </a:solidFill>
              </a:rPr>
              <a:t>register() </a:t>
            </a:r>
            <a:r>
              <a:rPr lang="en-US" sz="2200" dirty="0"/>
              <a:t>method </a:t>
            </a:r>
            <a:r>
              <a:rPr lang="en-US" sz="2200" b="1" dirty="0">
                <a:solidFill>
                  <a:srgbClr val="0070C0"/>
                </a:solidFill>
              </a:rPr>
              <a:t>provided</a:t>
            </a:r>
            <a:r>
              <a:rPr lang="en-US" sz="2200" dirty="0"/>
              <a:t> to us by p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assport-local-mongoose</a:t>
            </a:r>
            <a:r>
              <a:rPr lang="en-US" sz="2200" dirty="0"/>
              <a:t> on our </a:t>
            </a:r>
            <a:r>
              <a:rPr lang="en-US" sz="2200" b="1" dirty="0">
                <a:solidFill>
                  <a:srgbClr val="002060"/>
                </a:solidFill>
              </a:rPr>
              <a:t>model</a:t>
            </a:r>
            <a:r>
              <a:rPr lang="en-US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72582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Adding some dummy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rgbClr val="002060"/>
                </a:solidFill>
              </a:rPr>
              <a:t>Syntax: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C00000"/>
                </a:solidFill>
              </a:rPr>
              <a:t>&lt;Model&gt;.register(</a:t>
            </a:r>
            <a:r>
              <a:rPr lang="en-US" sz="2000" b="1" dirty="0" err="1">
                <a:solidFill>
                  <a:srgbClr val="C00000"/>
                </a:solidFill>
              </a:rPr>
              <a:t>obj,str,cb</a:t>
            </a:r>
            <a:r>
              <a:rPr lang="en-US" sz="2000" b="1" dirty="0">
                <a:solidFill>
                  <a:srgbClr val="C00000"/>
                </a:solidFill>
              </a:rPr>
              <a:t>)</a:t>
            </a:r>
          </a:p>
          <a:p>
            <a:pPr lvl="1">
              <a:lnSpc>
                <a:spcPct val="150000"/>
              </a:lnSpc>
            </a:pPr>
            <a:endParaRPr lang="en-US" sz="2200" b="1" u="sng" dirty="0">
              <a:solidFill>
                <a:srgbClr val="00206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u="sng" dirty="0">
                <a:solidFill>
                  <a:srgbClr val="002060"/>
                </a:solidFill>
              </a:rPr>
              <a:t>Explanation: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This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method</a:t>
            </a:r>
            <a:r>
              <a:rPr lang="en-US" sz="2000" dirty="0"/>
              <a:t> accepts an </a:t>
            </a:r>
            <a:r>
              <a:rPr lang="en-US" sz="2000" b="1" u="sng" dirty="0">
                <a:solidFill>
                  <a:srgbClr val="C00000"/>
                </a:solidFill>
              </a:rPr>
              <a:t>object</a:t>
            </a:r>
            <a:r>
              <a:rPr lang="en-US" sz="2000" dirty="0"/>
              <a:t> as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first argument </a:t>
            </a:r>
            <a:r>
              <a:rPr lang="en-US" sz="2000" dirty="0"/>
              <a:t>containing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all the fields </a:t>
            </a:r>
            <a:r>
              <a:rPr lang="en-US" sz="2000" dirty="0"/>
              <a:t>mentioned in our </a:t>
            </a:r>
            <a:r>
              <a:rPr lang="en-US" sz="2000" b="1" dirty="0">
                <a:solidFill>
                  <a:srgbClr val="FFC000"/>
                </a:solidFill>
              </a:rPr>
              <a:t>Schema</a:t>
            </a:r>
            <a:r>
              <a:rPr lang="en-US" sz="2000" dirty="0"/>
              <a:t> and their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values</a:t>
            </a:r>
            <a:r>
              <a:rPr lang="en-US" sz="2000" dirty="0"/>
              <a:t>. 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second argument </a:t>
            </a:r>
            <a:r>
              <a:rPr lang="en-US" sz="2000" dirty="0"/>
              <a:t>to this </a:t>
            </a:r>
            <a:r>
              <a:rPr lang="en-US" sz="2000" b="1" dirty="0">
                <a:solidFill>
                  <a:srgbClr val="0070C0"/>
                </a:solidFill>
              </a:rPr>
              <a:t>method</a:t>
            </a:r>
            <a:r>
              <a:rPr lang="en-US" sz="2000" dirty="0"/>
              <a:t> is </a:t>
            </a:r>
            <a:r>
              <a:rPr lang="en-US" sz="2000" b="1" u="sng" dirty="0">
                <a:solidFill>
                  <a:srgbClr val="C00000"/>
                </a:solidFill>
              </a:rPr>
              <a:t>password</a:t>
            </a:r>
            <a:r>
              <a:rPr lang="en-US" sz="2000" dirty="0"/>
              <a:t> to be stored , to which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salt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hash</a:t>
            </a:r>
            <a:r>
              <a:rPr lang="en-US" sz="2000" dirty="0"/>
              <a:t> will be </a:t>
            </a:r>
            <a:r>
              <a:rPr lang="en-US" sz="2000" b="1" dirty="0">
                <a:solidFill>
                  <a:srgbClr val="7030A0"/>
                </a:solidFill>
              </a:rPr>
              <a:t>added</a:t>
            </a:r>
            <a:r>
              <a:rPr lang="en-US" sz="2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sz="2000" dirty="0"/>
              <a:t>The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third argument </a:t>
            </a:r>
            <a:r>
              <a:rPr lang="en-US" sz="2000" dirty="0"/>
              <a:t>is an optional </a:t>
            </a:r>
            <a:r>
              <a:rPr lang="en-US" sz="2000" b="1" dirty="0">
                <a:solidFill>
                  <a:srgbClr val="C00000"/>
                </a:solidFill>
              </a:rPr>
              <a:t>callback</a:t>
            </a:r>
            <a:r>
              <a:rPr lang="en-US" sz="2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</a:rPr>
              <a:t>We can </a:t>
            </a:r>
            <a:r>
              <a:rPr lang="en-US" sz="2000" dirty="0"/>
              <a:t>also use </a:t>
            </a:r>
            <a:r>
              <a:rPr lang="en-US" sz="2000" b="1" dirty="0">
                <a:solidFill>
                  <a:srgbClr val="C00000"/>
                </a:solidFill>
              </a:rPr>
              <a:t>register() </a:t>
            </a:r>
            <a:r>
              <a:rPr lang="en-US" sz="2000" dirty="0"/>
              <a:t>method’s </a:t>
            </a:r>
            <a:r>
              <a:rPr lang="en-US" sz="2000" b="1" dirty="0">
                <a:solidFill>
                  <a:srgbClr val="0070C0"/>
                </a:solidFill>
              </a:rPr>
              <a:t>promise based version </a:t>
            </a:r>
            <a:r>
              <a:rPr lang="en-US" sz="2000" dirty="0"/>
              <a:t>using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async/await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827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passport </a:t>
            </a:r>
            <a:r>
              <a:rPr lang="en-US" sz="2700" b="1" dirty="0" err="1"/>
              <a:t>js</a:t>
            </a:r>
            <a:r>
              <a:rPr lang="en-US" sz="2700" b="1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3"/>
                </a:solidFill>
              </a:rPr>
              <a:t>Passport</a:t>
            </a:r>
            <a:r>
              <a:rPr lang="en-US" sz="2200" dirty="0"/>
              <a:t> is a </a:t>
            </a:r>
            <a:r>
              <a:rPr lang="en-US" sz="2200" b="1" dirty="0">
                <a:solidFill>
                  <a:srgbClr val="C00000"/>
                </a:solidFill>
              </a:rPr>
              <a:t>robust NodeJS package </a:t>
            </a:r>
            <a:r>
              <a:rPr lang="en-US" sz="2200" dirty="0"/>
              <a:t>that </a:t>
            </a:r>
            <a:r>
              <a:rPr lang="en-US" sz="2200" b="1" dirty="0">
                <a:solidFill>
                  <a:srgbClr val="00B050"/>
                </a:solidFill>
              </a:rPr>
              <a:t>easily allows </a:t>
            </a:r>
            <a:r>
              <a:rPr lang="en-US" sz="2200" dirty="0"/>
              <a:t>a </a:t>
            </a:r>
            <a:r>
              <a:rPr lang="en-US" sz="2200" b="1" dirty="0">
                <a:solidFill>
                  <a:schemeClr val="accent5">
                    <a:lumMod val="75000"/>
                  </a:schemeClr>
                </a:solidFill>
              </a:rPr>
              <a:t>developer</a:t>
            </a:r>
            <a:r>
              <a:rPr lang="en-US" sz="2200" dirty="0"/>
              <a:t> to incorporate </a:t>
            </a:r>
            <a:r>
              <a:rPr lang="en-US" sz="2200" b="1" dirty="0">
                <a:solidFill>
                  <a:srgbClr val="FFC000"/>
                </a:solidFill>
              </a:rPr>
              <a:t>login/logout </a:t>
            </a:r>
            <a:r>
              <a:rPr lang="en-US" sz="2200" dirty="0"/>
              <a:t>functionality into </a:t>
            </a:r>
            <a:r>
              <a:rPr lang="en-US" sz="2200" b="1" dirty="0">
                <a:solidFill>
                  <a:srgbClr val="FFC000"/>
                </a:solidFill>
              </a:rPr>
              <a:t>applications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With it</a:t>
            </a:r>
            <a:r>
              <a:rPr lang="en-US" sz="2200" dirty="0"/>
              <a:t>, we can easily </a:t>
            </a:r>
            <a:r>
              <a:rPr lang="en-US" sz="2200" b="1" dirty="0">
                <a:solidFill>
                  <a:schemeClr val="accent1"/>
                </a:solidFill>
              </a:rPr>
              <a:t>integrate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2060"/>
                </a:solidFill>
              </a:rPr>
              <a:t>authentication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2060"/>
                </a:solidFill>
              </a:rPr>
              <a:t>mechanism</a:t>
            </a:r>
            <a:r>
              <a:rPr lang="en-US" sz="2200" dirty="0"/>
              <a:t> into any </a:t>
            </a:r>
            <a:r>
              <a:rPr lang="en-US" sz="2200" b="1" dirty="0">
                <a:solidFill>
                  <a:srgbClr val="FFC000"/>
                </a:solidFill>
              </a:rPr>
              <a:t>Node-Express-based app </a:t>
            </a:r>
            <a:r>
              <a:rPr lang="en-US" sz="2200" dirty="0"/>
              <a:t>with </a:t>
            </a:r>
            <a:r>
              <a:rPr lang="en-US" sz="2200" b="1" dirty="0">
                <a:solidFill>
                  <a:srgbClr val="C00000"/>
                </a:solidFill>
              </a:rPr>
              <a:t>few lines </a:t>
            </a:r>
            <a:r>
              <a:rPr lang="en-US" sz="2200" dirty="0"/>
              <a:t>of </a:t>
            </a:r>
            <a:r>
              <a:rPr lang="en-US" sz="2200" b="1" dirty="0">
                <a:solidFill>
                  <a:srgbClr val="002060"/>
                </a:solidFill>
              </a:rPr>
              <a:t>code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4611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benefit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most important benefit </a:t>
            </a:r>
            <a:r>
              <a:rPr lang="en-US" sz="2200" dirty="0"/>
              <a:t>of using </a:t>
            </a:r>
            <a:r>
              <a:rPr lang="en-US" sz="2200" b="1" dirty="0">
                <a:solidFill>
                  <a:schemeClr val="accent3"/>
                </a:solidFill>
              </a:rPr>
              <a:t>passport</a:t>
            </a:r>
            <a:r>
              <a:rPr lang="en-US" sz="2200" dirty="0"/>
              <a:t> and its </a:t>
            </a:r>
            <a:r>
              <a:rPr lang="en-US" sz="2200" b="1" dirty="0">
                <a:solidFill>
                  <a:srgbClr val="002060"/>
                </a:solidFill>
              </a:rPr>
              <a:t>allied packages</a:t>
            </a:r>
            <a:r>
              <a:rPr lang="en-US" sz="2200" dirty="0"/>
              <a:t> is that all the </a:t>
            </a:r>
            <a:r>
              <a:rPr lang="en-US" sz="2200" b="1" u="sng" dirty="0">
                <a:solidFill>
                  <a:srgbClr val="00B050"/>
                </a:solidFill>
              </a:rPr>
              <a:t>heavy lifting </a:t>
            </a:r>
            <a:r>
              <a:rPr lang="en-US" sz="2200" dirty="0"/>
              <a:t>required for </a:t>
            </a: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</a:rPr>
              <a:t>authentication</a:t>
            </a:r>
            <a:r>
              <a:rPr lang="en-US" sz="2200" dirty="0"/>
              <a:t> and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authorization</a:t>
            </a:r>
            <a:r>
              <a:rPr lang="en-US" sz="2200" dirty="0"/>
              <a:t> is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done</a:t>
            </a:r>
            <a:r>
              <a:rPr lang="en-US" sz="2200" dirty="0"/>
              <a:t> by the </a:t>
            </a:r>
            <a:r>
              <a:rPr lang="en-US" sz="2200" b="1" dirty="0">
                <a:solidFill>
                  <a:srgbClr val="FFC000"/>
                </a:solidFill>
              </a:rPr>
              <a:t>server</a:t>
            </a:r>
            <a:r>
              <a:rPr lang="en-US" sz="2200" dirty="0"/>
              <a:t> like:  </a:t>
            </a:r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saving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92D050"/>
                </a:solidFill>
              </a:rPr>
              <a:t>user credentials </a:t>
            </a:r>
            <a:r>
              <a:rPr lang="en-US" sz="2000" dirty="0"/>
              <a:t>in </a:t>
            </a:r>
            <a:r>
              <a:rPr lang="en-US" sz="2000" b="1" dirty="0">
                <a:solidFill>
                  <a:srgbClr val="C00000"/>
                </a:solidFill>
              </a:rPr>
              <a:t>DB</a:t>
            </a:r>
            <a:r>
              <a:rPr lang="en-US" sz="2000" dirty="0"/>
              <a:t>.</a:t>
            </a:r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1"/>
                </a:solidFill>
              </a:rPr>
              <a:t>reading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validating</a:t>
            </a:r>
            <a:r>
              <a:rPr lang="en-US" sz="2000" dirty="0"/>
              <a:t> credentials from </a:t>
            </a:r>
            <a:r>
              <a:rPr lang="en-US" sz="2000" b="1" dirty="0">
                <a:solidFill>
                  <a:srgbClr val="C00000"/>
                </a:solidFill>
              </a:rPr>
              <a:t>DB</a:t>
            </a:r>
            <a:r>
              <a:rPr lang="en-US" sz="2000" dirty="0"/>
              <a:t>.</a:t>
            </a:r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00B050"/>
                </a:solidFill>
              </a:rPr>
              <a:t>verifying</a:t>
            </a:r>
            <a:r>
              <a:rPr lang="en-US" sz="2000" dirty="0"/>
              <a:t> whether a </a:t>
            </a:r>
            <a:r>
              <a:rPr lang="en-US" sz="2000" b="1" dirty="0">
                <a:solidFill>
                  <a:srgbClr val="FFC000"/>
                </a:solidFill>
              </a:rPr>
              <a:t>user</a:t>
            </a:r>
            <a:r>
              <a:rPr lang="en-US" sz="2000" dirty="0"/>
              <a:t> is </a:t>
            </a:r>
            <a:r>
              <a:rPr lang="en-US" sz="2000" b="1" dirty="0">
                <a:solidFill>
                  <a:srgbClr val="0070C0"/>
                </a:solidFill>
              </a:rPr>
              <a:t>logged in </a:t>
            </a:r>
            <a:r>
              <a:rPr lang="en-US" sz="2000" dirty="0"/>
              <a:t>or not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before accessing </a:t>
            </a:r>
            <a:r>
              <a:rPr lang="en-US" sz="2000" dirty="0"/>
              <a:t>any </a:t>
            </a:r>
            <a:r>
              <a:rPr lang="en-US" sz="2000" b="1" dirty="0">
                <a:solidFill>
                  <a:srgbClr val="C00000"/>
                </a:solidFill>
              </a:rPr>
              <a:t>protected page</a:t>
            </a:r>
            <a:r>
              <a:rPr lang="en-US" sz="20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5258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About passport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Strategies</a:t>
            </a:r>
            <a:r>
              <a:rPr lang="en-US" sz="2200" dirty="0"/>
              <a:t> in </a:t>
            </a:r>
            <a:r>
              <a:rPr lang="en-US" sz="2200" b="1" dirty="0">
                <a:solidFill>
                  <a:schemeClr val="accent3"/>
                </a:solidFill>
              </a:rPr>
              <a:t>Passport</a:t>
            </a:r>
            <a:r>
              <a:rPr lang="en-US" sz="2200" dirty="0"/>
              <a:t> are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</a:rPr>
              <a:t>authentication mechanisms </a:t>
            </a:r>
            <a:r>
              <a:rPr lang="en-US" sz="2200" dirty="0" err="1"/>
              <a:t>i.e</a:t>
            </a:r>
            <a:r>
              <a:rPr lang="en-US" sz="2200" dirty="0"/>
              <a:t> the </a:t>
            </a:r>
            <a:r>
              <a:rPr lang="en-US" sz="2200" b="1" dirty="0">
                <a:solidFill>
                  <a:srgbClr val="00B050"/>
                </a:solidFill>
              </a:rPr>
              <a:t>way</a:t>
            </a:r>
            <a:r>
              <a:rPr lang="en-US" sz="2200" dirty="0"/>
              <a:t> we want </a:t>
            </a:r>
            <a:r>
              <a:rPr lang="en-US" sz="2200" b="1" dirty="0">
                <a:solidFill>
                  <a:schemeClr val="accent3"/>
                </a:solidFill>
              </a:rPr>
              <a:t>Passport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FFC000"/>
                </a:solidFill>
              </a:rPr>
              <a:t>validate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0070C0"/>
                </a:solidFill>
              </a:rPr>
              <a:t>user</a:t>
            </a:r>
            <a:r>
              <a:rPr lang="en-US" sz="2200" dirty="0"/>
              <a:t> during </a:t>
            </a:r>
            <a:r>
              <a:rPr lang="en-US" sz="2200" b="1" dirty="0">
                <a:solidFill>
                  <a:srgbClr val="C00000"/>
                </a:solidFill>
              </a:rPr>
              <a:t>login</a:t>
            </a:r>
            <a:r>
              <a:rPr lang="en-US" sz="22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r>
              <a:rPr lang="en-US" sz="2200" dirty="0"/>
              <a:t>The </a:t>
            </a:r>
            <a:r>
              <a:rPr lang="en-US" sz="2200" b="1" dirty="0">
                <a:solidFill>
                  <a:schemeClr val="accent3"/>
                </a:solidFill>
              </a:rPr>
              <a:t>Passport</a:t>
            </a:r>
            <a:r>
              <a:rPr lang="en-US" sz="2200" dirty="0"/>
              <a:t> library </a:t>
            </a: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provides</a:t>
            </a:r>
            <a:r>
              <a:rPr lang="en-US" sz="2200" dirty="0"/>
              <a:t> more than </a:t>
            </a:r>
            <a:r>
              <a:rPr lang="en-US" sz="2200" b="1" u="sng" dirty="0">
                <a:solidFill>
                  <a:srgbClr val="C00000"/>
                </a:solidFill>
              </a:rPr>
              <a:t>500 strategies </a:t>
            </a:r>
            <a:r>
              <a:rPr lang="en-US" sz="2200" dirty="0"/>
              <a:t>created to </a:t>
            </a:r>
            <a:r>
              <a:rPr lang="en-US" sz="2200" b="1" dirty="0">
                <a:solidFill>
                  <a:srgbClr val="92D050"/>
                </a:solidFill>
              </a:rPr>
              <a:t>suit</a:t>
            </a:r>
            <a:r>
              <a:rPr lang="en-US" sz="2200" dirty="0"/>
              <a:t> individual means of </a:t>
            </a:r>
            <a:r>
              <a:rPr lang="en-US" sz="2200" b="1" dirty="0">
                <a:solidFill>
                  <a:srgbClr val="0070C0"/>
                </a:solidFill>
              </a:rPr>
              <a:t>authentication</a:t>
            </a:r>
            <a:r>
              <a:rPr lang="en-US" sz="2200" dirty="0"/>
              <a:t> , like:</a:t>
            </a:r>
          </a:p>
          <a:p>
            <a:pPr lvl="2">
              <a:lnSpc>
                <a:spcPct val="150000"/>
              </a:lnSpc>
            </a:pPr>
            <a:endParaRPr lang="en-US" sz="2000" dirty="0"/>
          </a:p>
          <a:p>
            <a:pPr lvl="2"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passport-local</a:t>
            </a:r>
            <a:r>
              <a:rPr lang="en-US" dirty="0"/>
              <a:t>: Uses local </a:t>
            </a:r>
            <a:r>
              <a:rPr lang="en-US" b="1" dirty="0">
                <a:solidFill>
                  <a:srgbClr val="00B050"/>
                </a:solidFill>
              </a:rPr>
              <a:t>username</a:t>
            </a:r>
            <a:r>
              <a:rPr lang="en-US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password</a:t>
            </a:r>
            <a:r>
              <a:rPr lang="en-US" dirty="0"/>
              <a:t> authentication.</a:t>
            </a:r>
          </a:p>
          <a:p>
            <a:pPr lvl="2"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passport-</a:t>
            </a:r>
            <a:r>
              <a:rPr lang="en-US" b="1" dirty="0" err="1">
                <a:solidFill>
                  <a:schemeClr val="accent1"/>
                </a:solidFill>
              </a:rPr>
              <a:t>facebook</a:t>
            </a:r>
            <a:r>
              <a:rPr lang="en-US" dirty="0"/>
              <a:t>: To </a:t>
            </a:r>
            <a:r>
              <a:rPr lang="en-US" b="1" dirty="0">
                <a:solidFill>
                  <a:srgbClr val="0070C0"/>
                </a:solidFill>
              </a:rPr>
              <a:t>authenticate</a:t>
            </a:r>
            <a:r>
              <a:rPr lang="en-US" dirty="0"/>
              <a:t> with </a:t>
            </a:r>
            <a:r>
              <a:rPr lang="en-US" b="1" dirty="0">
                <a:solidFill>
                  <a:srgbClr val="002060"/>
                </a:solidFill>
              </a:rPr>
              <a:t>Facebook</a:t>
            </a:r>
            <a:r>
              <a:rPr lang="en-US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passport-twitter:</a:t>
            </a:r>
            <a:r>
              <a:rPr lang="en-US" dirty="0"/>
              <a:t> To </a:t>
            </a:r>
            <a:r>
              <a:rPr lang="en-US" b="1" dirty="0">
                <a:solidFill>
                  <a:srgbClr val="0070C0"/>
                </a:solidFill>
              </a:rPr>
              <a:t>authenticate</a:t>
            </a:r>
            <a:r>
              <a:rPr lang="en-US" dirty="0"/>
              <a:t> with </a:t>
            </a:r>
            <a:r>
              <a:rPr lang="en-US" b="1" dirty="0">
                <a:solidFill>
                  <a:srgbClr val="002060"/>
                </a:solidFill>
              </a:rPr>
              <a:t>Twitter</a:t>
            </a:r>
            <a:r>
              <a:rPr lang="en-US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</a:rPr>
              <a:t>passport-google:</a:t>
            </a:r>
            <a:r>
              <a:rPr lang="en-US" dirty="0"/>
              <a:t> To </a:t>
            </a:r>
            <a:r>
              <a:rPr lang="en-US" b="1" dirty="0">
                <a:solidFill>
                  <a:srgbClr val="0070C0"/>
                </a:solidFill>
              </a:rPr>
              <a:t>authenticate</a:t>
            </a:r>
            <a:r>
              <a:rPr lang="en-US" dirty="0"/>
              <a:t> </a:t>
            </a:r>
            <a:r>
              <a:rPr lang="en-US"/>
              <a:t>with </a:t>
            </a:r>
            <a:r>
              <a:rPr lang="en-US" b="1">
                <a:solidFill>
                  <a:srgbClr val="002060"/>
                </a:solidFill>
              </a:rPr>
              <a:t>Google</a:t>
            </a:r>
            <a:r>
              <a:rPr lang="en-US" b="1">
                <a:solidFill>
                  <a:srgbClr val="C00000"/>
                </a:solidFill>
              </a:rPr>
              <a:t>.</a:t>
            </a:r>
            <a:endParaRPr lang="en-US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098037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Which strategy we will use?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4">
                    <a:lumMod val="75000"/>
                  </a:schemeClr>
                </a:solidFill>
              </a:rPr>
              <a:t>We</a:t>
            </a:r>
            <a:r>
              <a:rPr lang="en-US" sz="2200" dirty="0"/>
              <a:t> will be using </a:t>
            </a:r>
            <a:r>
              <a:rPr lang="en-US" sz="22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local authentication </a:t>
            </a:r>
            <a:r>
              <a:rPr lang="en-US" sz="2200" dirty="0"/>
              <a:t>with </a:t>
            </a:r>
            <a:r>
              <a:rPr lang="en-US" sz="2200" b="1" dirty="0">
                <a:solidFill>
                  <a:srgbClr val="0070C0"/>
                </a:solidFill>
              </a:rPr>
              <a:t>mongoose</a:t>
            </a:r>
            <a:r>
              <a:rPr lang="en-US" sz="2200" dirty="0"/>
              <a:t> in this course.</a:t>
            </a:r>
          </a:p>
          <a:p>
            <a:pPr lvl="1">
              <a:lnSpc>
                <a:spcPct val="150000"/>
              </a:lnSpc>
            </a:pPr>
            <a:endParaRPr lang="en-US" sz="2200" b="1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2">
                    <a:lumMod val="50000"/>
                  </a:schemeClr>
                </a:solidFill>
              </a:rPr>
              <a:t>It means </a:t>
            </a:r>
            <a:r>
              <a:rPr lang="en-US" sz="2200" dirty="0"/>
              <a:t>we will use </a:t>
            </a:r>
            <a:r>
              <a:rPr lang="en-US" sz="2200" b="1" dirty="0">
                <a:solidFill>
                  <a:srgbClr val="002060"/>
                </a:solidFill>
              </a:rPr>
              <a:t>Passport/Mongoose combination </a:t>
            </a:r>
            <a:r>
              <a:rPr lang="en-US" sz="2200" dirty="0"/>
              <a:t>to: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set up </a:t>
            </a:r>
            <a:r>
              <a:rPr lang="en-US" sz="2000" dirty="0"/>
              <a:t>our </a:t>
            </a:r>
            <a:r>
              <a:rPr lang="en-US" sz="2000" b="1" dirty="0">
                <a:solidFill>
                  <a:srgbClr val="C00000"/>
                </a:solidFill>
              </a:rPr>
              <a:t>DB</a:t>
            </a:r>
            <a:r>
              <a:rPr lang="en-US" sz="2000" dirty="0"/>
              <a:t> .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add </a:t>
            </a:r>
            <a:r>
              <a:rPr lang="en-US" sz="2000" dirty="0"/>
              <a:t>user </a:t>
            </a:r>
            <a:r>
              <a:rPr lang="en-US" sz="2000" b="1" dirty="0">
                <a:solidFill>
                  <a:srgbClr val="00B050"/>
                </a:solidFill>
              </a:rPr>
              <a:t>credentials</a:t>
            </a:r>
            <a:r>
              <a:rPr lang="en-US" sz="2000" dirty="0"/>
              <a:t> in the </a:t>
            </a:r>
            <a:r>
              <a:rPr lang="en-US" sz="2000" b="1" dirty="0">
                <a:solidFill>
                  <a:srgbClr val="C00000"/>
                </a:solidFill>
              </a:rPr>
              <a:t>DB</a:t>
            </a:r>
            <a:r>
              <a:rPr lang="en-US" sz="2000" dirty="0"/>
              <a:t> .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validate</a:t>
            </a:r>
            <a:r>
              <a:rPr lang="en-US" sz="2000" dirty="0"/>
              <a:t> these </a:t>
            </a:r>
            <a:r>
              <a:rPr lang="en-US" sz="2000" b="1" dirty="0">
                <a:solidFill>
                  <a:srgbClr val="00B050"/>
                </a:solidFill>
              </a:rPr>
              <a:t>credentials</a:t>
            </a:r>
            <a:r>
              <a:rPr lang="en-US" sz="2000" dirty="0"/>
              <a:t> at the </a:t>
            </a:r>
            <a:r>
              <a:rPr lang="en-US" sz="2000" b="1" dirty="0">
                <a:solidFill>
                  <a:srgbClr val="0070C0"/>
                </a:solidFill>
              </a:rPr>
              <a:t>time</a:t>
            </a:r>
            <a:r>
              <a:rPr lang="en-US" sz="2000" dirty="0"/>
              <a:t> of </a:t>
            </a:r>
            <a:r>
              <a:rPr lang="en-US" sz="2000" b="1" dirty="0">
                <a:solidFill>
                  <a:schemeClr val="accent2"/>
                </a:solidFill>
              </a:rPr>
              <a:t>login</a:t>
            </a:r>
            <a:r>
              <a:rPr lang="en-US" sz="2000" dirty="0"/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2615161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we will do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chemeClr val="accent1"/>
                </a:solidFill>
              </a:rPr>
              <a:t>In this </a:t>
            </a:r>
            <a:r>
              <a:rPr lang="en-US" sz="2200" dirty="0"/>
              <a:t>example we will </a:t>
            </a:r>
            <a:r>
              <a:rPr lang="en-US" sz="2200" b="1" dirty="0">
                <a:solidFill>
                  <a:srgbClr val="C00000"/>
                </a:solidFill>
              </a:rPr>
              <a:t>create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0070C0"/>
                </a:solidFill>
              </a:rPr>
              <a:t>functional login page </a:t>
            </a:r>
            <a:r>
              <a:rPr lang="en-US" sz="2200" dirty="0"/>
              <a:t>with  </a:t>
            </a:r>
            <a:r>
              <a:rPr lang="en-US" sz="2200" u="sng" dirty="0">
                <a:solidFill>
                  <a:schemeClr val="accent2">
                    <a:lumMod val="75000"/>
                  </a:schemeClr>
                </a:solidFill>
              </a:rPr>
              <a:t>complete </a:t>
            </a:r>
            <a:r>
              <a:rPr lang="en-US" sz="2200" b="1" u="sng" dirty="0">
                <a:solidFill>
                  <a:schemeClr val="accent2">
                    <a:lumMod val="75000"/>
                  </a:schemeClr>
                </a:solidFill>
              </a:rPr>
              <a:t>authentication</a:t>
            </a:r>
            <a:r>
              <a:rPr lang="en-US" sz="2200" u="sng" dirty="0">
                <a:solidFill>
                  <a:schemeClr val="accent2">
                    <a:lumMod val="75000"/>
                  </a:schemeClr>
                </a:solidFill>
              </a:rPr>
              <a:t> and </a:t>
            </a:r>
            <a:r>
              <a:rPr lang="en-US" sz="2200" b="1" u="sng" dirty="0">
                <a:solidFill>
                  <a:schemeClr val="accent2">
                    <a:lumMod val="75000"/>
                  </a:schemeClr>
                </a:solidFill>
              </a:rPr>
              <a:t>authorization</a:t>
            </a:r>
            <a:r>
              <a:rPr lang="en-US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200" dirty="0"/>
              <a:t>having the </a:t>
            </a:r>
            <a:r>
              <a:rPr lang="en-US" sz="2200" b="1" dirty="0">
                <a:solidFill>
                  <a:srgbClr val="002060"/>
                </a:solidFill>
              </a:rPr>
              <a:t>following features</a:t>
            </a:r>
            <a:r>
              <a:rPr lang="en-US" sz="2200" dirty="0"/>
              <a:t>: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2">
              <a:lnSpc>
                <a:spcPct val="150000"/>
              </a:lnSpc>
            </a:pPr>
            <a:r>
              <a:rPr lang="en-US" sz="2000" dirty="0"/>
              <a:t>A </a:t>
            </a:r>
            <a:r>
              <a:rPr lang="en-US" sz="2000" b="1" dirty="0">
                <a:solidFill>
                  <a:srgbClr val="FFC000"/>
                </a:solidFill>
              </a:rPr>
              <a:t>login form </a:t>
            </a:r>
            <a:r>
              <a:rPr lang="en-US" sz="2000" dirty="0"/>
              <a:t>for a </a:t>
            </a:r>
            <a:r>
              <a:rPr lang="en-US" sz="2000" b="1" dirty="0">
                <a:solidFill>
                  <a:srgbClr val="C00000"/>
                </a:solidFill>
              </a:rPr>
              <a:t>Node application </a:t>
            </a:r>
            <a:r>
              <a:rPr lang="en-US" sz="2000" dirty="0"/>
              <a:t>using </a:t>
            </a:r>
            <a:r>
              <a:rPr lang="en-US" sz="2000" b="1" dirty="0">
                <a:solidFill>
                  <a:schemeClr val="accent3"/>
                </a:solidFill>
              </a:rPr>
              <a:t>Passport</a:t>
            </a:r>
            <a:r>
              <a:rPr lang="en-US" sz="2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</a:rPr>
              <a:t>Using</a:t>
            </a:r>
            <a:r>
              <a:rPr lang="en-US" sz="2000" dirty="0"/>
              <a:t> the </a:t>
            </a:r>
            <a:r>
              <a:rPr lang="en-US" sz="2000" b="1" dirty="0">
                <a:solidFill>
                  <a:srgbClr val="00B050"/>
                </a:solidFill>
              </a:rPr>
              <a:t>session authentication strategy </a:t>
            </a:r>
            <a:r>
              <a:rPr lang="en-US" sz="2000" dirty="0"/>
              <a:t>with </a:t>
            </a:r>
            <a:r>
              <a:rPr lang="en-US" sz="2000" b="1" dirty="0">
                <a:solidFill>
                  <a:schemeClr val="accent3"/>
                </a:solidFill>
              </a:rPr>
              <a:t>Passport</a:t>
            </a:r>
            <a:r>
              <a:rPr lang="en-US" sz="2000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FFC000"/>
                </a:solidFill>
              </a:rPr>
              <a:t>Connecting</a:t>
            </a:r>
            <a:r>
              <a:rPr lang="en-US" sz="2000" dirty="0"/>
              <a:t> Passport to a </a:t>
            </a:r>
            <a:r>
              <a:rPr lang="en-US" sz="2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MongoDB database </a:t>
            </a:r>
            <a:r>
              <a:rPr lang="en-US" sz="2000" dirty="0"/>
              <a:t>to store </a:t>
            </a:r>
            <a:r>
              <a:rPr lang="en-US" sz="2000" b="1" dirty="0">
                <a:solidFill>
                  <a:srgbClr val="00B050"/>
                </a:solidFill>
              </a:rPr>
              <a:t>user data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rgbClr val="7030A0"/>
                </a:solidFill>
              </a:rPr>
              <a:t>Authorizing</a:t>
            </a:r>
            <a:r>
              <a:rPr lang="en-US" sz="2000" dirty="0"/>
              <a:t> only </a:t>
            </a:r>
            <a:r>
              <a:rPr lang="en-US" sz="2000" b="1" dirty="0">
                <a:solidFill>
                  <a:srgbClr val="FFC000"/>
                </a:solidFill>
              </a:rPr>
              <a:t>logged-in users </a:t>
            </a:r>
            <a:r>
              <a:rPr lang="en-US" sz="2000" dirty="0"/>
              <a:t>to </a:t>
            </a:r>
            <a:r>
              <a:rPr lang="en-US" sz="2000" b="1" dirty="0">
                <a:solidFill>
                  <a:srgbClr val="C00000"/>
                </a:solidFill>
              </a:rPr>
              <a:t>access</a:t>
            </a:r>
            <a:r>
              <a:rPr lang="en-US" sz="2000" dirty="0"/>
              <a:t> a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secret page</a:t>
            </a:r>
            <a:r>
              <a:rPr lang="en-US" sz="2000" dirty="0"/>
              <a:t>.</a:t>
            </a:r>
          </a:p>
          <a:p>
            <a:pPr lvl="1">
              <a:lnSpc>
                <a:spcPct val="150000"/>
              </a:lnSpc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3524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Application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7F3ABE-C5DA-11B0-FF18-A781725D14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988840"/>
            <a:ext cx="4824536" cy="4032448"/>
          </a:xfrm>
        </p:spPr>
      </p:pic>
    </p:spTree>
    <p:extLst>
      <p:ext uri="{BB962C8B-B14F-4D97-AF65-F5344CB8AC3E}">
        <p14:creationId xmlns:p14="http://schemas.microsoft.com/office/powerpoint/2010/main" val="10458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Packages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en-US" sz="2200" b="1" dirty="0">
                <a:solidFill>
                  <a:srgbClr val="0070C0"/>
                </a:solidFill>
              </a:rPr>
              <a:t>We will </a:t>
            </a:r>
            <a:r>
              <a:rPr lang="en-US" sz="2200" dirty="0"/>
              <a:t>need a </a:t>
            </a:r>
            <a:r>
              <a:rPr lang="en-US" sz="2200" b="1" dirty="0">
                <a:solidFill>
                  <a:srgbClr val="7030A0"/>
                </a:solidFill>
              </a:rPr>
              <a:t>total</a:t>
            </a:r>
            <a:r>
              <a:rPr lang="en-US" sz="2200" dirty="0"/>
              <a:t> of </a:t>
            </a:r>
            <a:r>
              <a:rPr lang="en-US" sz="2200" b="1" u="sng" dirty="0">
                <a:solidFill>
                  <a:srgbClr val="C00000"/>
                </a:solidFill>
              </a:rPr>
              <a:t>7 packages </a:t>
            </a:r>
            <a:r>
              <a:rPr lang="en-US" sz="2200" dirty="0"/>
              <a:t>as </a:t>
            </a:r>
            <a:r>
              <a:rPr lang="en-US" sz="2200" b="1" dirty="0">
                <a:solidFill>
                  <a:srgbClr val="92D050"/>
                </a:solidFill>
              </a:rPr>
              <a:t>listed below</a:t>
            </a:r>
            <a:r>
              <a:rPr lang="en-US" sz="2200" dirty="0"/>
              <a:t>: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sz="2200" dirty="0"/>
          </a:p>
          <a:p>
            <a:pPr lvl="1">
              <a:lnSpc>
                <a:spcPct val="150000"/>
              </a:lnSpc>
            </a:pPr>
            <a:endParaRPr lang="en-US" sz="2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2E80571-4E93-A1CB-4B28-F551F26CFB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00460"/>
              </p:ext>
            </p:extLst>
          </p:nvPr>
        </p:nvGraphicFramePr>
        <p:xfrm>
          <a:off x="875970" y="2322235"/>
          <a:ext cx="7416824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08412">
                  <a:extLst>
                    <a:ext uri="{9D8B030D-6E8A-4147-A177-3AD203B41FA5}">
                      <a16:colId xmlns:a16="http://schemas.microsoft.com/office/drawing/2014/main" val="2976172585"/>
                    </a:ext>
                  </a:extLst>
                </a:gridCol>
                <a:gridCol w="3708412">
                  <a:extLst>
                    <a:ext uri="{9D8B030D-6E8A-4147-A177-3AD203B41FA5}">
                      <a16:colId xmlns:a16="http://schemas.microsoft.com/office/drawing/2014/main" val="3171097208"/>
                    </a:ext>
                  </a:extLst>
                </a:gridCol>
              </a:tblGrid>
              <a:tr h="323488">
                <a:tc>
                  <a:txBody>
                    <a:bodyPr/>
                    <a:lstStyle/>
                    <a:p>
                      <a:r>
                        <a:rPr lang="en-US" dirty="0"/>
                        <a:t>Package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04989"/>
                  </a:ext>
                </a:extLst>
              </a:tr>
              <a:tr h="566104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express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</a:t>
                      </a:r>
                      <a:r>
                        <a:rPr lang="en-US" sz="18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Express framework </a:t>
                      </a:r>
                      <a:r>
                        <a:rPr lang="en-US" sz="1800" dirty="0"/>
                        <a:t>for our web application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073456"/>
                  </a:ext>
                </a:extLst>
              </a:tr>
              <a:tr h="566104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express-session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To </a:t>
                      </a:r>
                      <a:r>
                        <a:rPr lang="en-US" sz="18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create</a:t>
                      </a:r>
                      <a:r>
                        <a:rPr lang="en-US" sz="1800" dirty="0"/>
                        <a:t> and </a:t>
                      </a:r>
                      <a:r>
                        <a:rPr lang="en-US" sz="18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manage</a:t>
                      </a:r>
                      <a:r>
                        <a:rPr lang="en-US" sz="1800" dirty="0"/>
                        <a:t> the </a:t>
                      </a:r>
                      <a:r>
                        <a:rPr lang="en-US" sz="1800" b="1" dirty="0">
                          <a:solidFill>
                            <a:srgbClr val="00B050"/>
                          </a:solidFill>
                        </a:rPr>
                        <a:t>sessions</a:t>
                      </a:r>
                      <a:endParaRPr lang="en-IN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557839"/>
                  </a:ext>
                </a:extLst>
              </a:tr>
              <a:tr h="323488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mongoose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To </a:t>
                      </a:r>
                      <a:r>
                        <a:rPr lang="en-US" sz="1800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connect</a:t>
                      </a:r>
                      <a:r>
                        <a:rPr lang="en-US" sz="1800" dirty="0"/>
                        <a:t> with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</a:rPr>
                        <a:t>MongoDB</a:t>
                      </a:r>
                      <a:endParaRPr lang="en-IN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391729"/>
                  </a:ext>
                </a:extLst>
              </a:tr>
              <a:tr h="323488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passport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  <a:r>
                        <a:rPr lang="en-IN" sz="1800" dirty="0"/>
                        <a:t>he </a:t>
                      </a:r>
                      <a:r>
                        <a:rPr lang="en-IN" sz="1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authentication library</a:t>
                      </a:r>
                      <a:endParaRPr lang="en-IN" b="1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4883750"/>
                  </a:ext>
                </a:extLst>
              </a:tr>
              <a:tr h="323488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passport-local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</a:t>
                      </a:r>
                      <a:r>
                        <a:rPr lang="en-IN" sz="1800" dirty="0"/>
                        <a:t>he </a:t>
                      </a:r>
                      <a:r>
                        <a:rPr lang="en-IN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authentication </a:t>
                      </a:r>
                      <a:r>
                        <a:rPr lang="en-U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strategy</a:t>
                      </a:r>
                      <a:endParaRPr lang="en-IN" b="1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337417"/>
                  </a:ext>
                </a:extLst>
              </a:tr>
              <a:tr h="566104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passport-local-mongoose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To integrate </a:t>
                      </a:r>
                      <a:r>
                        <a:rPr lang="en-US" sz="1800" b="1" dirty="0">
                          <a:solidFill>
                            <a:srgbClr val="92D050"/>
                          </a:solidFill>
                        </a:rPr>
                        <a:t>mongoose</a:t>
                      </a:r>
                      <a:r>
                        <a:rPr lang="en-US" sz="1800" dirty="0"/>
                        <a:t> with </a:t>
                      </a:r>
                      <a:r>
                        <a:rPr lang="en-US" sz="1800" b="1" dirty="0">
                          <a:solidFill>
                            <a:srgbClr val="7030A0"/>
                          </a:solidFill>
                        </a:rPr>
                        <a:t>passport-local</a:t>
                      </a:r>
                      <a:endParaRPr lang="en-IN" b="1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301786"/>
                  </a:ext>
                </a:extLst>
              </a:tr>
              <a:tr h="80872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connect-ensure-login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</a:t>
                      </a:r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authorization middleware </a:t>
                      </a:r>
                      <a:r>
                        <a:rPr lang="en-US" dirty="0"/>
                        <a:t>that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makes it easy </a:t>
                      </a:r>
                      <a:r>
                        <a:rPr lang="en-US" dirty="0"/>
                        <a:t>to 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restrict access</a:t>
                      </a:r>
                      <a:r>
                        <a:rPr lang="en-US" dirty="0"/>
                        <a:t> to pages.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0863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6300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12989</TotalTime>
  <Words>838</Words>
  <Application>Microsoft Office PowerPoint</Application>
  <PresentationFormat>On-screen Show (4:3)</PresentationFormat>
  <Paragraphs>150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Bookman Old Style</vt:lpstr>
      <vt:lpstr>Calibri</vt:lpstr>
      <vt:lpstr>Century Gothic</vt:lpstr>
      <vt:lpstr>Wingdings</vt:lpstr>
      <vt:lpstr>Vapor Trail</vt:lpstr>
      <vt:lpstr>PowerPoint Presentation</vt:lpstr>
      <vt:lpstr>Today’s Agenda</vt:lpstr>
      <vt:lpstr>What is passport js ?</vt:lpstr>
      <vt:lpstr>benefit</vt:lpstr>
      <vt:lpstr>About passport strategies</vt:lpstr>
      <vt:lpstr>Which strategy we will use?</vt:lpstr>
      <vt:lpstr>What we will do ?</vt:lpstr>
      <vt:lpstr>Application structure</vt:lpstr>
      <vt:lpstr>Packages required</vt:lpstr>
      <vt:lpstr>Installing required packages</vt:lpstr>
      <vt:lpstr>The db.js FILE</vt:lpstr>
      <vt:lpstr>Creating html pages</vt:lpstr>
      <vt:lpstr>Creating html pages</vt:lpstr>
      <vt:lpstr>Creating html pages</vt:lpstr>
      <vt:lpstr>Developing our model</vt:lpstr>
      <vt:lpstr>The user.js file</vt:lpstr>
      <vt:lpstr>Important points about model</vt:lpstr>
      <vt:lpstr>Important methods added by passport-local-mongoose</vt:lpstr>
      <vt:lpstr>Important exceptions added by passport-local-mongoose</vt:lpstr>
      <vt:lpstr>Adding some dummy users</vt:lpstr>
      <vt:lpstr>Adding some dummy users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305</cp:revision>
  <dcterms:created xsi:type="dcterms:W3CDTF">2015-12-21T13:46:00Z</dcterms:created>
  <dcterms:modified xsi:type="dcterms:W3CDTF">2023-08-24T08:06:47Z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D7D8A44C01E6481A8EB8A1F0E373AA96</vt:lpwstr>
  </property>
  <property fmtid="{D5CDD505-2E9C-101B-9397-08002B2CF9AE}" pid="3" name="KSOProductBuildVer">
    <vt:lpwstr>1033-11.2.0.11254</vt:lpwstr>
  </property>
</Properties>
</file>