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52"/>
  </p:notesMasterIdLst>
  <p:sldIdLst>
    <p:sldId id="256" r:id="rId2"/>
    <p:sldId id="301" r:id="rId3"/>
    <p:sldId id="1730" r:id="rId4"/>
    <p:sldId id="1851" r:id="rId5"/>
    <p:sldId id="1850" r:id="rId6"/>
    <p:sldId id="1852" r:id="rId7"/>
    <p:sldId id="1853" r:id="rId8"/>
    <p:sldId id="1854" r:id="rId9"/>
    <p:sldId id="1856" r:id="rId10"/>
    <p:sldId id="1857" r:id="rId11"/>
    <p:sldId id="1855" r:id="rId12"/>
    <p:sldId id="1858" r:id="rId13"/>
    <p:sldId id="1859" r:id="rId14"/>
    <p:sldId id="1860" r:id="rId15"/>
    <p:sldId id="1861" r:id="rId16"/>
    <p:sldId id="1862" r:id="rId17"/>
    <p:sldId id="1863" r:id="rId18"/>
    <p:sldId id="1864" r:id="rId19"/>
    <p:sldId id="1865" r:id="rId20"/>
    <p:sldId id="1866" r:id="rId21"/>
    <p:sldId id="1798" r:id="rId22"/>
    <p:sldId id="1867" r:id="rId23"/>
    <p:sldId id="1868" r:id="rId24"/>
    <p:sldId id="1870" r:id="rId25"/>
    <p:sldId id="1869" r:id="rId26"/>
    <p:sldId id="1871" r:id="rId27"/>
    <p:sldId id="1872" r:id="rId28"/>
    <p:sldId id="1874" r:id="rId29"/>
    <p:sldId id="1875" r:id="rId30"/>
    <p:sldId id="1876" r:id="rId31"/>
    <p:sldId id="1878" r:id="rId32"/>
    <p:sldId id="1879" r:id="rId33"/>
    <p:sldId id="1880" r:id="rId34"/>
    <p:sldId id="1797" r:id="rId35"/>
    <p:sldId id="1882" r:id="rId36"/>
    <p:sldId id="1881" r:id="rId37"/>
    <p:sldId id="1883" r:id="rId38"/>
    <p:sldId id="1884" r:id="rId39"/>
    <p:sldId id="1885" r:id="rId40"/>
    <p:sldId id="1886" r:id="rId41"/>
    <p:sldId id="1887" r:id="rId42"/>
    <p:sldId id="1888" r:id="rId43"/>
    <p:sldId id="1889" r:id="rId44"/>
    <p:sldId id="1890" r:id="rId45"/>
    <p:sldId id="1891" r:id="rId46"/>
    <p:sldId id="1892" r:id="rId47"/>
    <p:sldId id="1893" r:id="rId48"/>
    <p:sldId id="1894" r:id="rId49"/>
    <p:sldId id="1895" r:id="rId50"/>
    <p:sldId id="1896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ABE9447-2E3C-4C54-B5DA-EC465DFA67CD}"/>
    <pc:docChg chg="undo custSel addSld delSld modSld sldOrd">
      <pc:chgData name="Sharma Computer Academy" userId="08476b32c11f4418" providerId="LiveId" clId="{1ABE9447-2E3C-4C54-B5DA-EC465DFA67CD}" dt="2023-09-01T08:42:01.495" v="4463" actId="113"/>
      <pc:docMkLst>
        <pc:docMk/>
      </pc:docMkLst>
      <pc:sldChg chg="modSp mod">
        <pc:chgData name="Sharma Computer Academy" userId="08476b32c11f4418" providerId="LiveId" clId="{1ABE9447-2E3C-4C54-B5DA-EC465DFA67CD}" dt="2023-08-15T14:39:22.842" v="0" actId="20577"/>
        <pc:sldMkLst>
          <pc:docMk/>
          <pc:sldMk cId="0" sldId="256"/>
        </pc:sldMkLst>
        <pc:spChg chg="mod">
          <ac:chgData name="Sharma Computer Academy" userId="08476b32c11f4418" providerId="LiveId" clId="{1ABE9447-2E3C-4C54-B5DA-EC465DFA67CD}" dt="2023-08-15T14:39:22.842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1ABE9447-2E3C-4C54-B5DA-EC465DFA67CD}" dt="2023-08-21T08:15:03.152" v="4317"/>
        <pc:sldMkLst>
          <pc:docMk/>
          <pc:sldMk cId="0" sldId="301"/>
        </pc:sldMkLst>
        <pc:spChg chg="mod">
          <ac:chgData name="Sharma Computer Academy" userId="08476b32c11f4418" providerId="LiveId" clId="{1ABE9447-2E3C-4C54-B5DA-EC465DFA67CD}" dt="2023-08-21T08:14:53.822" v="4315" actId="20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7019787" sldId="1588"/>
        </pc:sldMkLst>
      </pc:sldChg>
      <pc:sldChg chg="modSp mod modAnim">
        <pc:chgData name="Sharma Computer Academy" userId="08476b32c11f4418" providerId="LiveId" clId="{1ABE9447-2E3C-4C54-B5DA-EC465DFA67CD}" dt="2023-08-25T07:36:58.522" v="4324" actId="115"/>
        <pc:sldMkLst>
          <pc:docMk/>
          <pc:sldMk cId="1346110058" sldId="1730"/>
        </pc:sldMkLst>
        <pc:spChg chg="mod">
          <ac:chgData name="Sharma Computer Academy" userId="08476b32c11f4418" providerId="LiveId" clId="{1ABE9447-2E3C-4C54-B5DA-EC465DFA67CD}" dt="2023-08-18T04:56:31.281" v="46" actId="20577"/>
          <ac:spMkLst>
            <pc:docMk/>
            <pc:sldMk cId="1346110058" sldId="1730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5T07:36:58.522" v="4324" actId="115"/>
          <ac:spMkLst>
            <pc:docMk/>
            <pc:sldMk cId="1346110058" sldId="1730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1ABE9447-2E3C-4C54-B5DA-EC465DFA67CD}" dt="2023-08-21T06:24:03.038" v="3277" actId="47"/>
        <pc:sldMkLst>
          <pc:docMk/>
          <pc:sldMk cId="100780912" sldId="1731"/>
        </pc:sldMkLst>
        <pc:spChg chg="mod">
          <ac:chgData name="Sharma Computer Academy" userId="08476b32c11f4418" providerId="LiveId" clId="{1ABE9447-2E3C-4C54-B5DA-EC465DFA67CD}" dt="2023-08-21T06:10:45.810" v="2760" actId="20577"/>
          <ac:spMkLst>
            <pc:docMk/>
            <pc:sldMk cId="100780912" sldId="1731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6:11:09.164" v="2775" actId="20577"/>
          <ac:spMkLst>
            <pc:docMk/>
            <pc:sldMk cId="100780912" sldId="173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781145153" sldId="1772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635904759" sldId="177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625593333" sldId="179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609683003" sldId="1794"/>
        </pc:sldMkLst>
      </pc:sldChg>
      <pc:sldChg chg="modSp mod ord modAnim">
        <pc:chgData name="Sharma Computer Academy" userId="08476b32c11f4418" providerId="LiveId" clId="{1ABE9447-2E3C-4C54-B5DA-EC465DFA67CD}" dt="2023-08-21T06:39:01.073" v="3686"/>
        <pc:sldMkLst>
          <pc:docMk/>
          <pc:sldMk cId="3098037386" sldId="1797"/>
        </pc:sldMkLst>
        <pc:spChg chg="mod">
          <ac:chgData name="Sharma Computer Academy" userId="08476b32c11f4418" providerId="LiveId" clId="{1ABE9447-2E3C-4C54-B5DA-EC465DFA67CD}" dt="2023-08-21T06:37:29.381" v="3552" actId="20577"/>
          <ac:spMkLst>
            <pc:docMk/>
            <pc:sldMk cId="3098037386" sldId="1797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6:38:52.836" v="3685" actId="113"/>
          <ac:spMkLst>
            <pc:docMk/>
            <pc:sldMk cId="3098037386" sldId="17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1ABE9447-2E3C-4C54-B5DA-EC465DFA67CD}" dt="2023-08-21T05:31:28.850" v="1516" actId="20577"/>
        <pc:sldMkLst>
          <pc:docMk/>
          <pc:sldMk cId="3252586689" sldId="1798"/>
        </pc:sldMkLst>
        <pc:spChg chg="mod">
          <ac:chgData name="Sharma Computer Academy" userId="08476b32c11f4418" providerId="LiveId" clId="{1ABE9447-2E3C-4C54-B5DA-EC465DFA67CD}" dt="2023-08-21T05:25:48.333" v="1189" actId="20577"/>
          <ac:spMkLst>
            <pc:docMk/>
            <pc:sldMk cId="3252586689" sldId="1798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5:31:28.850" v="1516" actId="20577"/>
          <ac:spMkLst>
            <pc:docMk/>
            <pc:sldMk cId="3252586689" sldId="179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615161067" sldId="1799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335246530" sldId="1800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04583099" sldId="1801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768231773" sldId="1802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386300358" sldId="180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113880551" sldId="1804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227068612" sldId="1805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416160719" sldId="1806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509287506" sldId="1807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698553397" sldId="1809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172582127" sldId="1810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48275555" sldId="1811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359116014" sldId="1812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95840209" sldId="181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966042172" sldId="1814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344035735" sldId="1815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947915621" sldId="1817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565913081" sldId="1818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408290097" sldId="1819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87427773" sldId="1820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06715836" sldId="1822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126998652" sldId="182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879708133" sldId="1824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648728459" sldId="1825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412969503" sldId="1826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223409209" sldId="1827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411080036" sldId="1828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57434170" sldId="1829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700583745" sldId="1830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647540798" sldId="1831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4233701063" sldId="1832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50548892" sldId="183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4049002204" sldId="1834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004189345" sldId="1835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185013751" sldId="1836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082526166" sldId="1837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55909160" sldId="1838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193589666" sldId="1839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653182" sldId="1840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444041269" sldId="1841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214426567" sldId="1842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063632812" sldId="184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333755302" sldId="1845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4147662950" sldId="1846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887352892" sldId="1847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880448076" sldId="1848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75892454" sldId="1849"/>
        </pc:sldMkLst>
      </pc:sldChg>
      <pc:sldChg chg="modSp add mod modAnim">
        <pc:chgData name="Sharma Computer Academy" userId="08476b32c11f4418" providerId="LiveId" clId="{1ABE9447-2E3C-4C54-B5DA-EC465DFA67CD}" dt="2023-08-18T05:09:57.911" v="111" actId="207"/>
        <pc:sldMkLst>
          <pc:docMk/>
          <pc:sldMk cId="1075740181" sldId="1850"/>
        </pc:sldMkLst>
        <pc:spChg chg="mod">
          <ac:chgData name="Sharma Computer Academy" userId="08476b32c11f4418" providerId="LiveId" clId="{1ABE9447-2E3C-4C54-B5DA-EC465DFA67CD}" dt="2023-08-18T05:07:11.421" v="60" actId="20577"/>
          <ac:spMkLst>
            <pc:docMk/>
            <pc:sldMk cId="1075740181" sldId="1850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18T05:09:57.911" v="111" actId="207"/>
          <ac:spMkLst>
            <pc:docMk/>
            <pc:sldMk cId="1075740181" sldId="1850"/>
            <ac:spMk id="3" creationId="{00000000-0000-0000-0000-000000000000}"/>
          </ac:spMkLst>
        </pc:spChg>
      </pc:sldChg>
      <pc:sldChg chg="addSp delSp modSp add mod ord modAnim">
        <pc:chgData name="Sharma Computer Academy" userId="08476b32c11f4418" providerId="LiveId" clId="{1ABE9447-2E3C-4C54-B5DA-EC465DFA67CD}" dt="2023-08-18T05:14:05.612" v="307" actId="1076"/>
        <pc:sldMkLst>
          <pc:docMk/>
          <pc:sldMk cId="1960204797" sldId="1851"/>
        </pc:sldMkLst>
        <pc:spChg chg="del mod">
          <ac:chgData name="Sharma Computer Academy" userId="08476b32c11f4418" providerId="LiveId" clId="{1ABE9447-2E3C-4C54-B5DA-EC465DFA67CD}" dt="2023-08-18T05:14:00.868" v="305" actId="931"/>
          <ac:spMkLst>
            <pc:docMk/>
            <pc:sldMk cId="1960204797" sldId="1851"/>
            <ac:spMk id="3" creationId="{00000000-0000-0000-0000-000000000000}"/>
          </ac:spMkLst>
        </pc:spChg>
        <pc:picChg chg="add mod">
          <ac:chgData name="Sharma Computer Academy" userId="08476b32c11f4418" providerId="LiveId" clId="{1ABE9447-2E3C-4C54-B5DA-EC465DFA67CD}" dt="2023-08-18T05:14:05.612" v="307" actId="1076"/>
          <ac:picMkLst>
            <pc:docMk/>
            <pc:sldMk cId="1960204797" sldId="1851"/>
            <ac:picMk id="5" creationId="{D885E310-A647-3F5A-AE1B-9F659A668CCA}"/>
          </ac:picMkLst>
        </pc:picChg>
      </pc:sldChg>
      <pc:sldChg chg="modSp add mod modAnim">
        <pc:chgData name="Sharma Computer Academy" userId="08476b32c11f4418" providerId="LiveId" clId="{1ABE9447-2E3C-4C54-B5DA-EC465DFA67CD}" dt="2023-08-18T05:13:17.641" v="298" actId="113"/>
        <pc:sldMkLst>
          <pc:docMk/>
          <pc:sldMk cId="508637674" sldId="1852"/>
        </pc:sldMkLst>
        <pc:spChg chg="mod">
          <ac:chgData name="Sharma Computer Academy" userId="08476b32c11f4418" providerId="LiveId" clId="{1ABE9447-2E3C-4C54-B5DA-EC465DFA67CD}" dt="2023-08-18T05:13:17.641" v="298" actId="113"/>
          <ac:spMkLst>
            <pc:docMk/>
            <pc:sldMk cId="508637674" sldId="1852"/>
            <ac:spMk id="3" creationId="{00000000-0000-0000-0000-000000000000}"/>
          </ac:spMkLst>
        </pc:spChg>
      </pc:sldChg>
      <pc:sldChg chg="addSp delSp modSp add mod ord modAnim">
        <pc:chgData name="Sharma Computer Academy" userId="08476b32c11f4418" providerId="LiveId" clId="{1ABE9447-2E3C-4C54-B5DA-EC465DFA67CD}" dt="2023-08-21T08:13:01.085" v="4245" actId="6549"/>
        <pc:sldMkLst>
          <pc:docMk/>
          <pc:sldMk cId="2319529866" sldId="1853"/>
        </pc:sldMkLst>
        <pc:spChg chg="mod">
          <ac:chgData name="Sharma Computer Academy" userId="08476b32c11f4418" providerId="LiveId" clId="{1ABE9447-2E3C-4C54-B5DA-EC465DFA67CD}" dt="2023-08-21T08:13:01.085" v="4245" actId="6549"/>
          <ac:spMkLst>
            <pc:docMk/>
            <pc:sldMk cId="2319529866" sldId="1853"/>
            <ac:spMk id="2" creationId="{00000000-0000-0000-0000-000000000000}"/>
          </ac:spMkLst>
        </pc:spChg>
        <pc:spChg chg="add del mod">
          <ac:chgData name="Sharma Computer Academy" userId="08476b32c11f4418" providerId="LiveId" clId="{1ABE9447-2E3C-4C54-B5DA-EC465DFA67CD}" dt="2023-08-18T05:51:16.968" v="566" actId="207"/>
          <ac:spMkLst>
            <pc:docMk/>
            <pc:sldMk cId="2319529866" sldId="1853"/>
            <ac:spMk id="3" creationId="{00000000-0000-0000-0000-000000000000}"/>
          </ac:spMkLst>
        </pc:spChg>
        <pc:picChg chg="add del mod">
          <ac:chgData name="Sharma Computer Academy" userId="08476b32c11f4418" providerId="LiveId" clId="{1ABE9447-2E3C-4C54-B5DA-EC465DFA67CD}" dt="2023-08-18T05:28:50.029" v="336" actId="931"/>
          <ac:picMkLst>
            <pc:docMk/>
            <pc:sldMk cId="2319529866" sldId="1853"/>
            <ac:picMk id="5" creationId="{1EA708AC-2D1A-BF13-D87E-4D1CFB472B85}"/>
          </ac:picMkLst>
        </pc:picChg>
        <pc:picChg chg="add mod">
          <ac:chgData name="Sharma Computer Academy" userId="08476b32c11f4418" providerId="LiveId" clId="{1ABE9447-2E3C-4C54-B5DA-EC465DFA67CD}" dt="2023-08-18T06:27:12.517" v="743" actId="14826"/>
          <ac:picMkLst>
            <pc:docMk/>
            <pc:sldMk cId="2319529866" sldId="1853"/>
            <ac:picMk id="7" creationId="{DB563359-59CB-3753-D431-4F00C81186B6}"/>
          </ac:picMkLst>
        </pc:picChg>
      </pc:sldChg>
      <pc:sldChg chg="modSp add mod modAnim">
        <pc:chgData name="Sharma Computer Academy" userId="08476b32c11f4418" providerId="LiveId" clId="{1ABE9447-2E3C-4C54-B5DA-EC465DFA67CD}" dt="2023-09-01T07:22:45.082" v="4377" actId="20577"/>
        <pc:sldMkLst>
          <pc:docMk/>
          <pc:sldMk cId="3683731443" sldId="1854"/>
        </pc:sldMkLst>
        <pc:spChg chg="mod">
          <ac:chgData name="Sharma Computer Academy" userId="08476b32c11f4418" providerId="LiveId" clId="{1ABE9447-2E3C-4C54-B5DA-EC465DFA67CD}" dt="2023-08-21T08:13:03.238" v="4247" actId="6549"/>
          <ac:spMkLst>
            <pc:docMk/>
            <pc:sldMk cId="3683731443" sldId="1854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9-01T07:22:45.082" v="4377" actId="20577"/>
          <ac:spMkLst>
            <pc:docMk/>
            <pc:sldMk cId="3683731443" sldId="185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1ABE9447-2E3C-4C54-B5DA-EC465DFA67CD}" dt="2023-08-18T06:10:27.075" v="740" actId="113"/>
        <pc:sldMkLst>
          <pc:docMk/>
          <pc:sldMk cId="2207846852" sldId="1855"/>
        </pc:sldMkLst>
        <pc:spChg chg="mod">
          <ac:chgData name="Sharma Computer Academy" userId="08476b32c11f4418" providerId="LiveId" clId="{1ABE9447-2E3C-4C54-B5DA-EC465DFA67CD}" dt="2023-08-18T06:08:27.934" v="673" actId="20577"/>
          <ac:spMkLst>
            <pc:docMk/>
            <pc:sldMk cId="2207846852" sldId="1855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18T06:10:27.075" v="740" actId="113"/>
          <ac:spMkLst>
            <pc:docMk/>
            <pc:sldMk cId="2207846852" sldId="185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1ABE9447-2E3C-4C54-B5DA-EC465DFA67CD}" dt="2023-09-01T07:24:02.332" v="4450" actId="113"/>
        <pc:sldMkLst>
          <pc:docMk/>
          <pc:sldMk cId="3981303950" sldId="1856"/>
        </pc:sldMkLst>
        <pc:spChg chg="mod">
          <ac:chgData name="Sharma Computer Academy" userId="08476b32c11f4418" providerId="LiveId" clId="{1ABE9447-2E3C-4C54-B5DA-EC465DFA67CD}" dt="2023-08-21T08:13:05.525" v="4249" actId="6549"/>
          <ac:spMkLst>
            <pc:docMk/>
            <pc:sldMk cId="3981303950" sldId="1856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9-01T07:24:02.332" v="4450" actId="113"/>
          <ac:spMkLst>
            <pc:docMk/>
            <pc:sldMk cId="3981303950" sldId="185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1ABE9447-2E3C-4C54-B5DA-EC465DFA67CD}" dt="2023-08-21T08:13:07.534" v="4251" actId="6549"/>
        <pc:sldMkLst>
          <pc:docMk/>
          <pc:sldMk cId="157609211" sldId="1857"/>
        </pc:sldMkLst>
        <pc:spChg chg="mod">
          <ac:chgData name="Sharma Computer Academy" userId="08476b32c11f4418" providerId="LiveId" clId="{1ABE9447-2E3C-4C54-B5DA-EC465DFA67CD}" dt="2023-08-21T08:13:07.534" v="4251" actId="6549"/>
          <ac:spMkLst>
            <pc:docMk/>
            <pc:sldMk cId="157609211" sldId="1857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18T06:28:38.683" v="753" actId="113"/>
          <ac:spMkLst>
            <pc:docMk/>
            <pc:sldMk cId="157609211" sldId="1857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1ABE9447-2E3C-4C54-B5DA-EC465DFA67CD}" dt="2023-08-18T06:32:55.038" v="823"/>
        <pc:sldMkLst>
          <pc:docMk/>
          <pc:sldMk cId="3742301739" sldId="1858"/>
        </pc:sldMkLst>
        <pc:spChg chg="mod">
          <ac:chgData name="Sharma Computer Academy" userId="08476b32c11f4418" providerId="LiveId" clId="{1ABE9447-2E3C-4C54-B5DA-EC465DFA67CD}" dt="2023-08-18T06:29:16.457" v="765" actId="113"/>
          <ac:spMkLst>
            <pc:docMk/>
            <pc:sldMk cId="3742301739" sldId="1858"/>
            <ac:spMk id="3" creationId="{00000000-0000-0000-0000-000000000000}"/>
          </ac:spMkLst>
        </pc:spChg>
        <pc:picChg chg="add mod">
          <ac:chgData name="Sharma Computer Academy" userId="08476b32c11f4418" providerId="LiveId" clId="{1ABE9447-2E3C-4C54-B5DA-EC465DFA67CD}" dt="2023-08-18T06:32:48.023" v="822" actId="14100"/>
          <ac:picMkLst>
            <pc:docMk/>
            <pc:sldMk cId="3742301739" sldId="1858"/>
            <ac:picMk id="5" creationId="{939254D0-F3B0-C3BE-CDDC-E5E1B460DD69}"/>
          </ac:picMkLst>
        </pc:picChg>
      </pc:sldChg>
      <pc:sldChg chg="modSp add mod modAnim">
        <pc:chgData name="Sharma Computer Academy" userId="08476b32c11f4418" providerId="LiveId" clId="{1ABE9447-2E3C-4C54-B5DA-EC465DFA67CD}" dt="2023-08-18T06:32:58.308" v="824"/>
        <pc:sldMkLst>
          <pc:docMk/>
          <pc:sldMk cId="1433788070" sldId="1859"/>
        </pc:sldMkLst>
        <pc:spChg chg="mod">
          <ac:chgData name="Sharma Computer Academy" userId="08476b32c11f4418" providerId="LiveId" clId="{1ABE9447-2E3C-4C54-B5DA-EC465DFA67CD}" dt="2023-08-18T06:32:01.038" v="817" actId="113"/>
          <ac:spMkLst>
            <pc:docMk/>
            <pc:sldMk cId="1433788070" sldId="1859"/>
            <ac:spMk id="3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18T06:32:43.872" v="821" actId="14100"/>
          <ac:picMkLst>
            <pc:docMk/>
            <pc:sldMk cId="1433788070" sldId="1859"/>
            <ac:picMk id="5" creationId="{939254D0-F3B0-C3BE-CDDC-E5E1B460DD69}"/>
          </ac:picMkLst>
        </pc:picChg>
      </pc:sldChg>
      <pc:sldChg chg="modSp add mod ord modAnim">
        <pc:chgData name="Sharma Computer Academy" userId="08476b32c11f4418" providerId="LiveId" clId="{1ABE9447-2E3C-4C54-B5DA-EC465DFA67CD}" dt="2023-08-18T06:43:35.757" v="889" actId="113"/>
        <pc:sldMkLst>
          <pc:docMk/>
          <pc:sldMk cId="1934265975" sldId="1860"/>
        </pc:sldMkLst>
        <pc:spChg chg="mod">
          <ac:chgData name="Sharma Computer Academy" userId="08476b32c11f4418" providerId="LiveId" clId="{1ABE9447-2E3C-4C54-B5DA-EC465DFA67CD}" dt="2023-08-18T06:33:32.345" v="852" actId="20577"/>
          <ac:spMkLst>
            <pc:docMk/>
            <pc:sldMk cId="1934265975" sldId="1860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18T06:43:35.757" v="889" actId="113"/>
          <ac:spMkLst>
            <pc:docMk/>
            <pc:sldMk cId="1934265975" sldId="186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1ABE9447-2E3C-4C54-B5DA-EC465DFA67CD}" dt="2023-08-18T06:52:41.426" v="959" actId="113"/>
        <pc:sldMkLst>
          <pc:docMk/>
          <pc:sldMk cId="1559821848" sldId="1861"/>
        </pc:sldMkLst>
        <pc:spChg chg="mod">
          <ac:chgData name="Sharma Computer Academy" userId="08476b32c11f4418" providerId="LiveId" clId="{1ABE9447-2E3C-4C54-B5DA-EC465DFA67CD}" dt="2023-08-18T06:44:32.082" v="905" actId="20577"/>
          <ac:spMkLst>
            <pc:docMk/>
            <pc:sldMk cId="1559821848" sldId="1861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18T06:52:41.426" v="959" actId="113"/>
          <ac:spMkLst>
            <pc:docMk/>
            <pc:sldMk cId="1559821848" sldId="1861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1ABE9447-2E3C-4C54-B5DA-EC465DFA67CD}" dt="2023-08-18T06:55:36.132" v="1006" actId="113"/>
        <pc:sldMkLst>
          <pc:docMk/>
          <pc:sldMk cId="2453849694" sldId="1862"/>
        </pc:sldMkLst>
        <pc:spChg chg="mod">
          <ac:chgData name="Sharma Computer Academy" userId="08476b32c11f4418" providerId="LiveId" clId="{1ABE9447-2E3C-4C54-B5DA-EC465DFA67CD}" dt="2023-08-18T06:55:36.132" v="1006" actId="113"/>
          <ac:spMkLst>
            <pc:docMk/>
            <pc:sldMk cId="2453849694" sldId="1862"/>
            <ac:spMk id="3" creationId="{00000000-0000-0000-0000-000000000000}"/>
          </ac:spMkLst>
        </pc:spChg>
      </pc:sldChg>
      <pc:sldChg chg="addSp delSp modSp add mod ord modAnim">
        <pc:chgData name="Sharma Computer Academy" userId="08476b32c11f4418" providerId="LiveId" clId="{1ABE9447-2E3C-4C54-B5DA-EC465DFA67CD}" dt="2023-08-18T07:02:29.276" v="1016"/>
        <pc:sldMkLst>
          <pc:docMk/>
          <pc:sldMk cId="1749702537" sldId="1863"/>
        </pc:sldMkLst>
        <pc:spChg chg="del mod">
          <ac:chgData name="Sharma Computer Academy" userId="08476b32c11f4418" providerId="LiveId" clId="{1ABE9447-2E3C-4C54-B5DA-EC465DFA67CD}" dt="2023-08-18T06:56:13.657" v="1010" actId="931"/>
          <ac:spMkLst>
            <pc:docMk/>
            <pc:sldMk cId="1749702537" sldId="1863"/>
            <ac:spMk id="3" creationId="{00000000-0000-0000-0000-000000000000}"/>
          </ac:spMkLst>
        </pc:spChg>
        <pc:picChg chg="add mod">
          <ac:chgData name="Sharma Computer Academy" userId="08476b32c11f4418" providerId="LiveId" clId="{1ABE9447-2E3C-4C54-B5DA-EC465DFA67CD}" dt="2023-08-18T07:01:14.317" v="1013" actId="14826"/>
          <ac:picMkLst>
            <pc:docMk/>
            <pc:sldMk cId="1749702537" sldId="1863"/>
            <ac:picMk id="5" creationId="{C8F10ED5-329D-159B-D569-0CE72589E8AB}"/>
          </ac:picMkLst>
        </pc:picChg>
      </pc:sldChg>
      <pc:sldChg chg="modSp add modAnim">
        <pc:chgData name="Sharma Computer Academy" userId="08476b32c11f4418" providerId="LiveId" clId="{1ABE9447-2E3C-4C54-B5DA-EC465DFA67CD}" dt="2023-08-21T05:10:25.839" v="1051" actId="20577"/>
        <pc:sldMkLst>
          <pc:docMk/>
          <pc:sldMk cId="845831047" sldId="1864"/>
        </pc:sldMkLst>
        <pc:spChg chg="mod">
          <ac:chgData name="Sharma Computer Academy" userId="08476b32c11f4418" providerId="LiveId" clId="{1ABE9447-2E3C-4C54-B5DA-EC465DFA67CD}" dt="2023-08-21T05:10:25.839" v="1051" actId="20577"/>
          <ac:spMkLst>
            <pc:docMk/>
            <pc:sldMk cId="845831047" sldId="186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1ABE9447-2E3C-4C54-B5DA-EC465DFA67CD}" dt="2023-08-21T05:13:16.142" v="1103" actId="113"/>
        <pc:sldMkLst>
          <pc:docMk/>
          <pc:sldMk cId="3666183446" sldId="1865"/>
        </pc:sldMkLst>
        <pc:spChg chg="mod">
          <ac:chgData name="Sharma Computer Academy" userId="08476b32c11f4418" providerId="LiveId" clId="{1ABE9447-2E3C-4C54-B5DA-EC465DFA67CD}" dt="2023-08-21T05:10:43.912" v="1066" actId="20577"/>
          <ac:spMkLst>
            <pc:docMk/>
            <pc:sldMk cId="3666183446" sldId="1865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5:13:16.142" v="1103" actId="113"/>
          <ac:spMkLst>
            <pc:docMk/>
            <pc:sldMk cId="3666183446" sldId="1865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1ABE9447-2E3C-4C54-B5DA-EC465DFA67CD}" dt="2023-08-21T05:19:41.045" v="1165" actId="113"/>
        <pc:sldMkLst>
          <pc:docMk/>
          <pc:sldMk cId="1638254769" sldId="1866"/>
        </pc:sldMkLst>
        <pc:spChg chg="mod">
          <ac:chgData name="Sharma Computer Academy" userId="08476b32c11f4418" providerId="LiveId" clId="{1ABE9447-2E3C-4C54-B5DA-EC465DFA67CD}" dt="2023-08-21T05:19:41.045" v="1165" actId="113"/>
          <ac:spMkLst>
            <pc:docMk/>
            <pc:sldMk cId="1638254769" sldId="1866"/>
            <ac:spMk id="3" creationId="{00000000-0000-0000-0000-000000000000}"/>
          </ac:spMkLst>
        </pc:spChg>
      </pc:sldChg>
      <pc:sldChg chg="modSp add del modAnim">
        <pc:chgData name="Sharma Computer Academy" userId="08476b32c11f4418" providerId="LiveId" clId="{1ABE9447-2E3C-4C54-B5DA-EC465DFA67CD}" dt="2023-08-21T05:17:13.461" v="1146" actId="47"/>
        <pc:sldMkLst>
          <pc:docMk/>
          <pc:sldMk cId="3873529304" sldId="1866"/>
        </pc:sldMkLst>
        <pc:spChg chg="mod">
          <ac:chgData name="Sharma Computer Academy" userId="08476b32c11f4418" providerId="LiveId" clId="{1ABE9447-2E3C-4C54-B5DA-EC465DFA67CD}" dt="2023-08-21T05:16:14.949" v="1145" actId="113"/>
          <ac:spMkLst>
            <pc:docMk/>
            <pc:sldMk cId="3873529304" sldId="1866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1ABE9447-2E3C-4C54-B5DA-EC465DFA67CD}" dt="2023-08-21T05:42:22.789" v="1738" actId="20577"/>
        <pc:sldMkLst>
          <pc:docMk/>
          <pc:sldMk cId="2322411336" sldId="1867"/>
        </pc:sldMkLst>
        <pc:spChg chg="mod">
          <ac:chgData name="Sharma Computer Academy" userId="08476b32c11f4418" providerId="LiveId" clId="{1ABE9447-2E3C-4C54-B5DA-EC465DFA67CD}" dt="2023-08-21T05:42:22.789" v="1738" actId="20577"/>
          <ac:spMkLst>
            <pc:docMk/>
            <pc:sldMk cId="2322411336" sldId="1867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1ABE9447-2E3C-4C54-B5DA-EC465DFA67CD}" dt="2023-08-21T05:31:39.041" v="1518" actId="2890"/>
        <pc:sldMkLst>
          <pc:docMk/>
          <pc:sldMk cId="3674614645" sldId="1867"/>
        </pc:sldMkLst>
      </pc:sldChg>
      <pc:sldChg chg="modSp add mod modAnim">
        <pc:chgData name="Sharma Computer Academy" userId="08476b32c11f4418" providerId="LiveId" clId="{1ABE9447-2E3C-4C54-B5DA-EC465DFA67CD}" dt="2023-08-21T05:55:24.785" v="1973"/>
        <pc:sldMkLst>
          <pc:docMk/>
          <pc:sldMk cId="2601143522" sldId="1868"/>
        </pc:sldMkLst>
        <pc:spChg chg="mod">
          <ac:chgData name="Sharma Computer Academy" userId="08476b32c11f4418" providerId="LiveId" clId="{1ABE9447-2E3C-4C54-B5DA-EC465DFA67CD}" dt="2023-08-21T05:46:11.334" v="1758"/>
          <ac:spMkLst>
            <pc:docMk/>
            <pc:sldMk cId="2601143522" sldId="1868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5:54:54.223" v="1968" actId="27636"/>
          <ac:spMkLst>
            <pc:docMk/>
            <pc:sldMk cId="2601143522" sldId="186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1ABE9447-2E3C-4C54-B5DA-EC465DFA67CD}" dt="2023-08-21T05:57:32.637" v="2173" actId="27636"/>
        <pc:sldMkLst>
          <pc:docMk/>
          <pc:sldMk cId="1544295923" sldId="1869"/>
        </pc:sldMkLst>
        <pc:spChg chg="mod">
          <ac:chgData name="Sharma Computer Academy" userId="08476b32c11f4418" providerId="LiveId" clId="{1ABE9447-2E3C-4C54-B5DA-EC465DFA67CD}" dt="2023-08-21T05:55:33.688" v="1980" actId="20577"/>
          <ac:spMkLst>
            <pc:docMk/>
            <pc:sldMk cId="1544295923" sldId="1869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5:57:32.637" v="2173" actId="27636"/>
          <ac:spMkLst>
            <pc:docMk/>
            <pc:sldMk cId="1544295923" sldId="1869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1ABE9447-2E3C-4C54-B5DA-EC465DFA67CD}" dt="2023-08-21T06:03:59.026" v="2476" actId="20577"/>
        <pc:sldMkLst>
          <pc:docMk/>
          <pc:sldMk cId="529151747" sldId="1870"/>
        </pc:sldMkLst>
        <pc:spChg chg="mod">
          <ac:chgData name="Sharma Computer Academy" userId="08476b32c11f4418" providerId="LiveId" clId="{1ABE9447-2E3C-4C54-B5DA-EC465DFA67CD}" dt="2023-08-21T05:58:39.267" v="2186" actId="20577"/>
          <ac:spMkLst>
            <pc:docMk/>
            <pc:sldMk cId="529151747" sldId="1870"/>
            <ac:spMk id="2" creationId="{00000000-0000-0000-0000-000000000000}"/>
          </ac:spMkLst>
        </pc:spChg>
        <pc:spChg chg="add del mod">
          <ac:chgData name="Sharma Computer Academy" userId="08476b32c11f4418" providerId="LiveId" clId="{1ABE9447-2E3C-4C54-B5DA-EC465DFA67CD}" dt="2023-08-21T05:59:46.278" v="2191" actId="931"/>
          <ac:spMkLst>
            <pc:docMk/>
            <pc:sldMk cId="529151747" sldId="1870"/>
            <ac:spMk id="3" creationId="{00000000-0000-0000-0000-000000000000}"/>
          </ac:spMkLst>
        </pc:spChg>
        <pc:spChg chg="add del mod">
          <ac:chgData name="Sharma Computer Academy" userId="08476b32c11f4418" providerId="LiveId" clId="{1ABE9447-2E3C-4C54-B5DA-EC465DFA67CD}" dt="2023-08-21T05:58:48.500" v="2190"/>
          <ac:spMkLst>
            <pc:docMk/>
            <pc:sldMk cId="529151747" sldId="1870"/>
            <ac:spMk id="4" creationId="{E88FFCE5-BC3F-577F-FFBE-4023AB9057D2}"/>
          </ac:spMkLst>
        </pc:spChg>
        <pc:spChg chg="add mod">
          <ac:chgData name="Sharma Computer Academy" userId="08476b32c11f4418" providerId="LiveId" clId="{1ABE9447-2E3C-4C54-B5DA-EC465DFA67CD}" dt="2023-08-21T06:03:59.026" v="2476" actId="20577"/>
          <ac:spMkLst>
            <pc:docMk/>
            <pc:sldMk cId="529151747" sldId="1870"/>
            <ac:spMk id="8" creationId="{4C222C36-B4DC-C9FC-AF11-BE54BB82B85E}"/>
          </ac:spMkLst>
        </pc:spChg>
        <pc:picChg chg="add mod">
          <ac:chgData name="Sharma Computer Academy" userId="08476b32c11f4418" providerId="LiveId" clId="{1ABE9447-2E3C-4C54-B5DA-EC465DFA67CD}" dt="2023-08-21T05:59:59.102" v="2197" actId="1076"/>
          <ac:picMkLst>
            <pc:docMk/>
            <pc:sldMk cId="529151747" sldId="1870"/>
            <ac:picMk id="6" creationId="{6738A6C5-7A24-30E2-3C79-1C6F6619A406}"/>
          </ac:picMkLst>
        </pc:picChg>
      </pc:sldChg>
      <pc:sldChg chg="modSp">
        <pc:chgData name="Sharma Computer Academy" userId="08476b32c11f4418" providerId="LiveId" clId="{1ABE9447-2E3C-4C54-B5DA-EC465DFA67CD}" dt="2023-08-21T06:08:27.389" v="2758" actId="207"/>
        <pc:sldMkLst>
          <pc:docMk/>
          <pc:sldMk cId="1286991845" sldId="1871"/>
        </pc:sldMkLst>
        <pc:spChg chg="mod">
          <ac:chgData name="Sharma Computer Academy" userId="08476b32c11f4418" providerId="LiveId" clId="{1ABE9447-2E3C-4C54-B5DA-EC465DFA67CD}" dt="2023-08-21T06:08:27.389" v="2758" actId="207"/>
          <ac:spMkLst>
            <pc:docMk/>
            <pc:sldMk cId="1286991845" sldId="1871"/>
            <ac:spMk id="8" creationId="{4C222C36-B4DC-C9FC-AF11-BE54BB82B85E}"/>
          </ac:spMkLst>
        </pc:spChg>
        <pc:picChg chg="mod">
          <ac:chgData name="Sharma Computer Academy" userId="08476b32c11f4418" providerId="LiveId" clId="{1ABE9447-2E3C-4C54-B5DA-EC465DFA67CD}" dt="2023-08-21T06:04:15.232" v="2477" actId="14826"/>
          <ac:picMkLst>
            <pc:docMk/>
            <pc:sldMk cId="1286991845" sldId="1871"/>
            <ac:picMk id="6" creationId="{6738A6C5-7A24-30E2-3C79-1C6F6619A406}"/>
          </ac:picMkLst>
        </pc:picChg>
      </pc:sldChg>
      <pc:sldChg chg="delSp modSp add mod delAnim modAnim">
        <pc:chgData name="Sharma Computer Academy" userId="08476b32c11f4418" providerId="LiveId" clId="{1ABE9447-2E3C-4C54-B5DA-EC465DFA67CD}" dt="2023-09-01T08:40:43.514" v="4455" actId="20577"/>
        <pc:sldMkLst>
          <pc:docMk/>
          <pc:sldMk cId="1389055376" sldId="1872"/>
        </pc:sldMkLst>
        <pc:spChg chg="mod">
          <ac:chgData name="Sharma Computer Academy" userId="08476b32c11f4418" providerId="LiveId" clId="{1ABE9447-2E3C-4C54-B5DA-EC465DFA67CD}" dt="2023-08-21T08:34:03.243" v="4318" actId="20577"/>
          <ac:spMkLst>
            <pc:docMk/>
            <pc:sldMk cId="1389055376" sldId="1872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9-01T08:40:43.514" v="4455" actId="20577"/>
          <ac:spMkLst>
            <pc:docMk/>
            <pc:sldMk cId="1389055376" sldId="1872"/>
            <ac:spMk id="3" creationId="{00000000-0000-0000-0000-000000000000}"/>
          </ac:spMkLst>
        </pc:spChg>
        <pc:picChg chg="del">
          <ac:chgData name="Sharma Computer Academy" userId="08476b32c11f4418" providerId="LiveId" clId="{1ABE9447-2E3C-4C54-B5DA-EC465DFA67CD}" dt="2023-08-21T06:11:17.821" v="2777" actId="478"/>
          <ac:picMkLst>
            <pc:docMk/>
            <pc:sldMk cId="1389055376" sldId="1872"/>
            <ac:picMk id="5" creationId="{5F092BD5-D6EB-DD86-4FBF-35F6A04295FF}"/>
          </ac:picMkLst>
        </pc:picChg>
      </pc:sldChg>
      <pc:sldChg chg="modSp add del mod">
        <pc:chgData name="Sharma Computer Academy" userId="08476b32c11f4418" providerId="LiveId" clId="{1ABE9447-2E3C-4C54-B5DA-EC465DFA67CD}" dt="2023-09-01T08:41:26.387" v="4456" actId="47"/>
        <pc:sldMkLst>
          <pc:docMk/>
          <pc:sldMk cId="3996511243" sldId="1873"/>
        </pc:sldMkLst>
        <pc:spChg chg="mod">
          <ac:chgData name="Sharma Computer Academy" userId="08476b32c11f4418" providerId="LiveId" clId="{1ABE9447-2E3C-4C54-B5DA-EC465DFA67CD}" dt="2023-08-21T08:34:20.233" v="4322" actId="20577"/>
          <ac:spMkLst>
            <pc:docMk/>
            <pc:sldMk cId="3996511243" sldId="1873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6:15:27.773" v="2914" actId="27636"/>
          <ac:spMkLst>
            <pc:docMk/>
            <pc:sldMk cId="3996511243" sldId="187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1ABE9447-2E3C-4C54-B5DA-EC465DFA67CD}" dt="2023-09-01T08:40:06.238" v="4453"/>
        <pc:sldMkLst>
          <pc:docMk/>
          <pc:sldMk cId="3226228861" sldId="1874"/>
        </pc:sldMkLst>
        <pc:spChg chg="mod">
          <ac:chgData name="Sharma Computer Academy" userId="08476b32c11f4418" providerId="LiveId" clId="{1ABE9447-2E3C-4C54-B5DA-EC465DFA67CD}" dt="2023-08-21T08:34:10.592" v="4320" actId="20577"/>
          <ac:spMkLst>
            <pc:docMk/>
            <pc:sldMk cId="3226228861" sldId="1874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6:19:09.706" v="3064" actId="113"/>
          <ac:spMkLst>
            <pc:docMk/>
            <pc:sldMk cId="3226228861" sldId="187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1ABE9447-2E3C-4C54-B5DA-EC465DFA67CD}" dt="2023-09-01T08:42:01.495" v="4463" actId="113"/>
        <pc:sldMkLst>
          <pc:docMk/>
          <pc:sldMk cId="129981721" sldId="1875"/>
        </pc:sldMkLst>
        <pc:spChg chg="mod">
          <ac:chgData name="Sharma Computer Academy" userId="08476b32c11f4418" providerId="LiveId" clId="{1ABE9447-2E3C-4C54-B5DA-EC465DFA67CD}" dt="2023-08-21T08:34:14.408" v="4321" actId="20577"/>
          <ac:spMkLst>
            <pc:docMk/>
            <pc:sldMk cId="129981721" sldId="1875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9-01T08:42:01.495" v="4463" actId="113"/>
          <ac:spMkLst>
            <pc:docMk/>
            <pc:sldMk cId="129981721" sldId="187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1ABE9447-2E3C-4C54-B5DA-EC465DFA67CD}" dt="2023-08-21T06:27:13.951" v="3397" actId="14100"/>
        <pc:sldMkLst>
          <pc:docMk/>
          <pc:sldMk cId="3504961009" sldId="1876"/>
        </pc:sldMkLst>
        <pc:spChg chg="mod">
          <ac:chgData name="Sharma Computer Academy" userId="08476b32c11f4418" providerId="LiveId" clId="{1ABE9447-2E3C-4C54-B5DA-EC465DFA67CD}" dt="2023-08-21T06:26:58.167" v="3393" actId="14100"/>
          <ac:spMkLst>
            <pc:docMk/>
            <pc:sldMk cId="3504961009" sldId="1876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6:27:13.951" v="3397" actId="14100"/>
          <ac:picMkLst>
            <pc:docMk/>
            <pc:sldMk cId="3504961009" sldId="1876"/>
            <ac:picMk id="5" creationId="{29584414-5F1E-36CD-9D18-DF5E3423BC26}"/>
          </ac:picMkLst>
        </pc:picChg>
      </pc:sldChg>
      <pc:sldChg chg="del">
        <pc:chgData name="Sharma Computer Academy" userId="08476b32c11f4418" providerId="LiveId" clId="{1ABE9447-2E3C-4C54-B5DA-EC465DFA67CD}" dt="2023-08-21T06:34:26.623" v="3494" actId="47"/>
        <pc:sldMkLst>
          <pc:docMk/>
          <pc:sldMk cId="2498678546" sldId="1877"/>
        </pc:sldMkLst>
      </pc:sldChg>
      <pc:sldChg chg="modSp add">
        <pc:chgData name="Sharma Computer Academy" userId="08476b32c11f4418" providerId="LiveId" clId="{1ABE9447-2E3C-4C54-B5DA-EC465DFA67CD}" dt="2023-08-21T06:32:10.475" v="3464" actId="14826"/>
        <pc:sldMkLst>
          <pc:docMk/>
          <pc:sldMk cId="231646966" sldId="1878"/>
        </pc:sldMkLst>
        <pc:spChg chg="mod">
          <ac:chgData name="Sharma Computer Academy" userId="08476b32c11f4418" providerId="LiveId" clId="{1ABE9447-2E3C-4C54-B5DA-EC465DFA67CD}" dt="2023-08-21T06:32:02.469" v="3463" actId="20577"/>
          <ac:spMkLst>
            <pc:docMk/>
            <pc:sldMk cId="231646966" sldId="1878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6:32:10.475" v="3464" actId="14826"/>
          <ac:picMkLst>
            <pc:docMk/>
            <pc:sldMk cId="231646966" sldId="1878"/>
            <ac:picMk id="5" creationId="{29584414-5F1E-36CD-9D18-DF5E3423BC26}"/>
          </ac:picMkLst>
        </pc:picChg>
      </pc:sldChg>
      <pc:sldChg chg="modSp add">
        <pc:chgData name="Sharma Computer Academy" userId="08476b32c11f4418" providerId="LiveId" clId="{1ABE9447-2E3C-4C54-B5DA-EC465DFA67CD}" dt="2023-08-21T06:33:56.255" v="3485" actId="14826"/>
        <pc:sldMkLst>
          <pc:docMk/>
          <pc:sldMk cId="3534137823" sldId="1879"/>
        </pc:sldMkLst>
        <pc:spChg chg="mod">
          <ac:chgData name="Sharma Computer Academy" userId="08476b32c11f4418" providerId="LiveId" clId="{1ABE9447-2E3C-4C54-B5DA-EC465DFA67CD}" dt="2023-08-21T06:32:25.158" v="3484" actId="20577"/>
          <ac:spMkLst>
            <pc:docMk/>
            <pc:sldMk cId="3534137823" sldId="1879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6:33:56.255" v="3485" actId="14826"/>
          <ac:picMkLst>
            <pc:docMk/>
            <pc:sldMk cId="3534137823" sldId="1879"/>
            <ac:picMk id="5" creationId="{29584414-5F1E-36CD-9D18-DF5E3423BC26}"/>
          </ac:picMkLst>
        </pc:picChg>
      </pc:sldChg>
      <pc:sldChg chg="modSp add">
        <pc:chgData name="Sharma Computer Academy" userId="08476b32c11f4418" providerId="LiveId" clId="{1ABE9447-2E3C-4C54-B5DA-EC465DFA67CD}" dt="2023-08-21T06:34:21.752" v="3493" actId="14826"/>
        <pc:sldMkLst>
          <pc:docMk/>
          <pc:sldMk cId="740339356" sldId="1880"/>
        </pc:sldMkLst>
        <pc:spChg chg="mod">
          <ac:chgData name="Sharma Computer Academy" userId="08476b32c11f4418" providerId="LiveId" clId="{1ABE9447-2E3C-4C54-B5DA-EC465DFA67CD}" dt="2023-08-21T06:34:15.142" v="3492" actId="20577"/>
          <ac:spMkLst>
            <pc:docMk/>
            <pc:sldMk cId="740339356" sldId="1880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6:34:21.752" v="3493" actId="14826"/>
          <ac:picMkLst>
            <pc:docMk/>
            <pc:sldMk cId="740339356" sldId="1880"/>
            <ac:picMk id="5" creationId="{29584414-5F1E-36CD-9D18-DF5E3423BC26}"/>
          </ac:picMkLst>
        </pc:picChg>
      </pc:sldChg>
      <pc:sldChg chg="modSp mod">
        <pc:chgData name="Sharma Computer Academy" userId="08476b32c11f4418" providerId="LiveId" clId="{1ABE9447-2E3C-4C54-B5DA-EC465DFA67CD}" dt="2023-08-21T07:46:39.174" v="3839" actId="207"/>
        <pc:sldMkLst>
          <pc:docMk/>
          <pc:sldMk cId="3457229807" sldId="1881"/>
        </pc:sldMkLst>
        <pc:spChg chg="mod">
          <ac:chgData name="Sharma Computer Academy" userId="08476b32c11f4418" providerId="LiveId" clId="{1ABE9447-2E3C-4C54-B5DA-EC465DFA67CD}" dt="2023-08-21T07:46:39.174" v="3839" actId="207"/>
          <ac:spMkLst>
            <pc:docMk/>
            <pc:sldMk cId="3457229807" sldId="1881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6:39:57.485" v="3687" actId="14826"/>
          <ac:picMkLst>
            <pc:docMk/>
            <pc:sldMk cId="3457229807" sldId="1881"/>
            <ac:picMk id="5" creationId="{0FE0D345-7036-083A-59D7-930755ED30E7}"/>
          </ac:picMkLst>
        </pc:picChg>
      </pc:sldChg>
      <pc:sldChg chg="modSp add mod ord">
        <pc:chgData name="Sharma Computer Academy" userId="08476b32c11f4418" providerId="LiveId" clId="{1ABE9447-2E3C-4C54-B5DA-EC465DFA67CD}" dt="2023-08-21T06:36:06.357" v="3524"/>
        <pc:sldMkLst>
          <pc:docMk/>
          <pc:sldMk cId="1669126410" sldId="1882"/>
        </pc:sldMkLst>
        <pc:spChg chg="mod">
          <ac:chgData name="Sharma Computer Academy" userId="08476b32c11f4418" providerId="LiveId" clId="{1ABE9447-2E3C-4C54-B5DA-EC465DFA67CD}" dt="2023-08-21T06:35:02.439" v="3517" actId="20577"/>
          <ac:spMkLst>
            <pc:docMk/>
            <pc:sldMk cId="1669126410" sldId="1882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6:36:02.094" v="3520" actId="1076"/>
          <ac:picMkLst>
            <pc:docMk/>
            <pc:sldMk cId="1669126410" sldId="1882"/>
            <ac:picMk id="5" creationId="{0FE0D345-7036-083A-59D7-930755ED30E7}"/>
          </ac:picMkLst>
        </pc:picChg>
      </pc:sldChg>
      <pc:sldChg chg="modSp add mod">
        <pc:chgData name="Sharma Computer Academy" userId="08476b32c11f4418" providerId="LiveId" clId="{1ABE9447-2E3C-4C54-B5DA-EC465DFA67CD}" dt="2023-08-21T07:46:42.207" v="3840" actId="207"/>
        <pc:sldMkLst>
          <pc:docMk/>
          <pc:sldMk cId="2179670980" sldId="1883"/>
        </pc:sldMkLst>
        <pc:spChg chg="mod">
          <ac:chgData name="Sharma Computer Academy" userId="08476b32c11f4418" providerId="LiveId" clId="{1ABE9447-2E3C-4C54-B5DA-EC465DFA67CD}" dt="2023-08-21T07:46:42.207" v="3840" actId="207"/>
          <ac:spMkLst>
            <pc:docMk/>
            <pc:sldMk cId="2179670980" sldId="1883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6:40:11.478" v="3692" actId="14826"/>
          <ac:picMkLst>
            <pc:docMk/>
            <pc:sldMk cId="2179670980" sldId="1883"/>
            <ac:picMk id="5" creationId="{0FE0D345-7036-083A-59D7-930755ED30E7}"/>
          </ac:picMkLst>
        </pc:picChg>
      </pc:sldChg>
      <pc:sldChg chg="modSp add mod">
        <pc:chgData name="Sharma Computer Academy" userId="08476b32c11f4418" providerId="LiveId" clId="{1ABE9447-2E3C-4C54-B5DA-EC465DFA67CD}" dt="2023-08-21T07:46:46.068" v="3841" actId="207"/>
        <pc:sldMkLst>
          <pc:docMk/>
          <pc:sldMk cId="1070630928" sldId="1884"/>
        </pc:sldMkLst>
        <pc:spChg chg="mod">
          <ac:chgData name="Sharma Computer Academy" userId="08476b32c11f4418" providerId="LiveId" clId="{1ABE9447-2E3C-4C54-B5DA-EC465DFA67CD}" dt="2023-08-21T07:46:46.068" v="3841" actId="207"/>
          <ac:spMkLst>
            <pc:docMk/>
            <pc:sldMk cId="1070630928" sldId="1884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6:41:11.959" v="3694" actId="14826"/>
          <ac:picMkLst>
            <pc:docMk/>
            <pc:sldMk cId="1070630928" sldId="1884"/>
            <ac:picMk id="5" creationId="{0FE0D345-7036-083A-59D7-930755ED30E7}"/>
          </ac:picMkLst>
        </pc:picChg>
      </pc:sldChg>
      <pc:sldChg chg="modSp add mod">
        <pc:chgData name="Sharma Computer Academy" userId="08476b32c11f4418" providerId="LiveId" clId="{1ABE9447-2E3C-4C54-B5DA-EC465DFA67CD}" dt="2023-08-21T07:46:53.174" v="3843" actId="207"/>
        <pc:sldMkLst>
          <pc:docMk/>
          <pc:sldMk cId="528744772" sldId="1885"/>
        </pc:sldMkLst>
        <pc:spChg chg="mod">
          <ac:chgData name="Sharma Computer Academy" userId="08476b32c11f4418" providerId="LiveId" clId="{1ABE9447-2E3C-4C54-B5DA-EC465DFA67CD}" dt="2023-08-21T07:46:53.174" v="3843" actId="207"/>
          <ac:spMkLst>
            <pc:docMk/>
            <pc:sldMk cId="528744772" sldId="1885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7:42:37.620" v="3747" actId="14826"/>
          <ac:picMkLst>
            <pc:docMk/>
            <pc:sldMk cId="528744772" sldId="1885"/>
            <ac:picMk id="5" creationId="{0FE0D345-7036-083A-59D7-930755ED30E7}"/>
          </ac:picMkLst>
        </pc:picChg>
      </pc:sldChg>
      <pc:sldChg chg="modSp add mod">
        <pc:chgData name="Sharma Computer Academy" userId="08476b32c11f4418" providerId="LiveId" clId="{1ABE9447-2E3C-4C54-B5DA-EC465DFA67CD}" dt="2023-08-21T07:46:58.166" v="3845" actId="207"/>
        <pc:sldMkLst>
          <pc:docMk/>
          <pc:sldMk cId="654723966" sldId="1886"/>
        </pc:sldMkLst>
        <pc:spChg chg="mod">
          <ac:chgData name="Sharma Computer Academy" userId="08476b32c11f4418" providerId="LiveId" clId="{1ABE9447-2E3C-4C54-B5DA-EC465DFA67CD}" dt="2023-08-21T07:46:58.166" v="3845" actId="207"/>
          <ac:spMkLst>
            <pc:docMk/>
            <pc:sldMk cId="654723966" sldId="1886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7:43:39.567" v="3759" actId="14826"/>
          <ac:picMkLst>
            <pc:docMk/>
            <pc:sldMk cId="654723966" sldId="1886"/>
            <ac:picMk id="5" creationId="{0FE0D345-7036-083A-59D7-930755ED30E7}"/>
          </ac:picMkLst>
        </pc:picChg>
      </pc:sldChg>
      <pc:sldChg chg="modSp add mod">
        <pc:chgData name="Sharma Computer Academy" userId="08476b32c11f4418" providerId="LiveId" clId="{1ABE9447-2E3C-4C54-B5DA-EC465DFA67CD}" dt="2023-08-21T07:47:03.462" v="3847" actId="207"/>
        <pc:sldMkLst>
          <pc:docMk/>
          <pc:sldMk cId="123888586" sldId="1887"/>
        </pc:sldMkLst>
        <pc:spChg chg="mod">
          <ac:chgData name="Sharma Computer Academy" userId="08476b32c11f4418" providerId="LiveId" clId="{1ABE9447-2E3C-4C54-B5DA-EC465DFA67CD}" dt="2023-08-21T07:47:03.462" v="3847" actId="207"/>
          <ac:spMkLst>
            <pc:docMk/>
            <pc:sldMk cId="123888586" sldId="1887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7:44:59.220" v="3781" actId="14826"/>
          <ac:picMkLst>
            <pc:docMk/>
            <pc:sldMk cId="123888586" sldId="1887"/>
            <ac:picMk id="5" creationId="{0FE0D345-7036-083A-59D7-930755ED30E7}"/>
          </ac:picMkLst>
        </pc:picChg>
      </pc:sldChg>
      <pc:sldChg chg="modSp add mod">
        <pc:chgData name="Sharma Computer Academy" userId="08476b32c11f4418" providerId="LiveId" clId="{1ABE9447-2E3C-4C54-B5DA-EC465DFA67CD}" dt="2023-08-21T07:47:09.197" v="3849" actId="207"/>
        <pc:sldMkLst>
          <pc:docMk/>
          <pc:sldMk cId="3079107176" sldId="1888"/>
        </pc:sldMkLst>
        <pc:spChg chg="mod">
          <ac:chgData name="Sharma Computer Academy" userId="08476b32c11f4418" providerId="LiveId" clId="{1ABE9447-2E3C-4C54-B5DA-EC465DFA67CD}" dt="2023-08-21T07:47:09.197" v="3849" actId="207"/>
          <ac:spMkLst>
            <pc:docMk/>
            <pc:sldMk cId="3079107176" sldId="1888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7:46:15.427" v="3838" actId="14826"/>
          <ac:picMkLst>
            <pc:docMk/>
            <pc:sldMk cId="3079107176" sldId="1888"/>
            <ac:picMk id="5" creationId="{0FE0D345-7036-083A-59D7-930755ED30E7}"/>
          </ac:picMkLst>
        </pc:picChg>
      </pc:sldChg>
      <pc:sldChg chg="modSp mod">
        <pc:chgData name="Sharma Computer Academy" userId="08476b32c11f4418" providerId="LiveId" clId="{1ABE9447-2E3C-4C54-B5DA-EC465DFA67CD}" dt="2023-08-21T08:34:27.866" v="4323" actId="20577"/>
        <pc:sldMkLst>
          <pc:docMk/>
          <pc:sldMk cId="3585281874" sldId="1889"/>
        </pc:sldMkLst>
        <pc:spChg chg="mod">
          <ac:chgData name="Sharma Computer Academy" userId="08476b32c11f4418" providerId="LiveId" clId="{1ABE9447-2E3C-4C54-B5DA-EC465DFA67CD}" dt="2023-08-21T08:34:27.866" v="4323" actId="20577"/>
          <ac:spMkLst>
            <pc:docMk/>
            <pc:sldMk cId="3585281874" sldId="1889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7:51:57.866" v="4068" actId="27636"/>
          <ac:spMkLst>
            <pc:docMk/>
            <pc:sldMk cId="3585281874" sldId="188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1ABE9447-2E3C-4C54-B5DA-EC465DFA67CD}" dt="2023-08-21T08:05:18.659" v="4113" actId="1076"/>
        <pc:sldMkLst>
          <pc:docMk/>
          <pc:sldMk cId="368176790" sldId="1890"/>
        </pc:sldMkLst>
        <pc:spChg chg="mod">
          <ac:chgData name="Sharma Computer Academy" userId="08476b32c11f4418" providerId="LiveId" clId="{1ABE9447-2E3C-4C54-B5DA-EC465DFA67CD}" dt="2023-08-21T08:05:18.659" v="4113" actId="1076"/>
          <ac:spMkLst>
            <pc:docMk/>
            <pc:sldMk cId="368176790" sldId="1890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8:05:13.243" v="4112" actId="1076"/>
          <ac:picMkLst>
            <pc:docMk/>
            <pc:sldMk cId="368176790" sldId="1890"/>
            <ac:picMk id="5" creationId="{29584414-5F1E-36CD-9D18-DF5E3423BC26}"/>
          </ac:picMkLst>
        </pc:picChg>
      </pc:sldChg>
      <pc:sldChg chg="modSp add">
        <pc:chgData name="Sharma Computer Academy" userId="08476b32c11f4418" providerId="LiveId" clId="{1ABE9447-2E3C-4C54-B5DA-EC465DFA67CD}" dt="2023-08-21T08:06:43.702" v="4138" actId="14826"/>
        <pc:sldMkLst>
          <pc:docMk/>
          <pc:sldMk cId="1906679987" sldId="1891"/>
        </pc:sldMkLst>
        <pc:spChg chg="mod">
          <ac:chgData name="Sharma Computer Academy" userId="08476b32c11f4418" providerId="LiveId" clId="{1ABE9447-2E3C-4C54-B5DA-EC465DFA67CD}" dt="2023-08-21T08:05:34.619" v="4137" actId="20577"/>
          <ac:spMkLst>
            <pc:docMk/>
            <pc:sldMk cId="1906679987" sldId="1891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8:06:43.702" v="4138" actId="14826"/>
          <ac:picMkLst>
            <pc:docMk/>
            <pc:sldMk cId="1906679987" sldId="1891"/>
            <ac:picMk id="5" creationId="{29584414-5F1E-36CD-9D18-DF5E3423BC26}"/>
          </ac:picMkLst>
        </pc:picChg>
      </pc:sldChg>
      <pc:sldChg chg="modSp add">
        <pc:chgData name="Sharma Computer Academy" userId="08476b32c11f4418" providerId="LiveId" clId="{1ABE9447-2E3C-4C54-B5DA-EC465DFA67CD}" dt="2023-08-21T08:07:28.481" v="4140" actId="14826"/>
        <pc:sldMkLst>
          <pc:docMk/>
          <pc:sldMk cId="1714906987" sldId="1892"/>
        </pc:sldMkLst>
        <pc:picChg chg="mod">
          <ac:chgData name="Sharma Computer Academy" userId="08476b32c11f4418" providerId="LiveId" clId="{1ABE9447-2E3C-4C54-B5DA-EC465DFA67CD}" dt="2023-08-21T08:07:28.481" v="4140" actId="14826"/>
          <ac:picMkLst>
            <pc:docMk/>
            <pc:sldMk cId="1714906987" sldId="1892"/>
            <ac:picMk id="5" creationId="{29584414-5F1E-36CD-9D18-DF5E3423BC26}"/>
          </ac:picMkLst>
        </pc:picChg>
      </pc:sldChg>
      <pc:sldChg chg="modSp add">
        <pc:chgData name="Sharma Computer Academy" userId="08476b32c11f4418" providerId="LiveId" clId="{1ABE9447-2E3C-4C54-B5DA-EC465DFA67CD}" dt="2023-08-21T08:09:40.171" v="4152" actId="14826"/>
        <pc:sldMkLst>
          <pc:docMk/>
          <pc:sldMk cId="2224528996" sldId="1893"/>
        </pc:sldMkLst>
        <pc:spChg chg="mod">
          <ac:chgData name="Sharma Computer Academy" userId="08476b32c11f4418" providerId="LiveId" clId="{1ABE9447-2E3C-4C54-B5DA-EC465DFA67CD}" dt="2023-08-21T08:09:31.228" v="4151" actId="20577"/>
          <ac:spMkLst>
            <pc:docMk/>
            <pc:sldMk cId="2224528996" sldId="1893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8:09:40.171" v="4152" actId="14826"/>
          <ac:picMkLst>
            <pc:docMk/>
            <pc:sldMk cId="2224528996" sldId="1893"/>
            <ac:picMk id="5" creationId="{29584414-5F1E-36CD-9D18-DF5E3423BC26}"/>
          </ac:picMkLst>
        </pc:picChg>
      </pc:sldChg>
      <pc:sldChg chg="modSp add">
        <pc:chgData name="Sharma Computer Academy" userId="08476b32c11f4418" providerId="LiveId" clId="{1ABE9447-2E3C-4C54-B5DA-EC465DFA67CD}" dt="2023-08-21T08:10:00.635" v="4170" actId="14826"/>
        <pc:sldMkLst>
          <pc:docMk/>
          <pc:sldMk cId="3422818043" sldId="1894"/>
        </pc:sldMkLst>
        <pc:spChg chg="mod">
          <ac:chgData name="Sharma Computer Academy" userId="08476b32c11f4418" providerId="LiveId" clId="{1ABE9447-2E3C-4C54-B5DA-EC465DFA67CD}" dt="2023-08-21T08:09:54.426" v="4169" actId="20577"/>
          <ac:spMkLst>
            <pc:docMk/>
            <pc:sldMk cId="3422818043" sldId="1894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8:10:00.635" v="4170" actId="14826"/>
          <ac:picMkLst>
            <pc:docMk/>
            <pc:sldMk cId="3422818043" sldId="1894"/>
            <ac:picMk id="5" creationId="{29584414-5F1E-36CD-9D18-DF5E3423BC26}"/>
          </ac:picMkLst>
        </pc:picChg>
      </pc:sldChg>
      <pc:sldChg chg="modSp add">
        <pc:chgData name="Sharma Computer Academy" userId="08476b32c11f4418" providerId="LiveId" clId="{1ABE9447-2E3C-4C54-B5DA-EC465DFA67CD}" dt="2023-08-21T08:11:01.934" v="4202" actId="14826"/>
        <pc:sldMkLst>
          <pc:docMk/>
          <pc:sldMk cId="1409911151" sldId="1895"/>
        </pc:sldMkLst>
        <pc:spChg chg="mod">
          <ac:chgData name="Sharma Computer Academy" userId="08476b32c11f4418" providerId="LiveId" clId="{1ABE9447-2E3C-4C54-B5DA-EC465DFA67CD}" dt="2023-08-21T08:10:55.402" v="4201" actId="20577"/>
          <ac:spMkLst>
            <pc:docMk/>
            <pc:sldMk cId="1409911151" sldId="1895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8:11:01.934" v="4202" actId="14826"/>
          <ac:picMkLst>
            <pc:docMk/>
            <pc:sldMk cId="1409911151" sldId="1895"/>
            <ac:picMk id="5" creationId="{29584414-5F1E-36CD-9D18-DF5E3423BC26}"/>
          </ac:picMkLst>
        </pc:picChg>
      </pc:sldChg>
      <pc:sldChg chg="modSp add">
        <pc:chgData name="Sharma Computer Academy" userId="08476b32c11f4418" providerId="LiveId" clId="{1ABE9447-2E3C-4C54-B5DA-EC465DFA67CD}" dt="2023-08-21T08:12:01.273" v="4212" actId="14826"/>
        <pc:sldMkLst>
          <pc:docMk/>
          <pc:sldMk cId="1328392692" sldId="1896"/>
        </pc:sldMkLst>
        <pc:spChg chg="mod">
          <ac:chgData name="Sharma Computer Academy" userId="08476b32c11f4418" providerId="LiveId" clId="{1ABE9447-2E3C-4C54-B5DA-EC465DFA67CD}" dt="2023-08-21T08:11:54.700" v="4211" actId="20577"/>
          <ac:spMkLst>
            <pc:docMk/>
            <pc:sldMk cId="1328392692" sldId="1896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8:12:01.273" v="4212" actId="14826"/>
          <ac:picMkLst>
            <pc:docMk/>
            <pc:sldMk cId="1328392692" sldId="1896"/>
            <ac:picMk id="5" creationId="{29584414-5F1E-36CD-9D18-DF5E3423BC2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45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Structure of </a:t>
            </a:r>
            <a:r>
              <a:rPr lang="en-US" sz="2700" b="1" dirty="0" err="1"/>
              <a:t>jwt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</a:rPr>
              <a:t>third part </a:t>
            </a:r>
            <a:r>
              <a:rPr lang="en-US" sz="2200" dirty="0"/>
              <a:t>is the </a:t>
            </a:r>
            <a:r>
              <a:rPr lang="en-US" sz="2200" b="1" u="sng" dirty="0">
                <a:solidFill>
                  <a:srgbClr val="C00000"/>
                </a:solidFill>
              </a:rPr>
              <a:t>signature </a:t>
            </a:r>
            <a:r>
              <a:rPr lang="en-US" sz="2200" dirty="0"/>
              <a:t>(</a:t>
            </a:r>
            <a:r>
              <a:rPr lang="en-IN" b="1" dirty="0">
                <a:solidFill>
                  <a:srgbClr val="00B0F0"/>
                </a:solidFill>
              </a:rPr>
              <a:t>2Ye5_w1z3zpD4dSGdRp3s98ZipCNQqmsHRB9vioOx54</a:t>
            </a:r>
            <a:r>
              <a:rPr lang="en-US" sz="2200" dirty="0"/>
              <a:t>).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It is </a:t>
            </a:r>
            <a:r>
              <a:rPr lang="en-US" sz="2200" b="1" dirty="0">
                <a:solidFill>
                  <a:schemeClr val="accent1"/>
                </a:solidFill>
              </a:rPr>
              <a:t>generated</a:t>
            </a:r>
            <a:r>
              <a:rPr lang="en-US" sz="2200" dirty="0"/>
              <a:t> by </a:t>
            </a:r>
            <a:r>
              <a:rPr lang="en-US" sz="2200" b="1" dirty="0">
                <a:solidFill>
                  <a:srgbClr val="92D050"/>
                </a:solidFill>
              </a:rPr>
              <a:t>combining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92D050"/>
                </a:solidFill>
              </a:rPr>
              <a:t>hashing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3"/>
                </a:solidFill>
              </a:rPr>
              <a:t>first two parts</a:t>
            </a:r>
            <a:r>
              <a:rPr lang="en-US" sz="2200" dirty="0"/>
              <a:t> along with 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secret key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0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We </a:t>
            </a:r>
            <a:r>
              <a:rPr lang="en-US" sz="2200" b="1" dirty="0">
                <a:solidFill>
                  <a:srgbClr val="C00000"/>
                </a:solidFill>
              </a:rPr>
              <a:t>must remember </a:t>
            </a:r>
            <a:r>
              <a:rPr lang="en-US" sz="2200" dirty="0"/>
              <a:t>that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header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payload</a:t>
            </a:r>
            <a:r>
              <a:rPr lang="en-US" sz="2200" dirty="0"/>
              <a:t> are not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encrypted</a:t>
            </a:r>
            <a:r>
              <a:rPr lang="en-US" sz="2200" dirty="0"/>
              <a:t>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3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/>
                </a:solidFill>
              </a:rPr>
              <a:t>They are </a:t>
            </a:r>
            <a:r>
              <a:rPr lang="en-US" sz="2200" dirty="0"/>
              <a:t>just </a:t>
            </a:r>
            <a:r>
              <a:rPr lang="en-US" sz="2200" b="1" dirty="0">
                <a:solidFill>
                  <a:srgbClr val="00B050"/>
                </a:solidFill>
              </a:rPr>
              <a:t>base64 encoded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dirty="0">
                <a:solidFill>
                  <a:srgbClr val="0070C0"/>
                </a:solidFill>
              </a:rPr>
              <a:t>means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rgbClr val="FFC000"/>
                </a:solidFill>
              </a:rPr>
              <a:t>anyone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rgbClr val="002060"/>
                </a:solidFill>
              </a:rPr>
              <a:t>decode</a:t>
            </a:r>
            <a:r>
              <a:rPr lang="en-US" sz="2200" dirty="0"/>
              <a:t> them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using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base64 decoder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784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For example</a:t>
            </a:r>
            <a:r>
              <a:rPr lang="en-US" sz="2200" dirty="0"/>
              <a:t>, if we </a:t>
            </a:r>
            <a:r>
              <a:rPr lang="en-US" sz="2200" b="1" dirty="0">
                <a:solidFill>
                  <a:srgbClr val="002060"/>
                </a:solidFill>
              </a:rPr>
              <a:t>decode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header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/>
                </a:solidFill>
              </a:rPr>
              <a:t>plain text</a:t>
            </a:r>
            <a:r>
              <a:rPr lang="en-US" sz="2200" dirty="0"/>
              <a:t>, we will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below content</a:t>
            </a:r>
            <a:r>
              <a:rPr lang="en-US" sz="22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254D0-F3B0-C3BE-CDDC-E5E1B460D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501008"/>
            <a:ext cx="6984776" cy="87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Similarly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00B050"/>
                </a:solidFill>
              </a:rPr>
              <a:t>contents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rgbClr val="C00000"/>
                </a:solidFill>
              </a:rPr>
              <a:t>payload</a:t>
            </a:r>
            <a:r>
              <a:rPr lang="en-US" sz="2200" dirty="0"/>
              <a:t> are: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9254D0-F3B0-C3BE-CDDC-E5E1B460D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3364940"/>
            <a:ext cx="7056784" cy="7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is </a:t>
            </a:r>
            <a:r>
              <a:rPr lang="en-US" sz="2700" b="1" dirty="0" err="1"/>
              <a:t>jwt</a:t>
            </a:r>
            <a:r>
              <a:rPr lang="en-US" sz="2700" b="1" dirty="0"/>
              <a:t> secure then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So if the </a:t>
            </a:r>
            <a:r>
              <a:rPr lang="en-US" sz="2200" b="1" dirty="0">
                <a:solidFill>
                  <a:srgbClr val="C00000"/>
                </a:solidFill>
              </a:rPr>
              <a:t>header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payload</a:t>
            </a:r>
            <a:r>
              <a:rPr lang="en-US" sz="2200" dirty="0"/>
              <a:t> of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JWT</a:t>
            </a:r>
            <a:r>
              <a:rPr lang="en-US" sz="2200" dirty="0"/>
              <a:t> can be </a:t>
            </a:r>
            <a:r>
              <a:rPr lang="en-US" sz="2200" b="1" dirty="0">
                <a:solidFill>
                  <a:srgbClr val="0070C0"/>
                </a:solidFill>
              </a:rPr>
              <a:t>accessed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00B050"/>
                </a:solidFill>
              </a:rPr>
              <a:t>anyone</a:t>
            </a:r>
            <a:r>
              <a:rPr lang="en-US" sz="2200" dirty="0"/>
              <a:t>, what </a:t>
            </a:r>
            <a:r>
              <a:rPr lang="en-US" sz="2200" b="1" dirty="0">
                <a:solidFill>
                  <a:srgbClr val="0070C0"/>
                </a:solidFill>
              </a:rPr>
              <a:t>actually makes </a:t>
            </a:r>
            <a:r>
              <a:rPr lang="en-US" sz="2200" dirty="0"/>
              <a:t>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JWT</a:t>
            </a:r>
            <a:r>
              <a:rPr lang="en-US" sz="2200" dirty="0"/>
              <a:t> secure?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7030A0"/>
                </a:solidFill>
              </a:rPr>
              <a:t>answer</a:t>
            </a:r>
            <a:r>
              <a:rPr lang="en-US" sz="2200" dirty="0"/>
              <a:t> lies in </a:t>
            </a:r>
            <a:r>
              <a:rPr lang="en-US" sz="2200" b="1" dirty="0">
                <a:solidFill>
                  <a:srgbClr val="FFC000"/>
                </a:solidFill>
              </a:rPr>
              <a:t>how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1"/>
                </a:solidFill>
              </a:rPr>
              <a:t>third portion </a:t>
            </a:r>
            <a:r>
              <a:rPr lang="en-US" sz="2200" dirty="0"/>
              <a:t>(the </a:t>
            </a:r>
            <a:r>
              <a:rPr lang="en-US" sz="2200" b="1" dirty="0">
                <a:solidFill>
                  <a:srgbClr val="00B0F0"/>
                </a:solidFill>
              </a:rPr>
              <a:t>signature</a:t>
            </a:r>
            <a:r>
              <a:rPr lang="en-US" sz="2200" dirty="0"/>
              <a:t>) is </a:t>
            </a:r>
            <a:r>
              <a:rPr lang="en-US" sz="2200" b="1" dirty="0">
                <a:solidFill>
                  <a:srgbClr val="92D050"/>
                </a:solidFill>
              </a:rPr>
              <a:t>generated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426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Working of </a:t>
            </a:r>
            <a:r>
              <a:rPr lang="en-US" sz="2700" b="1" dirty="0" err="1"/>
              <a:t>jwt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92D050"/>
                </a:solidFill>
              </a:rPr>
              <a:t>Consider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rgbClr val="0070C0"/>
                </a:solidFill>
              </a:rPr>
              <a:t>application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wants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issue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JWT</a:t>
            </a:r>
            <a:r>
              <a:rPr lang="en-US" sz="2200" dirty="0"/>
              <a:t> to a </a:t>
            </a:r>
            <a:r>
              <a:rPr lang="en-US" sz="2200" b="1" dirty="0">
                <a:solidFill>
                  <a:srgbClr val="C00000"/>
                </a:solidFill>
              </a:rPr>
              <a:t>user</a:t>
            </a:r>
            <a:r>
              <a:rPr lang="en-US" sz="2200" dirty="0"/>
              <a:t> (for example, </a:t>
            </a:r>
            <a:r>
              <a:rPr lang="en-US" sz="2200" b="1" dirty="0">
                <a:solidFill>
                  <a:srgbClr val="00B050"/>
                </a:solidFill>
              </a:rPr>
              <a:t>user1</a:t>
            </a:r>
            <a:r>
              <a:rPr lang="en-US" sz="2200" dirty="0"/>
              <a:t>) that has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successfully signed in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Making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header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payload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rgbClr val="00B050"/>
                </a:solidFill>
              </a:rPr>
              <a:t>pretty straightforward</a:t>
            </a:r>
            <a:r>
              <a:rPr lang="en-US" sz="2200" dirty="0"/>
              <a:t>: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header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1"/>
                </a:solidFill>
              </a:rPr>
              <a:t>fixed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our use case</a:t>
            </a:r>
            <a:r>
              <a:rPr lang="en-US" sz="2200" dirty="0"/>
              <a:t>, and the </a:t>
            </a:r>
            <a:r>
              <a:rPr lang="en-US" sz="2200" b="1" dirty="0">
                <a:solidFill>
                  <a:srgbClr val="C00000"/>
                </a:solidFill>
              </a:rPr>
              <a:t>payload </a:t>
            </a:r>
            <a:r>
              <a:rPr lang="en-US" sz="2200" b="1" dirty="0">
                <a:solidFill>
                  <a:srgbClr val="0070C0"/>
                </a:solidFill>
              </a:rPr>
              <a:t>JSON object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FFC000"/>
                </a:solidFill>
              </a:rPr>
              <a:t>formed</a:t>
            </a:r>
            <a:r>
              <a:rPr lang="en-US" sz="2200" dirty="0"/>
              <a:t> by </a:t>
            </a:r>
            <a:r>
              <a:rPr lang="en-US" sz="2200" b="1" dirty="0">
                <a:solidFill>
                  <a:srgbClr val="7030A0"/>
                </a:solidFill>
              </a:rPr>
              <a:t>setting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ID </a:t>
            </a:r>
            <a:r>
              <a:rPr lang="en-US" sz="2200" dirty="0"/>
              <a:t>and the </a:t>
            </a:r>
            <a:r>
              <a:rPr lang="en-US" sz="2200" b="1" dirty="0">
                <a:solidFill>
                  <a:srgbClr val="002060"/>
                </a:solidFill>
              </a:rPr>
              <a:t>expiry time</a:t>
            </a:r>
            <a:r>
              <a:rPr lang="en-US" sz="2200" dirty="0"/>
              <a:t> in </a:t>
            </a:r>
            <a:r>
              <a:rPr lang="en-US" sz="2200" b="1" dirty="0" err="1">
                <a:solidFill>
                  <a:srgbClr val="00B050"/>
                </a:solidFill>
              </a:rPr>
              <a:t>unix</a:t>
            </a:r>
            <a:r>
              <a:rPr lang="en-US" sz="2200" b="1" dirty="0">
                <a:solidFill>
                  <a:srgbClr val="00B050"/>
                </a:solidFill>
              </a:rPr>
              <a:t> milliseconds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982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Working of </a:t>
            </a:r>
            <a:r>
              <a:rPr lang="en-US" sz="2700" b="1" dirty="0" err="1"/>
              <a:t>jwt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2"/>
                </a:solidFill>
              </a:rPr>
              <a:t>application</a:t>
            </a:r>
            <a:r>
              <a:rPr lang="en-US" sz="2200" dirty="0"/>
              <a:t> issuing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token</a:t>
            </a:r>
            <a:r>
              <a:rPr lang="en-US" sz="2200" dirty="0"/>
              <a:t> will also have a </a:t>
            </a:r>
            <a:r>
              <a:rPr lang="en-US" sz="2200" b="1" u="sng" dirty="0">
                <a:solidFill>
                  <a:srgbClr val="C00000"/>
                </a:solidFill>
              </a:rPr>
              <a:t>key</a:t>
            </a:r>
            <a:r>
              <a:rPr lang="en-US" sz="2200" dirty="0"/>
              <a:t>, which is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secret value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0070C0"/>
                </a:solidFill>
              </a:rPr>
              <a:t>known only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chemeClr val="accent2"/>
                </a:solidFill>
              </a:rPr>
              <a:t>application</a:t>
            </a:r>
            <a:r>
              <a:rPr lang="en-US" sz="2200" dirty="0"/>
              <a:t> itself.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</a:rPr>
              <a:t>base64 representations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C00000"/>
                </a:solidFill>
              </a:rPr>
              <a:t>header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payload</a:t>
            </a:r>
            <a:r>
              <a:rPr lang="en-US" sz="2200" dirty="0"/>
              <a:t> are then </a:t>
            </a:r>
            <a:r>
              <a:rPr lang="en-US" sz="2200" b="1" dirty="0">
                <a:solidFill>
                  <a:srgbClr val="7030A0"/>
                </a:solidFill>
              </a:rPr>
              <a:t>combined</a:t>
            </a:r>
            <a:r>
              <a:rPr lang="en-US" sz="2200" dirty="0"/>
              <a:t> with the </a:t>
            </a:r>
            <a:r>
              <a:rPr lang="en-US" sz="2200" b="1" dirty="0">
                <a:solidFill>
                  <a:srgbClr val="C00000"/>
                </a:solidFill>
              </a:rPr>
              <a:t>secret key </a:t>
            </a:r>
            <a:r>
              <a:rPr lang="en-US" sz="2200" dirty="0"/>
              <a:t>and then </a:t>
            </a:r>
            <a:r>
              <a:rPr lang="en-US" sz="2200" b="1" dirty="0">
                <a:solidFill>
                  <a:srgbClr val="0070C0"/>
                </a:solidFill>
              </a:rPr>
              <a:t>passed</a:t>
            </a:r>
            <a:r>
              <a:rPr lang="en-US" sz="2200" dirty="0"/>
              <a:t> through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hashing algorithm </a:t>
            </a:r>
            <a:r>
              <a:rPr lang="en-US" sz="2200" dirty="0"/>
              <a:t>(in this case its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HS256</a:t>
            </a:r>
            <a:r>
              <a:rPr lang="en-US" sz="2200" dirty="0"/>
              <a:t>, as mentioned in the </a:t>
            </a:r>
            <a:r>
              <a:rPr lang="en-US" sz="2200" b="1" dirty="0">
                <a:solidFill>
                  <a:srgbClr val="C00000"/>
                </a:solidFill>
              </a:rPr>
              <a:t>header</a:t>
            </a:r>
            <a:r>
              <a:rPr lang="en-US" sz="2200" dirty="0"/>
              <a:t>)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384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Working of </a:t>
            </a:r>
            <a:r>
              <a:rPr lang="en-US" sz="2700" b="1" dirty="0" err="1"/>
              <a:t>jwt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F10ED5-329D-159B-D569-0CE72589E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1525588"/>
            <a:ext cx="8712968" cy="5243512"/>
          </a:xfrm>
        </p:spPr>
      </p:pic>
    </p:spTree>
    <p:extLst>
      <p:ext uri="{BB962C8B-B14F-4D97-AF65-F5344CB8AC3E}">
        <p14:creationId xmlns:p14="http://schemas.microsoft.com/office/powerpoint/2010/main" val="174970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Working of </a:t>
            </a:r>
            <a:r>
              <a:rPr lang="en-US" sz="2700" b="1" dirty="0" err="1"/>
              <a:t>jwt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important thing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0070C0"/>
                </a:solidFill>
              </a:rPr>
              <a:t>note</a:t>
            </a:r>
            <a:r>
              <a:rPr lang="en-US" sz="2200" dirty="0"/>
              <a:t> is that it is </a:t>
            </a:r>
            <a:r>
              <a:rPr lang="en-US" sz="2200" b="1" dirty="0">
                <a:solidFill>
                  <a:schemeClr val="accent2"/>
                </a:solidFill>
              </a:rPr>
              <a:t>one way</a:t>
            </a:r>
            <a:r>
              <a:rPr lang="en-US" sz="2200" dirty="0"/>
              <a:t>, which </a:t>
            </a:r>
            <a:r>
              <a:rPr lang="en-US" sz="2200" b="1" dirty="0">
                <a:solidFill>
                  <a:srgbClr val="0070C0"/>
                </a:solidFill>
              </a:rPr>
              <a:t>means</a:t>
            </a:r>
            <a:r>
              <a:rPr lang="en-US" sz="2200" dirty="0"/>
              <a:t> that we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cannot reverse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algorithm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obtain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FFC000"/>
                </a:solidFill>
              </a:rPr>
              <a:t>components</a:t>
            </a:r>
            <a:r>
              <a:rPr lang="en-US" sz="2200" dirty="0"/>
              <a:t> that </a:t>
            </a:r>
            <a:r>
              <a:rPr lang="en-US" sz="2200" b="1" dirty="0">
                <a:solidFill>
                  <a:srgbClr val="7030A0"/>
                </a:solidFill>
              </a:rPr>
              <a:t>went</a:t>
            </a:r>
            <a:r>
              <a:rPr lang="en-US" sz="2200" dirty="0"/>
              <a:t> into </a:t>
            </a:r>
            <a:r>
              <a:rPr lang="en-US" sz="2200" b="1" dirty="0">
                <a:solidFill>
                  <a:schemeClr val="accent1"/>
                </a:solidFill>
              </a:rPr>
              <a:t>making</a:t>
            </a:r>
            <a:r>
              <a:rPr lang="en-US" sz="2200" dirty="0"/>
              <a:t> the </a:t>
            </a:r>
            <a:r>
              <a:rPr lang="en-US" sz="2200" b="1" u="sng" dirty="0">
                <a:solidFill>
                  <a:srgbClr val="00B0F0"/>
                </a:solidFill>
              </a:rPr>
              <a:t>signature</a:t>
            </a:r>
            <a:r>
              <a:rPr lang="en-US" sz="2200" dirty="0"/>
              <a:t> - so our </a:t>
            </a:r>
            <a:r>
              <a:rPr lang="en-US" sz="2200" b="1" dirty="0">
                <a:solidFill>
                  <a:schemeClr val="accent3"/>
                </a:solidFill>
              </a:rPr>
              <a:t>secret key </a:t>
            </a:r>
            <a:r>
              <a:rPr lang="en-US" sz="2200" dirty="0"/>
              <a:t>remains </a:t>
            </a:r>
            <a:r>
              <a:rPr lang="en-US" sz="2200" b="1" dirty="0">
                <a:solidFill>
                  <a:srgbClr val="FFC000"/>
                </a:solidFill>
              </a:rPr>
              <a:t>secret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83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Verifying a </a:t>
            </a:r>
            <a:r>
              <a:rPr lang="en-US" sz="2700" b="1" dirty="0" err="1"/>
              <a:t>jwt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rgbClr val="00B050"/>
                </a:solidFill>
              </a:rPr>
              <a:t>verify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JWT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C00000"/>
                </a:solidFill>
              </a:rPr>
              <a:t>server</a:t>
            </a:r>
            <a:r>
              <a:rPr lang="en-US" sz="2200" dirty="0"/>
              <a:t> generates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signature</a:t>
            </a:r>
            <a:r>
              <a:rPr lang="en-US" sz="2200" dirty="0"/>
              <a:t> once again using the </a:t>
            </a:r>
            <a:r>
              <a:rPr lang="en-US" sz="2200" b="1" dirty="0">
                <a:solidFill>
                  <a:srgbClr val="7030A0"/>
                </a:solidFill>
              </a:rPr>
              <a:t>header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payload</a:t>
            </a:r>
            <a:r>
              <a:rPr lang="en-US" sz="2200" dirty="0"/>
              <a:t> from the </a:t>
            </a:r>
            <a:r>
              <a:rPr lang="en-US" sz="2200" b="1" dirty="0">
                <a:solidFill>
                  <a:srgbClr val="0070C0"/>
                </a:solidFill>
              </a:rPr>
              <a:t>incoming JWT</a:t>
            </a:r>
            <a:r>
              <a:rPr lang="en-US" sz="2200" dirty="0"/>
              <a:t>, and its </a:t>
            </a:r>
            <a:r>
              <a:rPr lang="en-US" sz="2200" b="1" dirty="0">
                <a:solidFill>
                  <a:srgbClr val="FFC000"/>
                </a:solidFill>
              </a:rPr>
              <a:t>secret</a:t>
            </a:r>
            <a:r>
              <a:rPr lang="en-US" sz="2200" dirty="0"/>
              <a:t> key.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If the </a:t>
            </a:r>
            <a:r>
              <a:rPr lang="en-US" sz="2200" dirty="0"/>
              <a:t>newly generated signature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matches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/>
                </a:solidFill>
              </a:rPr>
              <a:t>one</a:t>
            </a:r>
            <a:r>
              <a:rPr lang="en-US" sz="2200" dirty="0"/>
              <a:t> on the </a:t>
            </a:r>
            <a:r>
              <a:rPr lang="en-US" sz="2200" b="1" dirty="0">
                <a:solidFill>
                  <a:srgbClr val="0070C0"/>
                </a:solidFill>
              </a:rPr>
              <a:t>JWT</a:t>
            </a:r>
            <a:r>
              <a:rPr lang="en-US" sz="2200" dirty="0"/>
              <a:t>, then the </a:t>
            </a:r>
            <a:r>
              <a:rPr lang="en-US" sz="2200" b="1" dirty="0">
                <a:solidFill>
                  <a:srgbClr val="0070C0"/>
                </a:solidFill>
              </a:rPr>
              <a:t>JWT</a:t>
            </a:r>
            <a:r>
              <a:rPr lang="en-US" sz="2200" dirty="0"/>
              <a:t> is considered </a:t>
            </a:r>
            <a:r>
              <a:rPr lang="en-US" sz="2200" b="1" dirty="0">
                <a:solidFill>
                  <a:srgbClr val="00B050"/>
                </a:solidFill>
              </a:rPr>
              <a:t>valid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61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What Is JWT?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JWT Workflow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Structure Of JWT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7030A0"/>
                </a:solidFill>
                <a:latin typeface="Bookman Old Style" panose="02050604050505020204" pitchFamily="18" charset="0"/>
                <a:sym typeface="+mn-ea"/>
              </a:rPr>
              <a:t>Internals Of JWT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7030A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7030A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How Node Supports JWT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Exercises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Verifying a </a:t>
            </a:r>
            <a:r>
              <a:rPr lang="en-US" sz="2700" b="1" dirty="0" err="1"/>
              <a:t>jwt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 this way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0070C0"/>
                </a:solidFill>
              </a:rPr>
              <a:t>JWT</a:t>
            </a:r>
            <a:r>
              <a:rPr lang="en-US" sz="2200" dirty="0"/>
              <a:t> acts as a </a:t>
            </a:r>
            <a:r>
              <a:rPr lang="en-US" sz="2200" b="1" dirty="0">
                <a:solidFill>
                  <a:srgbClr val="C00000"/>
                </a:solidFill>
              </a:rPr>
              <a:t>way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B050"/>
                </a:solidFill>
              </a:rPr>
              <a:t>authorize users </a:t>
            </a:r>
            <a:r>
              <a:rPr lang="en-US" sz="2200" dirty="0"/>
              <a:t>in a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secure manner</a:t>
            </a:r>
            <a:r>
              <a:rPr lang="en-US" sz="2200" dirty="0"/>
              <a:t>, without </a:t>
            </a:r>
            <a:r>
              <a:rPr lang="en-US" sz="2200" b="1" dirty="0">
                <a:solidFill>
                  <a:srgbClr val="0070C0"/>
                </a:solidFill>
              </a:rPr>
              <a:t>actually storing </a:t>
            </a:r>
            <a:r>
              <a:rPr lang="en-US" sz="2200" dirty="0"/>
              <a:t>any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information </a:t>
            </a:r>
            <a:r>
              <a:rPr lang="en-US" sz="2200" dirty="0"/>
              <a:t>(besides the key) on the </a:t>
            </a:r>
            <a:r>
              <a:rPr lang="en-US" sz="2200" b="1" dirty="0">
                <a:solidFill>
                  <a:schemeClr val="accent6"/>
                </a:solidFill>
              </a:rPr>
              <a:t>issuing server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25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node supports </a:t>
            </a:r>
            <a:r>
              <a:rPr lang="en-US" sz="2700" b="1" dirty="0" err="1"/>
              <a:t>jwt</a:t>
            </a:r>
            <a:r>
              <a:rPr lang="en-US" sz="27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FFC000"/>
                </a:solidFill>
              </a:rPr>
              <a:t>In Node </a:t>
            </a:r>
            <a:r>
              <a:rPr lang="en-US" sz="2200" dirty="0"/>
              <a:t>we have an </a:t>
            </a:r>
            <a:r>
              <a:rPr lang="en-US" sz="2200" b="1" dirty="0" err="1">
                <a:solidFill>
                  <a:srgbClr val="C00000"/>
                </a:solidFill>
              </a:rPr>
              <a:t>npm</a:t>
            </a:r>
            <a:r>
              <a:rPr lang="en-US" sz="2200" b="1" dirty="0">
                <a:solidFill>
                  <a:srgbClr val="C00000"/>
                </a:solidFill>
              </a:rPr>
              <a:t> package </a:t>
            </a:r>
            <a:r>
              <a:rPr lang="en-US" sz="2200" dirty="0"/>
              <a:t>called </a:t>
            </a:r>
            <a:r>
              <a:rPr lang="en-US" sz="2200" b="1" dirty="0" err="1">
                <a:solidFill>
                  <a:srgbClr val="7030A0"/>
                </a:solidFill>
              </a:rPr>
              <a:t>jsonwebtoken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which we </a:t>
            </a:r>
            <a:r>
              <a:rPr lang="en-US" sz="2200" b="1" dirty="0">
                <a:solidFill>
                  <a:srgbClr val="00B050"/>
                </a:solidFill>
              </a:rPr>
              <a:t>need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2060"/>
                </a:solidFill>
              </a:rPr>
              <a:t>install</a:t>
            </a:r>
            <a:r>
              <a:rPr lang="en-US" sz="2200" dirty="0"/>
              <a:t> to use </a:t>
            </a:r>
            <a:r>
              <a:rPr lang="en-US" sz="2200" b="1" dirty="0">
                <a:solidFill>
                  <a:srgbClr val="0070C0"/>
                </a:solidFill>
              </a:rPr>
              <a:t>JWT</a:t>
            </a:r>
            <a:r>
              <a:rPr lang="en-US" sz="2200" dirty="0"/>
              <a:t> in our </a:t>
            </a:r>
            <a:r>
              <a:rPr lang="en-US" sz="2200" b="1" dirty="0">
                <a:solidFill>
                  <a:srgbClr val="00B050"/>
                </a:solidFill>
              </a:rPr>
              <a:t>app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npm</a:t>
            </a:r>
            <a:r>
              <a:rPr lang="en-US" sz="2000" b="1" dirty="0">
                <a:solidFill>
                  <a:srgbClr val="C00000"/>
                </a:solidFill>
              </a:rPr>
              <a:t> install </a:t>
            </a:r>
            <a:r>
              <a:rPr lang="en-US" sz="2000" b="1" dirty="0" err="1">
                <a:solidFill>
                  <a:srgbClr val="C00000"/>
                </a:solidFill>
              </a:rPr>
              <a:t>jsonwebtoken</a:t>
            </a:r>
            <a:endParaRPr lang="en-US" sz="20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Then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rgbClr val="00B050"/>
                </a:solidFill>
              </a:rPr>
              <a:t>need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import</a:t>
            </a:r>
            <a:r>
              <a:rPr lang="en-US" sz="2200" dirty="0"/>
              <a:t> it in our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</a:t>
            </a:r>
            <a:r>
              <a:rPr lang="en-US" sz="2200" dirty="0"/>
              <a:t> and this will </a:t>
            </a:r>
            <a:r>
              <a:rPr lang="en-US" sz="2200" b="1" dirty="0">
                <a:solidFill>
                  <a:schemeClr val="accent2"/>
                </a:solidFill>
              </a:rPr>
              <a:t>give us </a:t>
            </a:r>
            <a:r>
              <a:rPr lang="en-US" sz="2200" dirty="0"/>
              <a:t>an </a:t>
            </a:r>
            <a:r>
              <a:rPr lang="en-US" sz="2200" b="1" dirty="0">
                <a:solidFill>
                  <a:srgbClr val="7030A0"/>
                </a:solidFill>
              </a:rPr>
              <a:t>object</a:t>
            </a:r>
            <a:r>
              <a:rPr lang="en-US" sz="22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const </a:t>
            </a:r>
            <a:r>
              <a:rPr lang="en-US" sz="2000" b="1" dirty="0" err="1">
                <a:solidFill>
                  <a:srgbClr val="C00000"/>
                </a:solidFill>
              </a:rPr>
              <a:t>jwt</a:t>
            </a:r>
            <a:r>
              <a:rPr lang="en-US" sz="2000" b="1" dirty="0">
                <a:solidFill>
                  <a:srgbClr val="C00000"/>
                </a:solidFill>
              </a:rPr>
              <a:t>=require(“</a:t>
            </a:r>
            <a:r>
              <a:rPr lang="en-US" sz="2000" b="1" dirty="0" err="1">
                <a:solidFill>
                  <a:srgbClr val="C00000"/>
                </a:solidFill>
              </a:rPr>
              <a:t>jsonwebtoken</a:t>
            </a:r>
            <a:r>
              <a:rPr lang="en-US" sz="2000" b="1" dirty="0">
                <a:solidFill>
                  <a:srgbClr val="C00000"/>
                </a:solidFill>
              </a:rPr>
              <a:t>”);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258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node supports </a:t>
            </a:r>
            <a:r>
              <a:rPr lang="en-US" sz="2700" b="1" dirty="0" err="1"/>
              <a:t>jwt</a:t>
            </a:r>
            <a:r>
              <a:rPr lang="en-US" sz="27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 err="1">
                <a:solidFill>
                  <a:srgbClr val="C00000"/>
                </a:solidFill>
              </a:rPr>
              <a:t>jwt</a:t>
            </a:r>
            <a:r>
              <a:rPr lang="en-US" sz="2200" b="1" dirty="0">
                <a:solidFill>
                  <a:srgbClr val="C00000"/>
                </a:solidFill>
              </a:rPr>
              <a:t> object </a:t>
            </a:r>
            <a:r>
              <a:rPr lang="en-US" sz="2200" dirty="0"/>
              <a:t>provides us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2 methods </a:t>
            </a:r>
            <a:r>
              <a:rPr lang="en-US" sz="2200" dirty="0"/>
              <a:t>called 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sign() 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verify()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These </a:t>
            </a:r>
            <a:r>
              <a:rPr lang="en-US" sz="2200" b="1" dirty="0">
                <a:solidFill>
                  <a:srgbClr val="92D050"/>
                </a:solidFill>
              </a:rPr>
              <a:t>methods</a:t>
            </a:r>
            <a:r>
              <a:rPr lang="en-US" sz="2200" dirty="0"/>
              <a:t> are the core of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JWT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help us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generating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verifying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1"/>
                </a:solidFill>
              </a:rPr>
              <a:t>JWT token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241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sign()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sign(payload, </a:t>
            </a:r>
            <a:r>
              <a:rPr lang="en-US" sz="2000" b="1" dirty="0" err="1">
                <a:solidFill>
                  <a:srgbClr val="C00000"/>
                </a:solidFill>
              </a:rPr>
              <a:t>secretKey,options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Explanation of arguments: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payload</a:t>
            </a:r>
            <a:r>
              <a:rPr lang="en-US" sz="2000" dirty="0"/>
              <a:t>: It </a:t>
            </a:r>
            <a:r>
              <a:rPr lang="en-US" sz="2000" b="1" dirty="0">
                <a:solidFill>
                  <a:schemeClr val="accent1"/>
                </a:solidFill>
              </a:rPr>
              <a:t>could be </a:t>
            </a:r>
            <a:r>
              <a:rPr lang="en-US" sz="2000" dirty="0"/>
              <a:t>an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string</a:t>
            </a:r>
            <a:r>
              <a:rPr lang="en-US" sz="2000" dirty="0"/>
              <a:t> representing valid </a:t>
            </a:r>
            <a:r>
              <a:rPr lang="en-US" sz="2000" b="1" dirty="0">
                <a:solidFill>
                  <a:srgbClr val="C00000"/>
                </a:solidFill>
              </a:rPr>
              <a:t>JSON</a:t>
            </a:r>
            <a:r>
              <a:rPr lang="en-US" sz="2000" dirty="0"/>
              <a:t> holding any </a:t>
            </a:r>
            <a:r>
              <a:rPr lang="en-US" sz="2000" b="1" dirty="0">
                <a:solidFill>
                  <a:srgbClr val="00B050"/>
                </a:solidFill>
              </a:rPr>
              <a:t>data</a:t>
            </a:r>
            <a:r>
              <a:rPr lang="en-US" sz="2000" dirty="0"/>
              <a:t> we want to </a:t>
            </a:r>
            <a:r>
              <a:rPr lang="en-US" sz="2000" b="1" dirty="0">
                <a:solidFill>
                  <a:srgbClr val="FFC000"/>
                </a:solidFill>
              </a:rPr>
              <a:t>store</a:t>
            </a:r>
            <a:r>
              <a:rPr lang="en-US" sz="2000" dirty="0"/>
              <a:t> in the </a:t>
            </a:r>
            <a:r>
              <a:rPr lang="en-US" sz="2000" b="1" dirty="0">
                <a:solidFill>
                  <a:srgbClr val="0070C0"/>
                </a:solidFill>
              </a:rPr>
              <a:t>token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7030A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7030A0"/>
                </a:solidFill>
              </a:rPr>
              <a:t>secretKey</a:t>
            </a:r>
            <a:r>
              <a:rPr lang="en-US" sz="2000" dirty="0"/>
              <a:t>: It is a </a:t>
            </a:r>
            <a:r>
              <a:rPr lang="en-US" sz="2000" b="1" dirty="0">
                <a:solidFill>
                  <a:srgbClr val="92D050"/>
                </a:solidFill>
              </a:rPr>
              <a:t>string</a:t>
            </a:r>
            <a:r>
              <a:rPr lang="en-US" sz="2000" dirty="0"/>
              <a:t> used for </a:t>
            </a:r>
            <a:r>
              <a:rPr lang="en-US" sz="2000" b="1" dirty="0">
                <a:solidFill>
                  <a:srgbClr val="C00000"/>
                </a:solidFill>
              </a:rPr>
              <a:t>signing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70C0"/>
                </a:solidFill>
              </a:rPr>
              <a:t>token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7030A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options</a:t>
            </a:r>
            <a:r>
              <a:rPr lang="en-US" sz="2000" dirty="0"/>
              <a:t> : A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JSON object </a:t>
            </a:r>
            <a:r>
              <a:rPr lang="en-US" sz="2000" dirty="0"/>
              <a:t>having a key called </a:t>
            </a:r>
            <a:r>
              <a:rPr lang="en-US" sz="2000" b="1" u="sng" dirty="0" err="1">
                <a:solidFill>
                  <a:srgbClr val="002060"/>
                </a:solidFill>
              </a:rPr>
              <a:t>expiresIn</a:t>
            </a:r>
            <a:r>
              <a:rPr lang="en-US" sz="2000" b="1" u="sng" dirty="0">
                <a:solidFill>
                  <a:srgbClr val="002060"/>
                </a:solidFill>
              </a:rPr>
              <a:t> </a:t>
            </a:r>
            <a:r>
              <a:rPr lang="en-US" sz="2000" dirty="0"/>
              <a:t>representing the </a:t>
            </a:r>
            <a:r>
              <a:rPr lang="en-US" sz="2000" b="1" dirty="0">
                <a:solidFill>
                  <a:srgbClr val="0070C0"/>
                </a:solidFill>
              </a:rPr>
              <a:t>expire time </a:t>
            </a:r>
            <a:r>
              <a:rPr lang="en-US" sz="2000" dirty="0"/>
              <a:t>in </a:t>
            </a:r>
            <a:r>
              <a:rPr lang="en-US" sz="2000" b="1" dirty="0">
                <a:solidFill>
                  <a:srgbClr val="00B050"/>
                </a:solidFill>
              </a:rPr>
              <a:t>seconds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2060"/>
                </a:solidFill>
              </a:rPr>
              <a:t>time span </a:t>
            </a:r>
            <a:r>
              <a:rPr lang="en-US" sz="2000" dirty="0"/>
              <a:t>like </a:t>
            </a:r>
            <a:r>
              <a:rPr lang="en-US" sz="2000" b="1" dirty="0">
                <a:solidFill>
                  <a:srgbClr val="C00000"/>
                </a:solidFill>
              </a:rPr>
              <a:t>60</a:t>
            </a:r>
            <a:r>
              <a:rPr lang="en-US" sz="2000" dirty="0"/>
              <a:t>, "</a:t>
            </a:r>
            <a:r>
              <a:rPr lang="en-US" sz="2000" b="1" dirty="0">
                <a:solidFill>
                  <a:srgbClr val="C00000"/>
                </a:solidFill>
              </a:rPr>
              <a:t>2 days</a:t>
            </a:r>
            <a:r>
              <a:rPr lang="en-US" sz="2000" dirty="0"/>
              <a:t>", "</a:t>
            </a:r>
            <a:r>
              <a:rPr lang="en-US" sz="2000" b="1" dirty="0">
                <a:solidFill>
                  <a:srgbClr val="C00000"/>
                </a:solidFill>
              </a:rPr>
              <a:t>10h</a:t>
            </a:r>
            <a:r>
              <a:rPr lang="en-US" sz="2000" dirty="0"/>
              <a:t>", "</a:t>
            </a:r>
            <a:r>
              <a:rPr lang="en-US" sz="2000" b="1" dirty="0">
                <a:solidFill>
                  <a:srgbClr val="C00000"/>
                </a:solidFill>
              </a:rPr>
              <a:t>7d</a:t>
            </a:r>
            <a:r>
              <a:rPr lang="en-US" sz="2000" dirty="0"/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60114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Sample call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38A6C5-7A24-30E2-3C79-1C6F6619A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45077"/>
            <a:ext cx="7848872" cy="211911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22C36-B4DC-C9FC-AF11-BE54BB82B85E}"/>
              </a:ext>
            </a:extLst>
          </p:cNvPr>
          <p:cNvSpPr txBox="1"/>
          <p:nvPr/>
        </p:nvSpPr>
        <p:spPr>
          <a:xfrm>
            <a:off x="-185401" y="3898425"/>
            <a:ext cx="9298778" cy="293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100" dirty="0"/>
              <a:t>In the </a:t>
            </a:r>
            <a:r>
              <a:rPr lang="en-US" sz="2100" b="1" dirty="0">
                <a:solidFill>
                  <a:srgbClr val="7030A0"/>
                </a:solidFill>
              </a:rPr>
              <a:t>above code </a:t>
            </a:r>
            <a:r>
              <a:rPr lang="en-US" sz="2100" dirty="0"/>
              <a:t>we are setting </a:t>
            </a:r>
            <a:r>
              <a:rPr lang="en-US" sz="21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user._id</a:t>
            </a:r>
            <a:r>
              <a:rPr lang="en-US" sz="2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/>
              <a:t>as the </a:t>
            </a:r>
            <a:r>
              <a:rPr lang="en-US" sz="2100" b="1" dirty="0">
                <a:solidFill>
                  <a:schemeClr val="accent2"/>
                </a:solidFill>
              </a:rPr>
              <a:t>payload</a:t>
            </a:r>
            <a:r>
              <a:rPr lang="en-US" sz="2100" dirty="0"/>
              <a:t> , “</a:t>
            </a:r>
            <a:r>
              <a:rPr lang="en-US" sz="2100" b="1" dirty="0" err="1">
                <a:solidFill>
                  <a:srgbClr val="C00000"/>
                </a:solidFill>
              </a:rPr>
              <a:t>mysecretkey</a:t>
            </a:r>
            <a:r>
              <a:rPr lang="en-US" sz="2100" dirty="0"/>
              <a:t>” as the </a:t>
            </a:r>
            <a:r>
              <a:rPr lang="en-US" sz="2100" b="1" dirty="0">
                <a:solidFill>
                  <a:schemeClr val="accent5">
                    <a:lumMod val="75000"/>
                  </a:schemeClr>
                </a:solidFill>
              </a:rPr>
              <a:t>secret key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FFC000"/>
                </a:solidFill>
              </a:rPr>
              <a:t>5 days </a:t>
            </a:r>
            <a:r>
              <a:rPr lang="en-US" sz="2100" dirty="0"/>
              <a:t>as the </a:t>
            </a:r>
            <a:r>
              <a:rPr lang="en-US" sz="2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expiry time</a:t>
            </a:r>
            <a:r>
              <a:rPr lang="en-US" sz="2100" dirty="0"/>
              <a:t>.</a:t>
            </a:r>
          </a:p>
          <a:p>
            <a:pPr lvl="2">
              <a:lnSpc>
                <a:spcPct val="150000"/>
              </a:lnSpc>
            </a:pPr>
            <a:endParaRPr lang="en-US" sz="2100" dirty="0"/>
          </a:p>
          <a:p>
            <a:pPr lvl="2">
              <a:lnSpc>
                <a:spcPct val="150000"/>
              </a:lnSpc>
            </a:pPr>
            <a:r>
              <a:rPr lang="en-US" sz="2100" dirty="0"/>
              <a:t>The </a:t>
            </a:r>
            <a:r>
              <a:rPr lang="en-US" sz="2100" b="1" dirty="0">
                <a:solidFill>
                  <a:srgbClr val="00B050"/>
                </a:solidFill>
              </a:rPr>
              <a:t>return value </a:t>
            </a:r>
            <a:r>
              <a:rPr lang="en-US" sz="2100" dirty="0"/>
              <a:t>will be a </a:t>
            </a:r>
            <a:r>
              <a:rPr lang="en-US" sz="2100" b="1" dirty="0">
                <a:solidFill>
                  <a:srgbClr val="002060"/>
                </a:solidFill>
              </a:rPr>
              <a:t>JSON Web Token </a:t>
            </a:r>
            <a:r>
              <a:rPr lang="en-US" sz="2100" dirty="0"/>
              <a:t>containing the </a:t>
            </a:r>
            <a:r>
              <a:rPr lang="en-US" sz="2100" b="1" dirty="0">
                <a:solidFill>
                  <a:srgbClr val="C00000"/>
                </a:solidFill>
              </a:rPr>
              <a:t>above information </a:t>
            </a:r>
            <a:r>
              <a:rPr lang="en-US" sz="2100" dirty="0"/>
              <a:t>as well as the </a:t>
            </a:r>
            <a:r>
              <a:rPr lang="en-US" sz="2100" b="1" dirty="0">
                <a:solidFill>
                  <a:srgbClr val="92D050"/>
                </a:solidFill>
              </a:rPr>
              <a:t>generated signature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15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verify()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verify(token, </a:t>
            </a:r>
            <a:r>
              <a:rPr lang="en-US" sz="2000" b="1" dirty="0" err="1">
                <a:solidFill>
                  <a:srgbClr val="C00000"/>
                </a:solidFill>
              </a:rPr>
              <a:t>secretKey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Explanation of arguments: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token</a:t>
            </a:r>
            <a:r>
              <a:rPr lang="en-US" sz="2000" dirty="0"/>
              <a:t>: It is the </a:t>
            </a:r>
            <a:r>
              <a:rPr lang="en-US" sz="2000" b="1" dirty="0" err="1">
                <a:solidFill>
                  <a:srgbClr val="0070C0"/>
                </a:solidFill>
              </a:rPr>
              <a:t>json</a:t>
            </a:r>
            <a:r>
              <a:rPr lang="en-US" sz="2000" b="1" dirty="0">
                <a:solidFill>
                  <a:srgbClr val="0070C0"/>
                </a:solidFill>
              </a:rPr>
              <a:t> web token </a:t>
            </a:r>
            <a:r>
              <a:rPr lang="en-US" sz="2000" dirty="0"/>
              <a:t>we </a:t>
            </a:r>
            <a:r>
              <a:rPr lang="en-US" sz="2000" b="1" dirty="0">
                <a:solidFill>
                  <a:srgbClr val="00B050"/>
                </a:solidFill>
              </a:rPr>
              <a:t>received</a:t>
            </a:r>
            <a:r>
              <a:rPr lang="en-US" sz="2000" dirty="0"/>
              <a:t> from the </a:t>
            </a:r>
            <a:r>
              <a:rPr lang="en-US" sz="2000" b="1" dirty="0">
                <a:solidFill>
                  <a:srgbClr val="7030A0"/>
                </a:solidFill>
              </a:rPr>
              <a:t>client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7030A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7030A0"/>
                </a:solidFill>
              </a:rPr>
              <a:t>secretKey</a:t>
            </a:r>
            <a:r>
              <a:rPr lang="en-US" sz="2000" dirty="0"/>
              <a:t>: It is a </a:t>
            </a:r>
            <a:r>
              <a:rPr lang="en-US" sz="2000" b="1" dirty="0">
                <a:solidFill>
                  <a:srgbClr val="92D050"/>
                </a:solidFill>
              </a:rPr>
              <a:t>string</a:t>
            </a:r>
            <a:r>
              <a:rPr lang="en-US" sz="2000" dirty="0"/>
              <a:t> used for </a:t>
            </a:r>
            <a:r>
              <a:rPr lang="en-US" sz="2000" b="1" dirty="0">
                <a:solidFill>
                  <a:srgbClr val="C00000"/>
                </a:solidFill>
              </a:rPr>
              <a:t>signing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70C0"/>
                </a:solidFill>
              </a:rPr>
              <a:t>token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29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Sample call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38A6C5-7A24-30E2-3C79-1C6F6619A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1545077"/>
            <a:ext cx="7848872" cy="211911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222C36-B4DC-C9FC-AF11-BE54BB82B85E}"/>
              </a:ext>
            </a:extLst>
          </p:cNvPr>
          <p:cNvSpPr txBox="1"/>
          <p:nvPr/>
        </p:nvSpPr>
        <p:spPr>
          <a:xfrm>
            <a:off x="-185401" y="3898425"/>
            <a:ext cx="9298778" cy="2939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100" dirty="0"/>
              <a:t>In the </a:t>
            </a:r>
            <a:r>
              <a:rPr lang="en-US" sz="2100" b="1" dirty="0">
                <a:solidFill>
                  <a:srgbClr val="7030A0"/>
                </a:solidFill>
              </a:rPr>
              <a:t>above code </a:t>
            </a:r>
            <a:r>
              <a:rPr lang="en-US" sz="2100" dirty="0"/>
              <a:t>we are </a:t>
            </a:r>
            <a:r>
              <a:rPr lang="en-US" sz="2100" b="1" dirty="0">
                <a:solidFill>
                  <a:srgbClr val="92D050"/>
                </a:solidFill>
              </a:rPr>
              <a:t>passing</a:t>
            </a:r>
            <a:r>
              <a:rPr lang="en-US" sz="2100" dirty="0"/>
              <a:t> the </a:t>
            </a:r>
            <a:r>
              <a:rPr lang="en-US" sz="21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jwt</a:t>
            </a:r>
            <a:r>
              <a:rPr lang="en-US" sz="2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token </a:t>
            </a:r>
            <a:r>
              <a:rPr lang="en-US" sz="2100" dirty="0"/>
              <a:t>we received from </a:t>
            </a:r>
            <a:r>
              <a:rPr lang="en-US" sz="2100" b="1" dirty="0">
                <a:solidFill>
                  <a:srgbClr val="0070C0"/>
                </a:solidFill>
              </a:rPr>
              <a:t>client </a:t>
            </a:r>
            <a:r>
              <a:rPr lang="en-US" sz="2100" dirty="0"/>
              <a:t>as the </a:t>
            </a:r>
            <a:r>
              <a:rPr lang="en-US" sz="2100" b="1" dirty="0">
                <a:solidFill>
                  <a:schemeClr val="accent1"/>
                </a:solidFill>
              </a:rPr>
              <a:t>first argument </a:t>
            </a:r>
            <a:r>
              <a:rPr lang="en-US" sz="2100" dirty="0"/>
              <a:t>and “</a:t>
            </a:r>
            <a:r>
              <a:rPr lang="en-US" sz="2100" b="1" dirty="0" err="1">
                <a:solidFill>
                  <a:srgbClr val="C00000"/>
                </a:solidFill>
              </a:rPr>
              <a:t>mysecretkey</a:t>
            </a:r>
            <a:r>
              <a:rPr lang="en-US" sz="2100" dirty="0"/>
              <a:t>” as the </a:t>
            </a:r>
            <a:r>
              <a:rPr lang="en-US" sz="2100" b="1" dirty="0">
                <a:solidFill>
                  <a:schemeClr val="accent5">
                    <a:lumMod val="75000"/>
                  </a:schemeClr>
                </a:solidFill>
              </a:rPr>
              <a:t>secret key</a:t>
            </a:r>
            <a:endParaRPr lang="en-US" sz="2100" dirty="0"/>
          </a:p>
          <a:p>
            <a:pPr lvl="2">
              <a:lnSpc>
                <a:spcPct val="150000"/>
              </a:lnSpc>
            </a:pPr>
            <a:r>
              <a:rPr lang="en-US" sz="2100" dirty="0"/>
              <a:t>The </a:t>
            </a:r>
            <a:r>
              <a:rPr lang="en-US" sz="2100" b="1" dirty="0">
                <a:solidFill>
                  <a:srgbClr val="00B050"/>
                </a:solidFill>
              </a:rPr>
              <a:t>return value </a:t>
            </a:r>
            <a:r>
              <a:rPr lang="en-US" sz="2100" dirty="0"/>
              <a:t>will be the actual </a:t>
            </a:r>
            <a:r>
              <a:rPr lang="en-US" sz="2100" b="1" dirty="0">
                <a:solidFill>
                  <a:schemeClr val="accent1"/>
                </a:solidFill>
              </a:rPr>
              <a:t>payload</a:t>
            </a:r>
            <a:r>
              <a:rPr lang="en-US" sz="2100" dirty="0"/>
              <a:t> we passed to </a:t>
            </a:r>
            <a:r>
              <a:rPr lang="en-US" sz="2100" b="1" dirty="0">
                <a:solidFill>
                  <a:srgbClr val="C00000"/>
                </a:solidFill>
              </a:rPr>
              <a:t>sign() </a:t>
            </a:r>
            <a:r>
              <a:rPr lang="en-US" sz="2100" dirty="0"/>
              <a:t>or else we </a:t>
            </a:r>
            <a:r>
              <a:rPr lang="en-US" sz="2100" b="1" dirty="0">
                <a:solidFill>
                  <a:srgbClr val="0070C0"/>
                </a:solidFill>
              </a:rPr>
              <a:t>might get </a:t>
            </a:r>
            <a:r>
              <a:rPr lang="en-US" sz="2100" dirty="0"/>
              <a:t>an </a:t>
            </a:r>
            <a:r>
              <a:rPr lang="en-US" sz="2100" b="1" u="sng" dirty="0">
                <a:solidFill>
                  <a:srgbClr val="002060"/>
                </a:solidFill>
              </a:rPr>
              <a:t>exception</a:t>
            </a:r>
            <a:r>
              <a:rPr lang="en-US" sz="2100" dirty="0"/>
              <a:t> called </a:t>
            </a:r>
            <a:r>
              <a:rPr lang="en-US" sz="2100" b="1" u="sng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JsonWebTokenError</a:t>
            </a:r>
            <a:r>
              <a:rPr lang="en-US" sz="2100" dirty="0"/>
              <a:t> if the </a:t>
            </a:r>
            <a:r>
              <a:rPr lang="en-US" sz="2100" b="1" dirty="0">
                <a:solidFill>
                  <a:srgbClr val="7030A0"/>
                </a:solidFill>
              </a:rPr>
              <a:t>token</a:t>
            </a:r>
            <a:r>
              <a:rPr lang="en-US" sz="2100" dirty="0"/>
              <a:t> or </a:t>
            </a:r>
            <a:r>
              <a:rPr lang="en-US" sz="2100" b="1" dirty="0">
                <a:solidFill>
                  <a:srgbClr val="7030A0"/>
                </a:solidFill>
              </a:rPr>
              <a:t>key</a:t>
            </a:r>
            <a:r>
              <a:rPr lang="en-US" sz="2100" dirty="0"/>
              <a:t> is </a:t>
            </a:r>
            <a:r>
              <a:rPr lang="en-US" sz="2100" b="1" u="sng" dirty="0">
                <a:solidFill>
                  <a:schemeClr val="accent6"/>
                </a:solidFill>
              </a:rPr>
              <a:t>invalid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699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850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Develop</a:t>
            </a:r>
            <a:r>
              <a:rPr lang="en-US" sz="2200" dirty="0"/>
              <a:t> a </a:t>
            </a:r>
            <a:r>
              <a:rPr lang="en-US" sz="2200" b="1" u="sng" dirty="0" err="1">
                <a:solidFill>
                  <a:srgbClr val="92D050"/>
                </a:solidFill>
              </a:rPr>
              <a:t>RESTFul</a:t>
            </a:r>
            <a:r>
              <a:rPr lang="en-US" sz="2200" b="1" u="sng" dirty="0">
                <a:solidFill>
                  <a:srgbClr val="92D050"/>
                </a:solidFill>
              </a:rPr>
              <a:t> API </a:t>
            </a:r>
            <a:r>
              <a:rPr lang="en-US" sz="2200" dirty="0"/>
              <a:t>for </a:t>
            </a:r>
            <a:r>
              <a:rPr lang="en-US" sz="2200" b="1" u="sng" dirty="0">
                <a:solidFill>
                  <a:srgbClr val="0070C0"/>
                </a:solidFill>
              </a:rPr>
              <a:t>Register-Login-View application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7030A0"/>
                </a:solidFill>
              </a:rPr>
              <a:t>making use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002060"/>
                </a:solidFill>
              </a:rPr>
              <a:t>JWT</a:t>
            </a:r>
            <a:r>
              <a:rPr lang="en-US" sz="2200" dirty="0"/>
              <a:t> having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 features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chemeClr val="accent5"/>
                </a:solidFill>
              </a:rPr>
              <a:t>Feature 1: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It should </a:t>
            </a:r>
            <a:r>
              <a:rPr lang="en-US" sz="2000" b="1" dirty="0">
                <a:solidFill>
                  <a:srgbClr val="92D050"/>
                </a:solidFill>
              </a:rPr>
              <a:t>register</a:t>
            </a:r>
            <a:r>
              <a:rPr lang="en-US" sz="2000" dirty="0"/>
              <a:t> a </a:t>
            </a:r>
            <a:r>
              <a:rPr lang="en-US" sz="2000" b="1" u="sng" dirty="0">
                <a:solidFill>
                  <a:srgbClr val="00B0F0"/>
                </a:solidFill>
              </a:rPr>
              <a:t>new user </a:t>
            </a:r>
            <a:r>
              <a:rPr lang="en-US" sz="2000" dirty="0"/>
              <a:t>in the </a:t>
            </a:r>
            <a:r>
              <a:rPr lang="en-US" sz="2000" b="1" dirty="0">
                <a:solidFill>
                  <a:schemeClr val="accent1"/>
                </a:solidFill>
              </a:rPr>
              <a:t>database</a:t>
            </a:r>
            <a:r>
              <a:rPr lang="en-US" sz="2000" dirty="0"/>
              <a:t> through </a:t>
            </a:r>
            <a:r>
              <a:rPr lang="en-US" sz="2000" b="1" u="sng" dirty="0">
                <a:solidFill>
                  <a:srgbClr val="C00000"/>
                </a:solidFill>
              </a:rPr>
              <a:t>POST</a:t>
            </a:r>
            <a:r>
              <a:rPr lang="en-US" sz="2000" dirty="0"/>
              <a:t> request .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credentials</a:t>
            </a:r>
            <a:r>
              <a:rPr lang="en-US" sz="2000" dirty="0"/>
              <a:t> are: </a:t>
            </a:r>
            <a:r>
              <a:rPr lang="en-US" sz="2000" b="1" dirty="0">
                <a:solidFill>
                  <a:srgbClr val="00B050"/>
                </a:solidFill>
              </a:rPr>
              <a:t>name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B050"/>
                </a:solidFill>
              </a:rPr>
              <a:t>email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password</a:t>
            </a:r>
            <a:r>
              <a:rPr lang="en-US" sz="2000" dirty="0"/>
              <a:t> and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validation</a:t>
            </a:r>
            <a:r>
              <a:rPr lang="en-US" sz="2000" dirty="0"/>
              <a:t> needed is:</a:t>
            </a:r>
          </a:p>
          <a:p>
            <a:pPr lvl="3">
              <a:lnSpc>
                <a:spcPct val="150000"/>
              </a:lnSpc>
            </a:pPr>
            <a:r>
              <a:rPr lang="en-US" sz="1800" b="1" dirty="0">
                <a:solidFill>
                  <a:srgbClr val="FFC000"/>
                </a:solidFill>
              </a:rPr>
              <a:t>All three values </a:t>
            </a:r>
            <a:r>
              <a:rPr lang="en-US" sz="1800" dirty="0"/>
              <a:t>must be </a:t>
            </a:r>
            <a:r>
              <a:rPr lang="en-US" sz="1800" b="1" dirty="0">
                <a:solidFill>
                  <a:srgbClr val="7030A0"/>
                </a:solidFill>
              </a:rPr>
              <a:t>present</a:t>
            </a:r>
            <a:r>
              <a:rPr lang="en-US" sz="1800" dirty="0"/>
              <a:t>.</a:t>
            </a:r>
          </a:p>
          <a:p>
            <a:pPr lvl="3">
              <a:lnSpc>
                <a:spcPct val="15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Minimum length </a:t>
            </a:r>
            <a:r>
              <a:rPr lang="en-US" sz="1800" dirty="0"/>
              <a:t>of </a:t>
            </a:r>
            <a:r>
              <a:rPr lang="en-US" sz="1800" b="1" dirty="0">
                <a:solidFill>
                  <a:srgbClr val="002060"/>
                </a:solidFill>
              </a:rPr>
              <a:t>each</a:t>
            </a:r>
            <a:r>
              <a:rPr lang="en-US" sz="1800" dirty="0"/>
              <a:t> should be </a:t>
            </a:r>
            <a:r>
              <a:rPr lang="en-US" sz="1800" b="1" dirty="0">
                <a:solidFill>
                  <a:srgbClr val="7030A0"/>
                </a:solidFill>
              </a:rPr>
              <a:t>5</a:t>
            </a:r>
            <a:r>
              <a:rPr lang="en-US" sz="1800" dirty="0"/>
              <a:t>.</a:t>
            </a:r>
          </a:p>
          <a:p>
            <a:pPr lvl="3">
              <a:lnSpc>
                <a:spcPct val="15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Maximum length </a:t>
            </a:r>
            <a:r>
              <a:rPr lang="en-US" sz="1800" dirty="0"/>
              <a:t>of </a:t>
            </a:r>
            <a:r>
              <a:rPr lang="en-US" sz="1800" b="1" dirty="0">
                <a:solidFill>
                  <a:srgbClr val="002060"/>
                </a:solidFill>
              </a:rPr>
              <a:t>name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2060"/>
                </a:solidFill>
              </a:rPr>
              <a:t>email</a:t>
            </a:r>
            <a:r>
              <a:rPr lang="en-US" sz="1800" dirty="0"/>
              <a:t> must be </a:t>
            </a:r>
            <a:r>
              <a:rPr lang="en-US" sz="1800" b="1" dirty="0">
                <a:solidFill>
                  <a:schemeClr val="accent3"/>
                </a:solidFill>
              </a:rPr>
              <a:t>50</a:t>
            </a:r>
            <a:r>
              <a:rPr lang="en-US" sz="1800" dirty="0"/>
              <a:t> and for </a:t>
            </a:r>
            <a:r>
              <a:rPr lang="en-US" sz="1800" b="1" dirty="0">
                <a:solidFill>
                  <a:srgbClr val="002060"/>
                </a:solidFill>
              </a:rPr>
              <a:t>password</a:t>
            </a:r>
            <a:r>
              <a:rPr lang="en-US" sz="1800" dirty="0"/>
              <a:t> it must be </a:t>
            </a:r>
            <a:r>
              <a:rPr lang="en-US" sz="1800" b="1" dirty="0">
                <a:solidFill>
                  <a:schemeClr val="accent3"/>
                </a:solidFill>
              </a:rPr>
              <a:t>1024</a:t>
            </a:r>
            <a:r>
              <a:rPr lang="en-US" sz="1800" dirty="0"/>
              <a:t>.</a:t>
            </a:r>
          </a:p>
          <a:p>
            <a:pPr lvl="3">
              <a:lnSpc>
                <a:spcPct val="150000"/>
              </a:lnSpc>
            </a:pPr>
            <a:r>
              <a:rPr lang="en-US" sz="1800" b="1" dirty="0">
                <a:solidFill>
                  <a:srgbClr val="002060"/>
                </a:solidFill>
              </a:rPr>
              <a:t>Email</a:t>
            </a:r>
            <a:r>
              <a:rPr lang="en-US" sz="1800" dirty="0"/>
              <a:t> must be </a:t>
            </a:r>
            <a:r>
              <a:rPr lang="en-US" sz="1800" b="1" dirty="0">
                <a:solidFill>
                  <a:srgbClr val="C00000"/>
                </a:solidFill>
              </a:rPr>
              <a:t>unique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7030A0"/>
                </a:solidFill>
              </a:rPr>
              <a:t>valid</a:t>
            </a:r>
            <a:r>
              <a:rPr lang="en-US" sz="18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In case of </a:t>
            </a:r>
            <a:r>
              <a:rPr lang="en-US" sz="2000" b="1" dirty="0">
                <a:solidFill>
                  <a:srgbClr val="002060"/>
                </a:solidFill>
              </a:rPr>
              <a:t>any exception/problem </a:t>
            </a:r>
            <a:r>
              <a:rPr lang="en-US" sz="2000" dirty="0"/>
              <a:t>during </a:t>
            </a:r>
            <a:r>
              <a:rPr lang="en-US" sz="2000" b="1" dirty="0">
                <a:solidFill>
                  <a:srgbClr val="00B050"/>
                </a:solidFill>
              </a:rPr>
              <a:t>query processing </a:t>
            </a:r>
            <a:r>
              <a:rPr lang="en-US" sz="2000" dirty="0"/>
              <a:t>return appropriate </a:t>
            </a:r>
            <a:r>
              <a:rPr lang="en-US" sz="2000" b="1" dirty="0">
                <a:solidFill>
                  <a:srgbClr val="C00000"/>
                </a:solidFill>
              </a:rPr>
              <a:t>response code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rgbClr val="7030A0"/>
                </a:solidFill>
              </a:rPr>
              <a:t>message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905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chemeClr val="accent5"/>
                </a:solidFill>
              </a:rPr>
              <a:t>Feature 2: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Define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C00000"/>
                </a:solidFill>
              </a:rPr>
              <a:t>POST route </a:t>
            </a:r>
            <a:r>
              <a:rPr lang="en-US" sz="2000" dirty="0"/>
              <a:t>for </a:t>
            </a:r>
            <a:r>
              <a:rPr lang="en-US" sz="2000" b="1" dirty="0">
                <a:solidFill>
                  <a:srgbClr val="FFC000"/>
                </a:solidFill>
              </a:rPr>
              <a:t>login request </a:t>
            </a:r>
            <a:r>
              <a:rPr lang="en-US" sz="2000" dirty="0"/>
              <a:t>which will contain </a:t>
            </a:r>
            <a:r>
              <a:rPr lang="en-US" sz="2000" b="1" u="sng" dirty="0">
                <a:solidFill>
                  <a:srgbClr val="002060"/>
                </a:solidFill>
              </a:rPr>
              <a:t>email </a:t>
            </a:r>
            <a:r>
              <a:rPr lang="en-US" sz="2000" dirty="0"/>
              <a:t>and </a:t>
            </a:r>
            <a:r>
              <a:rPr lang="en-US" sz="2000" b="1" u="sng" dirty="0">
                <a:solidFill>
                  <a:srgbClr val="002060"/>
                </a:solidFill>
              </a:rPr>
              <a:t>password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Validate</a:t>
            </a:r>
            <a:r>
              <a:rPr lang="en-US" sz="2000" dirty="0"/>
              <a:t> whether </a:t>
            </a:r>
            <a:r>
              <a:rPr lang="en-US" sz="2000" b="1" u="sng" dirty="0">
                <a:solidFill>
                  <a:srgbClr val="002060"/>
                </a:solidFill>
              </a:rPr>
              <a:t>email</a:t>
            </a:r>
            <a:r>
              <a:rPr lang="en-US" sz="2000" dirty="0"/>
              <a:t> and </a:t>
            </a:r>
            <a:r>
              <a:rPr lang="en-US" sz="2000" b="1" u="sng" dirty="0">
                <a:solidFill>
                  <a:srgbClr val="002060"/>
                </a:solidFill>
              </a:rPr>
              <a:t>passwords</a:t>
            </a:r>
            <a:r>
              <a:rPr lang="en-US" sz="2000" dirty="0"/>
              <a:t> are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</a:t>
            </a:r>
            <a:r>
              <a:rPr lang="en-US" sz="2000" dirty="0"/>
              <a:t> and in </a:t>
            </a:r>
            <a:r>
              <a:rPr lang="en-US" sz="2000" b="1" dirty="0">
                <a:solidFill>
                  <a:srgbClr val="00B050"/>
                </a:solidFill>
              </a:rPr>
              <a:t>valid format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0070C0"/>
                </a:solidFill>
              </a:rPr>
              <a:t>not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If not </a:t>
            </a:r>
            <a:r>
              <a:rPr lang="en-US" sz="2000" dirty="0"/>
              <a:t>then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C00000"/>
                </a:solidFill>
              </a:rPr>
              <a:t>error message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Otherwise search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database</a:t>
            </a:r>
            <a:r>
              <a:rPr lang="en-US" dirty="0"/>
              <a:t> for the matching credentials.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If not found </a:t>
            </a:r>
            <a:r>
              <a:rPr lang="en-US" dirty="0"/>
              <a:t>then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the message “</a:t>
            </a:r>
            <a:r>
              <a:rPr lang="en-US" b="1" dirty="0">
                <a:solidFill>
                  <a:srgbClr val="002060"/>
                </a:solidFill>
              </a:rPr>
              <a:t>Invalid </a:t>
            </a:r>
            <a:r>
              <a:rPr lang="en-US" b="1" dirty="0" err="1">
                <a:solidFill>
                  <a:srgbClr val="002060"/>
                </a:solidFill>
              </a:rPr>
              <a:t>userid</a:t>
            </a:r>
            <a:r>
              <a:rPr lang="en-US" b="1" dirty="0">
                <a:solidFill>
                  <a:srgbClr val="002060"/>
                </a:solidFill>
              </a:rPr>
              <a:t>/password</a:t>
            </a:r>
            <a:r>
              <a:rPr lang="en-US" dirty="0"/>
              <a:t>”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rgbClr val="92D050"/>
                </a:solidFill>
              </a:rPr>
              <a:t>If matched </a:t>
            </a:r>
            <a:r>
              <a:rPr lang="en-US" dirty="0"/>
              <a:t>then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dirty="0"/>
              <a:t> a </a:t>
            </a:r>
            <a:r>
              <a:rPr lang="en-US" b="1" dirty="0">
                <a:solidFill>
                  <a:srgbClr val="002060"/>
                </a:solidFill>
              </a:rPr>
              <a:t>JWT</a:t>
            </a:r>
            <a:r>
              <a:rPr lang="en-US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622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chemeClr val="accent5"/>
                </a:solidFill>
              </a:rPr>
              <a:t>Feature 3: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Define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C00000"/>
                </a:solidFill>
              </a:rPr>
              <a:t>GET route </a:t>
            </a:r>
            <a:r>
              <a:rPr lang="en-US" sz="2000" dirty="0"/>
              <a:t>for getting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email id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username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92D050"/>
                </a:solidFill>
              </a:rPr>
              <a:t>every user </a:t>
            </a:r>
            <a:r>
              <a:rPr lang="en-US" sz="2000" dirty="0"/>
              <a:t>in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database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But</a:t>
            </a:r>
            <a:r>
              <a:rPr lang="en-US" sz="2000" dirty="0"/>
              <a:t> this </a:t>
            </a:r>
            <a:r>
              <a:rPr lang="en-US" sz="20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api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call </a:t>
            </a:r>
            <a:r>
              <a:rPr lang="en-US" sz="2000" dirty="0"/>
              <a:t>should </a:t>
            </a:r>
            <a:r>
              <a:rPr lang="en-US" sz="2000" b="1" dirty="0">
                <a:solidFill>
                  <a:srgbClr val="00B050"/>
                </a:solidFill>
              </a:rPr>
              <a:t>only work </a:t>
            </a:r>
            <a:r>
              <a:rPr lang="en-US" sz="2000" dirty="0"/>
              <a:t>if the </a:t>
            </a:r>
            <a:r>
              <a:rPr lang="en-US" sz="2000" b="1" dirty="0">
                <a:solidFill>
                  <a:srgbClr val="7030A0"/>
                </a:solidFill>
              </a:rPr>
              <a:t>user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4"/>
                </a:solidFill>
              </a:rPr>
              <a:t>logged in </a:t>
            </a:r>
            <a:r>
              <a:rPr lang="en-US" sz="2000" dirty="0"/>
              <a:t>and has a </a:t>
            </a:r>
            <a:r>
              <a:rPr lang="en-US" sz="2000" b="1" dirty="0">
                <a:solidFill>
                  <a:srgbClr val="92D050"/>
                </a:solidFill>
              </a:rPr>
              <a:t>valid JWT token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If not </a:t>
            </a:r>
            <a:r>
              <a:rPr lang="en-US" sz="2000" dirty="0"/>
              <a:t>then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  <a:r>
              <a:rPr lang="en-US" sz="2000" dirty="0"/>
              <a:t> the appropriate </a:t>
            </a:r>
            <a:r>
              <a:rPr lang="en-US" sz="2000" b="1" dirty="0">
                <a:solidFill>
                  <a:srgbClr val="C00000"/>
                </a:solidFill>
              </a:rPr>
              <a:t>error message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998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</a:t>
            </a:r>
            <a:r>
              <a:rPr lang="en-US" sz="2700" b="1" dirty="0" err="1"/>
              <a:t>jwt</a:t>
            </a:r>
            <a:r>
              <a:rPr lang="en-US" sz="27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/>
                </a:solidFill>
              </a:rPr>
              <a:t>JWT</a:t>
            </a:r>
            <a:r>
              <a:rPr lang="en-US" sz="2200" dirty="0"/>
              <a:t> or </a:t>
            </a:r>
            <a:r>
              <a:rPr lang="en-US" sz="2200" b="1" dirty="0">
                <a:solidFill>
                  <a:srgbClr val="7030A0"/>
                </a:solidFill>
              </a:rPr>
              <a:t>JSON Web Tokens </a:t>
            </a:r>
            <a:r>
              <a:rPr lang="en-US" sz="2200" dirty="0"/>
              <a:t>(JWT) is a </a:t>
            </a:r>
            <a:r>
              <a:rPr lang="en-US" sz="2200" b="1" dirty="0">
                <a:solidFill>
                  <a:srgbClr val="C00000"/>
                </a:solidFill>
              </a:rPr>
              <a:t>compact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self-contained technique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rgbClr val="00B050"/>
                </a:solidFill>
              </a:rPr>
              <a:t>securely transferring data </a:t>
            </a:r>
            <a:r>
              <a:rPr lang="en-US" sz="2200" dirty="0"/>
              <a:t>between </a:t>
            </a:r>
            <a:r>
              <a:rPr lang="en-US" sz="2200" b="1" dirty="0">
                <a:solidFill>
                  <a:schemeClr val="accent1"/>
                </a:solidFill>
              </a:rPr>
              <a:t>parties</a:t>
            </a:r>
            <a:r>
              <a:rPr lang="en-US" sz="2200" dirty="0"/>
              <a:t> as a </a:t>
            </a:r>
            <a:r>
              <a:rPr lang="en-US" sz="2200" b="1" dirty="0">
                <a:solidFill>
                  <a:srgbClr val="FFC000"/>
                </a:solidFill>
              </a:rPr>
              <a:t>JSON object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JWT</a:t>
            </a:r>
            <a:r>
              <a:rPr lang="en-US" sz="2200" dirty="0"/>
              <a:t> is used for </a:t>
            </a:r>
            <a:r>
              <a:rPr lang="en-US" sz="2200" b="1" u="sng" dirty="0">
                <a:solidFill>
                  <a:srgbClr val="0070C0"/>
                </a:solidFill>
              </a:rPr>
              <a:t>stateless authentication mechanism </a:t>
            </a:r>
            <a:r>
              <a:rPr lang="en-US" sz="2200" dirty="0"/>
              <a:t>by storing </a:t>
            </a:r>
            <a:r>
              <a:rPr lang="en-US" sz="2200" b="1" dirty="0">
                <a:solidFill>
                  <a:schemeClr val="accent2"/>
                </a:solidFill>
              </a:rPr>
              <a:t>information</a:t>
            </a:r>
            <a:r>
              <a:rPr lang="en-US" sz="2200" dirty="0"/>
              <a:t> on the </a:t>
            </a:r>
            <a:r>
              <a:rPr lang="en-US" sz="2200" b="1" dirty="0">
                <a:solidFill>
                  <a:srgbClr val="FFC000"/>
                </a:solidFill>
              </a:rPr>
              <a:t>client-side</a:t>
            </a:r>
            <a:r>
              <a:rPr lang="en-US" sz="2200" dirty="0"/>
              <a:t> instead of storing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sessions</a:t>
            </a:r>
            <a:r>
              <a:rPr lang="en-US" sz="2200" dirty="0"/>
              <a:t> on the </a:t>
            </a:r>
            <a:r>
              <a:rPr lang="en-US" sz="2200" b="1" dirty="0">
                <a:solidFill>
                  <a:srgbClr val="C00000"/>
                </a:solidFill>
              </a:rPr>
              <a:t>server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61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204864"/>
            <a:ext cx="8178140" cy="42484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971600" y="1394775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Trying to obtain all user details without logging in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204864"/>
            <a:ext cx="8178140" cy="42484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971600" y="1394775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Logging in with wrong credentials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4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204864"/>
            <a:ext cx="8178140" cy="42484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971600" y="1394775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Logging in with correct credentials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3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204864"/>
            <a:ext cx="8178140" cy="424847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971600" y="1394775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Trying to obtain all user details after logging in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3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Dependencies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92D050"/>
                </a:solidFill>
              </a:rPr>
              <a:t>application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require</a:t>
            </a:r>
            <a:r>
              <a:rPr lang="en-US" sz="2200" dirty="0"/>
              <a:t> following </a:t>
            </a:r>
            <a:r>
              <a:rPr lang="en-US" sz="2200" b="1" dirty="0">
                <a:solidFill>
                  <a:srgbClr val="002060"/>
                </a:solidFill>
              </a:rPr>
              <a:t>6 </a:t>
            </a:r>
            <a:r>
              <a:rPr lang="en-US" sz="2200" b="1" dirty="0" err="1">
                <a:solidFill>
                  <a:srgbClr val="002060"/>
                </a:solidFill>
              </a:rPr>
              <a:t>npm</a:t>
            </a:r>
            <a:r>
              <a:rPr lang="en-US" sz="2200" b="1" dirty="0">
                <a:solidFill>
                  <a:srgbClr val="002060"/>
                </a:solidFill>
              </a:rPr>
              <a:t> packages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 err="1">
                <a:solidFill>
                  <a:srgbClr val="C00000"/>
                </a:solidFill>
              </a:rPr>
              <a:t>bcrypt</a:t>
            </a:r>
            <a:endParaRPr lang="en-US" sz="22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cookie-parser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express</a:t>
            </a:r>
          </a:p>
          <a:p>
            <a:pPr lvl="1">
              <a:lnSpc>
                <a:spcPct val="150000"/>
              </a:lnSpc>
            </a:pPr>
            <a:r>
              <a:rPr lang="en-US" sz="2200" b="1" dirty="0" err="1">
                <a:solidFill>
                  <a:srgbClr val="C00000"/>
                </a:solidFill>
              </a:rPr>
              <a:t>joi</a:t>
            </a:r>
            <a:endParaRPr lang="en-US" sz="22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 err="1">
                <a:solidFill>
                  <a:srgbClr val="C00000"/>
                </a:solidFill>
              </a:rPr>
              <a:t>jsonwebtoken</a:t>
            </a:r>
            <a:endParaRPr lang="en-US" sz="22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mongoose</a:t>
            </a:r>
            <a:endParaRPr lang="en-US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803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Application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5556" y="2093736"/>
            <a:ext cx="7992888" cy="3816424"/>
          </a:xfrm>
        </p:spPr>
      </p:pic>
    </p:spTree>
    <p:extLst>
      <p:ext uri="{BB962C8B-B14F-4D97-AF65-F5344CB8AC3E}">
        <p14:creationId xmlns:p14="http://schemas.microsoft.com/office/powerpoint/2010/main" val="16691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>
                <a:solidFill>
                  <a:schemeClr val="accent1"/>
                </a:solidFill>
              </a:rPr>
              <a:t>db.js </a:t>
            </a:r>
            <a:r>
              <a:rPr lang="en-US" sz="2700" b="1" dirty="0"/>
              <a:t>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345722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>
                <a:solidFill>
                  <a:schemeClr val="accent1"/>
                </a:solidFill>
              </a:rPr>
              <a:t>app.js </a:t>
            </a:r>
            <a:r>
              <a:rPr lang="en-US" sz="2700" b="1" dirty="0"/>
              <a:t>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217967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>
                <a:solidFill>
                  <a:schemeClr val="accent1"/>
                </a:solidFill>
              </a:rPr>
              <a:t>models/user.js </a:t>
            </a:r>
            <a:r>
              <a:rPr lang="en-US" sz="2700" b="1" dirty="0"/>
              <a:t>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107063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>
                <a:solidFill>
                  <a:schemeClr val="accent1"/>
                </a:solidFill>
              </a:rPr>
              <a:t>routes/users.js </a:t>
            </a:r>
            <a:r>
              <a:rPr lang="en-US" sz="2700" b="1" dirty="0"/>
              <a:t>FILE</a:t>
            </a:r>
            <a:br>
              <a:rPr lang="en-US" sz="2700" b="1" dirty="0"/>
            </a:br>
            <a:r>
              <a:rPr lang="en-US" sz="2700" b="1" cap="none" dirty="0"/>
              <a:t>(only registration part)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52874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Jwt</a:t>
            </a:r>
            <a:r>
              <a:rPr lang="en-US" sz="2700" b="1" dirty="0"/>
              <a:t>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5E310-A647-3F5A-AE1B-9F659A668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9" y="2060848"/>
            <a:ext cx="8135441" cy="4157116"/>
          </a:xfrm>
        </p:spPr>
      </p:pic>
    </p:spTree>
    <p:extLst>
      <p:ext uri="{BB962C8B-B14F-4D97-AF65-F5344CB8AC3E}">
        <p14:creationId xmlns:p14="http://schemas.microsoft.com/office/powerpoint/2010/main" val="196020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>
                <a:solidFill>
                  <a:schemeClr val="accent1"/>
                </a:solidFill>
              </a:rPr>
              <a:t>routes/auth.js </a:t>
            </a:r>
            <a:r>
              <a:rPr lang="en-US" sz="2700" b="1" dirty="0"/>
              <a:t>FILE</a:t>
            </a:r>
            <a:br>
              <a:rPr lang="en-US" sz="2700" b="1" dirty="0"/>
            </a:br>
            <a:r>
              <a:rPr lang="en-US" sz="2700" b="1" cap="none" dirty="0"/>
              <a:t>(login part)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65472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>
                <a:solidFill>
                  <a:schemeClr val="accent1"/>
                </a:solidFill>
              </a:rPr>
              <a:t>middleware/verify.js </a:t>
            </a:r>
            <a:r>
              <a:rPr lang="en-US" sz="2700" b="1" dirty="0"/>
              <a:t>FILE</a:t>
            </a:r>
            <a:br>
              <a:rPr lang="en-US" sz="2700" b="1" dirty="0"/>
            </a:b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12388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>
                <a:solidFill>
                  <a:schemeClr val="accent1"/>
                </a:solidFill>
              </a:rPr>
              <a:t>routes/users.js </a:t>
            </a:r>
            <a:r>
              <a:rPr lang="en-US" sz="2700" b="1" dirty="0"/>
              <a:t>FILE</a:t>
            </a:r>
            <a:br>
              <a:rPr lang="en-US" sz="2700" b="1" dirty="0"/>
            </a:br>
            <a:r>
              <a:rPr lang="en-US" sz="2700" b="1" cap="none" dirty="0"/>
              <a:t>(accessing all users through GET route)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307910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Develop</a:t>
            </a:r>
            <a:r>
              <a:rPr lang="en-US" sz="2200" dirty="0"/>
              <a:t> a </a:t>
            </a:r>
            <a:r>
              <a:rPr lang="en-US" sz="2200" b="1" u="sng" dirty="0">
                <a:solidFill>
                  <a:srgbClr val="92D050"/>
                </a:solidFill>
              </a:rPr>
              <a:t>application </a:t>
            </a:r>
            <a:r>
              <a:rPr lang="en-US" sz="2200" dirty="0"/>
              <a:t>for </a:t>
            </a:r>
            <a:r>
              <a:rPr lang="en-US" sz="2200" b="1" u="sng" dirty="0">
                <a:solidFill>
                  <a:srgbClr val="0070C0"/>
                </a:solidFill>
              </a:rPr>
              <a:t>Register-Login-Profile-View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7030A0"/>
                </a:solidFill>
              </a:rPr>
              <a:t>making use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002060"/>
                </a:solidFill>
              </a:rPr>
              <a:t>JWT.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92D050"/>
                </a:solidFill>
              </a:rPr>
              <a:t>application</a:t>
            </a:r>
            <a:r>
              <a:rPr lang="en-US" sz="2200" dirty="0"/>
              <a:t> must </a:t>
            </a:r>
            <a:r>
              <a:rPr lang="en-US" sz="2200" b="1" dirty="0">
                <a:solidFill>
                  <a:schemeClr val="accent1"/>
                </a:solidFill>
              </a:rPr>
              <a:t>allow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user</a:t>
            </a:r>
            <a:r>
              <a:rPr lang="en-US" sz="2200" dirty="0"/>
              <a:t> to: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/>
                </a:solidFill>
              </a:rPr>
              <a:t>Register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/>
                </a:solidFill>
              </a:rPr>
              <a:t>Login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/>
                </a:solidFill>
              </a:rPr>
              <a:t>View Profile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FFC000"/>
                </a:solidFill>
              </a:rPr>
              <a:t>As expected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4"/>
                </a:solidFill>
              </a:rPr>
              <a:t>view-profile</a:t>
            </a:r>
            <a:r>
              <a:rPr lang="en-US" sz="2200" dirty="0"/>
              <a:t> page should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only open </a:t>
            </a:r>
            <a:r>
              <a:rPr lang="en-US" sz="2200" dirty="0"/>
              <a:t>when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user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1"/>
                </a:solidFill>
              </a:rPr>
              <a:t>logged in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528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889" y="2687803"/>
            <a:ext cx="6098952" cy="316835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901153" y="19054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Trying to visit profile page without logging in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6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889" y="2687803"/>
            <a:ext cx="6098952" cy="316835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901153" y="19054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Registering as new user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67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889" y="2687803"/>
            <a:ext cx="6098952" cy="316835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901153" y="19054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Registering as new user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9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889" y="2687803"/>
            <a:ext cx="6098952" cy="316835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901153" y="19054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Logging In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5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889" y="2687803"/>
            <a:ext cx="6098952" cy="316835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901153" y="19054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Logging In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81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889" y="2687803"/>
            <a:ext cx="6098952" cy="316835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901153" y="19054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clicking on View Profile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1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Jwt</a:t>
            </a:r>
            <a:r>
              <a:rPr lang="en-US" sz="2700" b="1" dirty="0"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client</a:t>
            </a:r>
            <a:r>
              <a:rPr lang="en-US" sz="2200" dirty="0"/>
              <a:t> makes the </a:t>
            </a:r>
            <a:r>
              <a:rPr lang="en-US" sz="2200" b="1" dirty="0">
                <a:solidFill>
                  <a:srgbClr val="002060"/>
                </a:solidFill>
              </a:rPr>
              <a:t>API call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sends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92D050"/>
                </a:solidFill>
              </a:rPr>
              <a:t>user information </a:t>
            </a:r>
            <a:r>
              <a:rPr lang="en-US" sz="2200" dirty="0"/>
              <a:t>such as </a:t>
            </a:r>
            <a:r>
              <a:rPr lang="en-US" sz="2200" b="1" u="sng" dirty="0">
                <a:solidFill>
                  <a:srgbClr val="0070C0"/>
                </a:solidFill>
              </a:rPr>
              <a:t>username</a:t>
            </a:r>
            <a:r>
              <a:rPr lang="en-US" sz="2200" dirty="0"/>
              <a:t> and </a:t>
            </a:r>
            <a:r>
              <a:rPr lang="en-US" sz="2200" b="1" u="sng" dirty="0">
                <a:solidFill>
                  <a:srgbClr val="0070C0"/>
                </a:solidFill>
              </a:rPr>
              <a:t>password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webserver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On </a:t>
            </a:r>
            <a:r>
              <a:rPr lang="en-US" sz="2200" b="1" dirty="0">
                <a:solidFill>
                  <a:srgbClr val="00B050"/>
                </a:solidFill>
              </a:rPr>
              <a:t>successful authentication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webserver</a:t>
            </a:r>
            <a:r>
              <a:rPr lang="en-US" sz="2200" dirty="0"/>
              <a:t> generates a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string-based token</a:t>
            </a:r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rgbClr val="C00000"/>
                </a:solidFill>
              </a:rPr>
              <a:t>client system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57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889" y="2687803"/>
            <a:ext cx="6098952" cy="316835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901153" y="1905496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After clicking on logout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39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Jwt</a:t>
            </a:r>
            <a:r>
              <a:rPr lang="en-US" sz="2700" b="1" dirty="0"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client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rgbClr val="0070C0"/>
                </a:solidFill>
              </a:rPr>
              <a:t>store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token</a:t>
            </a:r>
            <a:r>
              <a:rPr lang="en-US" sz="2200" dirty="0"/>
              <a:t> in the </a:t>
            </a:r>
            <a:r>
              <a:rPr lang="en-US" sz="2200" b="1" dirty="0">
                <a:solidFill>
                  <a:schemeClr val="accent1"/>
                </a:solidFill>
              </a:rPr>
              <a:t>browser’s</a:t>
            </a:r>
            <a:r>
              <a:rPr lang="en-US" sz="2200" dirty="0"/>
              <a:t> secondary memory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storage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On next </a:t>
            </a:r>
            <a:r>
              <a:rPr lang="en-US" sz="2200" b="1" dirty="0">
                <a:solidFill>
                  <a:srgbClr val="002060"/>
                </a:solidFill>
              </a:rPr>
              <a:t>API call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client</a:t>
            </a:r>
            <a:r>
              <a:rPr lang="en-US" sz="2200" dirty="0"/>
              <a:t> submits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JWT token </a:t>
            </a:r>
            <a:r>
              <a:rPr lang="en-US" sz="2200" dirty="0"/>
              <a:t>along with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en-US" sz="2200" dirty="0"/>
              <a:t>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The server </a:t>
            </a:r>
            <a:r>
              <a:rPr lang="en-US" sz="2200" dirty="0"/>
              <a:t>then </a:t>
            </a:r>
            <a:r>
              <a:rPr lang="en-US" sz="2200" b="1" dirty="0">
                <a:solidFill>
                  <a:schemeClr val="accent2"/>
                </a:solidFill>
              </a:rPr>
              <a:t>verifies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token</a:t>
            </a:r>
            <a:r>
              <a:rPr lang="en-US" sz="2200" dirty="0"/>
              <a:t> , and after </a:t>
            </a:r>
            <a:r>
              <a:rPr lang="en-US" sz="2200" b="1" dirty="0">
                <a:solidFill>
                  <a:srgbClr val="00B050"/>
                </a:solidFill>
              </a:rPr>
              <a:t>successful verification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server </a:t>
            </a:r>
            <a:r>
              <a:rPr lang="en-US" sz="2200" dirty="0"/>
              <a:t>returns the </a:t>
            </a:r>
            <a:r>
              <a:rPr lang="en-US" sz="2200" b="1" dirty="0">
                <a:solidFill>
                  <a:srgbClr val="0070C0"/>
                </a:solidFill>
              </a:rPr>
              <a:t>response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rgbClr val="C00000"/>
                </a:solidFill>
              </a:rPr>
              <a:t>client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63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Structure of </a:t>
            </a:r>
            <a:r>
              <a:rPr lang="en-US" sz="2700" b="1" dirty="0" err="1"/>
              <a:t>jwt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A sample JSON Web Token 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dirty="0"/>
              <a:t>As </a:t>
            </a:r>
            <a:r>
              <a:rPr lang="en-US" sz="2200" b="1" dirty="0">
                <a:solidFill>
                  <a:schemeClr val="accent2"/>
                </a:solidFill>
              </a:rPr>
              <a:t>we can see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00B050"/>
                </a:solidFill>
              </a:rPr>
              <a:t>image</a:t>
            </a:r>
            <a:r>
              <a:rPr lang="en-US" sz="2200" dirty="0"/>
              <a:t>, there are </a:t>
            </a:r>
            <a:r>
              <a:rPr lang="en-US" sz="2200" b="1" dirty="0">
                <a:solidFill>
                  <a:srgbClr val="0070C0"/>
                </a:solidFill>
              </a:rPr>
              <a:t>three sections </a:t>
            </a:r>
            <a:r>
              <a:rPr lang="en-US" sz="2200" dirty="0"/>
              <a:t>of a  </a:t>
            </a:r>
            <a:r>
              <a:rPr lang="en-US" sz="2200" b="1" dirty="0">
                <a:solidFill>
                  <a:srgbClr val="7030A0"/>
                </a:solidFill>
              </a:rPr>
              <a:t>JWT</a:t>
            </a:r>
            <a:r>
              <a:rPr lang="en-US" sz="2200" dirty="0"/>
              <a:t>, each </a:t>
            </a:r>
            <a:r>
              <a:rPr lang="en-US" sz="2200" b="1" dirty="0">
                <a:solidFill>
                  <a:srgbClr val="C00000"/>
                </a:solidFill>
              </a:rPr>
              <a:t>separated</a:t>
            </a:r>
            <a:r>
              <a:rPr lang="en-US" sz="2200" dirty="0"/>
              <a:t> with a </a:t>
            </a:r>
            <a:r>
              <a:rPr lang="en-US" sz="2200" b="1" dirty="0">
                <a:solidFill>
                  <a:srgbClr val="0070C0"/>
                </a:solidFill>
              </a:rPr>
              <a:t>dot</a:t>
            </a:r>
            <a:r>
              <a:rPr lang="en-US" sz="2200" dirty="0"/>
              <a:t> and they are: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Header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Payload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Signature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63359-59CB-3753-D431-4F00C811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7664" y="2474134"/>
            <a:ext cx="5532234" cy="132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2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Structure of </a:t>
            </a:r>
            <a:r>
              <a:rPr lang="en-US" sz="2700" b="1" dirty="0" err="1"/>
              <a:t>jwt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u="sng" dirty="0">
                <a:solidFill>
                  <a:srgbClr val="0070C0"/>
                </a:solidFill>
              </a:rPr>
              <a:t>first part </a:t>
            </a:r>
            <a:r>
              <a:rPr lang="en-US" sz="2200" dirty="0"/>
              <a:t>is the </a:t>
            </a:r>
            <a:r>
              <a:rPr lang="en-US" sz="2200" b="1" u="sng" dirty="0">
                <a:solidFill>
                  <a:srgbClr val="C00000"/>
                </a:solidFill>
              </a:rPr>
              <a:t>header </a:t>
            </a:r>
            <a:r>
              <a:rPr lang="en-US" sz="2200" dirty="0"/>
              <a:t>(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eyJhbGciOiJIUzI1NiIsInR5cCI6IkpXVCJ9</a:t>
            </a:r>
            <a:r>
              <a:rPr lang="en-US" sz="2200" dirty="0"/>
              <a:t>) represented in </a:t>
            </a: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</a:rPr>
              <a:t>base-64 encoding.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header</a:t>
            </a:r>
            <a:r>
              <a:rPr lang="en-US" sz="2200" dirty="0"/>
              <a:t> specifies </a:t>
            </a:r>
            <a:r>
              <a:rPr lang="en-US" sz="2200" b="1" dirty="0">
                <a:solidFill>
                  <a:srgbClr val="00B050"/>
                </a:solidFill>
              </a:rPr>
              <a:t>information</a:t>
            </a:r>
            <a:r>
              <a:rPr lang="en-US" sz="2200" dirty="0"/>
              <a:t> like the </a:t>
            </a:r>
            <a:r>
              <a:rPr lang="en-US" sz="2200" b="1" dirty="0">
                <a:solidFill>
                  <a:srgbClr val="0070C0"/>
                </a:solidFill>
              </a:rPr>
              <a:t>algorithm</a:t>
            </a:r>
            <a:r>
              <a:rPr lang="en-US" sz="2200" dirty="0"/>
              <a:t> used to </a:t>
            </a:r>
            <a:r>
              <a:rPr lang="en-US" sz="2200" b="1" dirty="0">
                <a:solidFill>
                  <a:schemeClr val="accent3"/>
                </a:solidFill>
              </a:rPr>
              <a:t>generate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signature</a:t>
            </a:r>
            <a:r>
              <a:rPr lang="en-US" sz="2200" dirty="0"/>
              <a:t> (the third part).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part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00B050"/>
                </a:solidFill>
              </a:rPr>
              <a:t>pretty standard </a:t>
            </a:r>
            <a:r>
              <a:rPr lang="en-US" sz="2200" dirty="0"/>
              <a:t>and is the </a:t>
            </a:r>
            <a:r>
              <a:rPr lang="en-US" sz="2200" b="1" dirty="0">
                <a:solidFill>
                  <a:srgbClr val="0070C0"/>
                </a:solidFill>
              </a:rPr>
              <a:t>same</a:t>
            </a:r>
            <a:r>
              <a:rPr lang="en-US" sz="2200" dirty="0"/>
              <a:t> for any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JWT </a:t>
            </a:r>
            <a:r>
              <a:rPr lang="en-US" sz="2200" dirty="0"/>
              <a:t>using the </a:t>
            </a:r>
            <a:r>
              <a:rPr lang="en-US" sz="2200" b="1" dirty="0">
                <a:solidFill>
                  <a:srgbClr val="7030A0"/>
                </a:solidFill>
              </a:rPr>
              <a:t>same algorithm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73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Structure of </a:t>
            </a:r>
            <a:r>
              <a:rPr lang="en-US" sz="2700" b="1" dirty="0" err="1"/>
              <a:t>jwt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u="sng" dirty="0">
                <a:solidFill>
                  <a:srgbClr val="0070C0"/>
                </a:solidFill>
              </a:rPr>
              <a:t>second part </a:t>
            </a:r>
            <a:r>
              <a:rPr lang="en-US" sz="2200" dirty="0"/>
              <a:t>is the </a:t>
            </a:r>
            <a:r>
              <a:rPr lang="en-US" sz="2200" b="1" u="sng" dirty="0">
                <a:solidFill>
                  <a:srgbClr val="C00000"/>
                </a:solidFill>
              </a:rPr>
              <a:t>payload </a:t>
            </a:r>
            <a:r>
              <a:rPr lang="en-US" sz="2200" dirty="0"/>
              <a:t>(</a:t>
            </a:r>
            <a:r>
              <a:rPr lang="en-IN" b="1" dirty="0">
                <a:solidFill>
                  <a:schemeClr val="accent4"/>
                </a:solidFill>
              </a:rPr>
              <a:t>eyJ1c2VybmFtZSI6InVzZXIxIiwiZXhwIjoxNTQ3OTc0MDgyfQ</a:t>
            </a:r>
            <a:r>
              <a:rPr lang="en-US" sz="2200" b="1" dirty="0">
                <a:solidFill>
                  <a:schemeClr val="accent4"/>
                </a:solidFill>
              </a:rPr>
              <a:t>)</a:t>
            </a:r>
            <a:r>
              <a:rPr lang="en-US" sz="2200" dirty="0"/>
              <a:t>, which contains </a:t>
            </a:r>
            <a:r>
              <a:rPr lang="en-US" sz="2200" b="1" dirty="0">
                <a:solidFill>
                  <a:srgbClr val="00B050"/>
                </a:solidFill>
              </a:rPr>
              <a:t>application specific information.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1"/>
                </a:solidFill>
              </a:rPr>
              <a:t>our case</a:t>
            </a:r>
            <a:r>
              <a:rPr lang="en-US" sz="2200" dirty="0"/>
              <a:t>, this is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en-US" sz="2200" dirty="0"/>
              <a:t> as well as </a:t>
            </a:r>
            <a:r>
              <a:rPr lang="en-US" sz="2200" b="1" dirty="0">
                <a:solidFill>
                  <a:srgbClr val="00B050"/>
                </a:solidFill>
              </a:rPr>
              <a:t>information </a:t>
            </a:r>
            <a:r>
              <a:rPr lang="en-US" sz="2200" dirty="0"/>
              <a:t>about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expiry</a:t>
            </a:r>
            <a:r>
              <a:rPr lang="en-US" sz="2200" dirty="0"/>
              <a:t> of the token.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Like </a:t>
            </a:r>
            <a:r>
              <a:rPr lang="en-US" sz="2200" b="1" dirty="0">
                <a:solidFill>
                  <a:srgbClr val="C00000"/>
                </a:solidFill>
              </a:rPr>
              <a:t>header</a:t>
            </a:r>
            <a:r>
              <a:rPr lang="en-US" sz="2200" dirty="0"/>
              <a:t> , the </a:t>
            </a:r>
            <a:r>
              <a:rPr lang="en-US" sz="2200" b="1" dirty="0">
                <a:solidFill>
                  <a:srgbClr val="C00000"/>
                </a:solidFill>
              </a:rPr>
              <a:t>payload</a:t>
            </a:r>
            <a:r>
              <a:rPr lang="en-US" sz="2200" dirty="0"/>
              <a:t> also is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represented </a:t>
            </a:r>
            <a:r>
              <a:rPr lang="en-US" sz="2200" dirty="0"/>
              <a:t>in </a:t>
            </a: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</a:rPr>
              <a:t>base-64 encoding.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8130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13397</TotalTime>
  <Words>1461</Words>
  <Application>Microsoft Office PowerPoint</Application>
  <PresentationFormat>On-screen Show (4:3)</PresentationFormat>
  <Paragraphs>229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What is jwt ?</vt:lpstr>
      <vt:lpstr>Jwt workflow</vt:lpstr>
      <vt:lpstr>Jwt workflow</vt:lpstr>
      <vt:lpstr>Jwt workflow</vt:lpstr>
      <vt:lpstr>Structure of jwt</vt:lpstr>
      <vt:lpstr>Structure of jwt</vt:lpstr>
      <vt:lpstr>Structure of jwt</vt:lpstr>
      <vt:lpstr>Structure of jwt</vt:lpstr>
      <vt:lpstr>Important point</vt:lpstr>
      <vt:lpstr>Important point</vt:lpstr>
      <vt:lpstr>Important point</vt:lpstr>
      <vt:lpstr>How is jwt secure then ?</vt:lpstr>
      <vt:lpstr>Working of jwt</vt:lpstr>
      <vt:lpstr>Working of jwt</vt:lpstr>
      <vt:lpstr>Working of jwt</vt:lpstr>
      <vt:lpstr>Working of jwt</vt:lpstr>
      <vt:lpstr>Verifying a jwt</vt:lpstr>
      <vt:lpstr>Verifying a jwt</vt:lpstr>
      <vt:lpstr>How node supports jwt ?</vt:lpstr>
      <vt:lpstr>How node supports jwt ?</vt:lpstr>
      <vt:lpstr>The sign() method</vt:lpstr>
      <vt:lpstr>Sample call</vt:lpstr>
      <vt:lpstr>The verify() method</vt:lpstr>
      <vt:lpstr>Sample call</vt:lpstr>
      <vt:lpstr>Exercise 94</vt:lpstr>
      <vt:lpstr>Exercise 94</vt:lpstr>
      <vt:lpstr>Exercise 94</vt:lpstr>
      <vt:lpstr>Desired output</vt:lpstr>
      <vt:lpstr>Desired output</vt:lpstr>
      <vt:lpstr>Desired output</vt:lpstr>
      <vt:lpstr>Desired output</vt:lpstr>
      <vt:lpstr>Dependencies needed</vt:lpstr>
      <vt:lpstr>Application structure</vt:lpstr>
      <vt:lpstr>The db.js FILE</vt:lpstr>
      <vt:lpstr>The app.js FILE</vt:lpstr>
      <vt:lpstr>The models/user.js FILE</vt:lpstr>
      <vt:lpstr>The routes/users.js FILE (only registration part)</vt:lpstr>
      <vt:lpstr>The routes/auth.js FILE (login part)</vt:lpstr>
      <vt:lpstr>The middleware/verify.js FILE </vt:lpstr>
      <vt:lpstr>The routes/users.js FILE (accessing all users through GET route)</vt:lpstr>
      <vt:lpstr>Exercise 95</vt:lpstr>
      <vt:lpstr>Desired output</vt:lpstr>
      <vt:lpstr>Desired output</vt:lpstr>
      <vt:lpstr>Desired output</vt:lpstr>
      <vt:lpstr>Desired output</vt:lpstr>
      <vt:lpstr>Desired output</vt:lpstr>
      <vt:lpstr>Desired output</vt:lpstr>
      <vt:lpstr>Desired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306</cp:revision>
  <dcterms:created xsi:type="dcterms:W3CDTF">2015-12-21T13:46:00Z</dcterms:created>
  <dcterms:modified xsi:type="dcterms:W3CDTF">2023-09-01T08:42:02Z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