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11"/>
  </p:notesMasterIdLst>
  <p:sldIdLst>
    <p:sldId id="256" r:id="rId2"/>
    <p:sldId id="301" r:id="rId3"/>
    <p:sldId id="1730" r:id="rId4"/>
    <p:sldId id="1897" r:id="rId5"/>
    <p:sldId id="1898" r:id="rId6"/>
    <p:sldId id="1899" r:id="rId7"/>
    <p:sldId id="1900" r:id="rId8"/>
    <p:sldId id="1851" r:id="rId9"/>
    <p:sldId id="187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ABE9447-2E3C-4C54-B5DA-EC465DFA67CD}"/>
    <pc:docChg chg="undo custSel addSld delSld modSld sldOrd">
      <pc:chgData name="Sharma Computer Academy" userId="08476b32c11f4418" providerId="LiveId" clId="{1ABE9447-2E3C-4C54-B5DA-EC465DFA67CD}" dt="2023-09-06T08:31:59.421" v="5762" actId="47"/>
      <pc:docMkLst>
        <pc:docMk/>
      </pc:docMkLst>
      <pc:sldChg chg="modSp mod">
        <pc:chgData name="Sharma Computer Academy" userId="08476b32c11f4418" providerId="LiveId" clId="{1ABE9447-2E3C-4C54-B5DA-EC465DFA67CD}" dt="2023-09-06T08:06:22.360" v="4708" actId="20577"/>
        <pc:sldMkLst>
          <pc:docMk/>
          <pc:sldMk cId="0" sldId="256"/>
        </pc:sldMkLst>
        <pc:spChg chg="mod">
          <ac:chgData name="Sharma Computer Academy" userId="08476b32c11f4418" providerId="LiveId" clId="{1ABE9447-2E3C-4C54-B5DA-EC465DFA67CD}" dt="2023-09-06T08:06:22.360" v="4708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1ABE9447-2E3C-4C54-B5DA-EC465DFA67CD}" dt="2023-09-06T08:06:38.601" v="4733" actId="20577"/>
        <pc:sldMkLst>
          <pc:docMk/>
          <pc:sldMk cId="0" sldId="301"/>
        </pc:sldMkLst>
        <pc:spChg chg="mod">
          <ac:chgData name="Sharma Computer Academy" userId="08476b32c11f4418" providerId="LiveId" clId="{1ABE9447-2E3C-4C54-B5DA-EC465DFA67CD}" dt="2023-09-06T08:06:38.601" v="4733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019787" sldId="1588"/>
        </pc:sldMkLst>
      </pc:sldChg>
      <pc:sldChg chg="modSp mod modAnim">
        <pc:chgData name="Sharma Computer Academy" userId="08476b32c11f4418" providerId="LiveId" clId="{1ABE9447-2E3C-4C54-B5DA-EC465DFA67CD}" dt="2023-09-06T08:09:23.282" v="4820" actId="20577"/>
        <pc:sldMkLst>
          <pc:docMk/>
          <pc:sldMk cId="1346110058" sldId="1730"/>
        </pc:sldMkLst>
        <pc:spChg chg="mod">
          <ac:chgData name="Sharma Computer Academy" userId="08476b32c11f4418" providerId="LiveId" clId="{1ABE9447-2E3C-4C54-B5DA-EC465DFA67CD}" dt="2023-09-06T08:07:17.069" v="4760" actId="20577"/>
          <ac:spMkLst>
            <pc:docMk/>
            <pc:sldMk cId="1346110058" sldId="1730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6T08:09:23.282" v="4820" actId="20577"/>
          <ac:spMkLst>
            <pc:docMk/>
            <pc:sldMk cId="1346110058" sldId="1730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1ABE9447-2E3C-4C54-B5DA-EC465DFA67CD}" dt="2023-08-21T06:24:03.038" v="3277" actId="47"/>
        <pc:sldMkLst>
          <pc:docMk/>
          <pc:sldMk cId="100780912" sldId="1731"/>
        </pc:sldMkLst>
        <pc:spChg chg="mod">
          <ac:chgData name="Sharma Computer Academy" userId="08476b32c11f4418" providerId="LiveId" clId="{1ABE9447-2E3C-4C54-B5DA-EC465DFA67CD}" dt="2023-08-21T06:10:45.810" v="2760" actId="20577"/>
          <ac:spMkLst>
            <pc:docMk/>
            <pc:sldMk cId="100780912" sldId="1731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11:09.164" v="2775" actId="20577"/>
          <ac:spMkLst>
            <pc:docMk/>
            <pc:sldMk cId="100780912" sldId="173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81145153" sldId="177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635904759" sldId="177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25593333" sldId="179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09683003" sldId="1794"/>
        </pc:sldMkLst>
      </pc:sldChg>
      <pc:sldChg chg="modSp del mod ord modAnim">
        <pc:chgData name="Sharma Computer Academy" userId="08476b32c11f4418" providerId="LiveId" clId="{1ABE9447-2E3C-4C54-B5DA-EC465DFA67CD}" dt="2023-09-06T08:31:59.421" v="5762" actId="47"/>
        <pc:sldMkLst>
          <pc:docMk/>
          <pc:sldMk cId="3098037386" sldId="1797"/>
        </pc:sldMkLst>
        <pc:spChg chg="mod">
          <ac:chgData name="Sharma Computer Academy" userId="08476b32c11f4418" providerId="LiveId" clId="{1ABE9447-2E3C-4C54-B5DA-EC465DFA67CD}" dt="2023-08-21T06:37:29.381" v="3552" actId="20577"/>
          <ac:spMkLst>
            <pc:docMk/>
            <pc:sldMk cId="3098037386" sldId="1797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4T06:44:00.096" v="4707" actId="20577"/>
          <ac:spMkLst>
            <pc:docMk/>
            <pc:sldMk cId="3098037386" sldId="1797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3252586689" sldId="1798"/>
        </pc:sldMkLst>
        <pc:spChg chg="mod">
          <ac:chgData name="Sharma Computer Academy" userId="08476b32c11f4418" providerId="LiveId" clId="{1ABE9447-2E3C-4C54-B5DA-EC465DFA67CD}" dt="2023-08-21T05:25:48.333" v="1189" actId="20577"/>
          <ac:spMkLst>
            <pc:docMk/>
            <pc:sldMk cId="3252586689" sldId="1798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31:28.850" v="1516" actId="20577"/>
          <ac:spMkLst>
            <pc:docMk/>
            <pc:sldMk cId="3252586689" sldId="179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615161067" sldId="179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335246530" sldId="180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4583099" sldId="180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68231773" sldId="180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386300358" sldId="180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113880551" sldId="180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227068612" sldId="180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416160719" sldId="180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509287506" sldId="180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98553397" sldId="180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172582127" sldId="181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48275555" sldId="181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359116014" sldId="181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95840209" sldId="181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966042172" sldId="181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344035735" sldId="181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947915621" sldId="181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565913081" sldId="181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408290097" sldId="181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87427773" sldId="182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6715836" sldId="182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126998652" sldId="182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879708133" sldId="182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648728459" sldId="182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412969503" sldId="182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223409209" sldId="182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411080036" sldId="182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57434170" sldId="182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700583745" sldId="183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647540798" sldId="183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233701063" sldId="183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50548892" sldId="183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049002204" sldId="1834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004189345" sldId="183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185013751" sldId="183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82526166" sldId="183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55909160" sldId="183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193589666" sldId="1839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653182" sldId="1840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44041269" sldId="1841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214426567" sldId="1842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1063632812" sldId="1843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333755302" sldId="1845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4147662950" sldId="1846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887352892" sldId="1847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2880448076" sldId="1848"/>
        </pc:sldMkLst>
      </pc:sldChg>
      <pc:sldChg chg="del">
        <pc:chgData name="Sharma Computer Academy" userId="08476b32c11f4418" providerId="LiveId" clId="{1ABE9447-2E3C-4C54-B5DA-EC465DFA67CD}" dt="2023-08-21T08:12:09.389" v="4213" actId="47"/>
        <pc:sldMkLst>
          <pc:docMk/>
          <pc:sldMk cId="375892454" sldId="1849"/>
        </pc:sldMkLst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1075740181" sldId="1850"/>
        </pc:sldMkLst>
        <pc:spChg chg="mod">
          <ac:chgData name="Sharma Computer Academy" userId="08476b32c11f4418" providerId="LiveId" clId="{1ABE9447-2E3C-4C54-B5DA-EC465DFA67CD}" dt="2023-08-18T05:07:11.421" v="60" actId="20577"/>
          <ac:spMkLst>
            <pc:docMk/>
            <pc:sldMk cId="1075740181" sldId="1850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5:09:57.911" v="111" actId="207"/>
          <ac:spMkLst>
            <pc:docMk/>
            <pc:sldMk cId="1075740181" sldId="1850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1ABE9447-2E3C-4C54-B5DA-EC465DFA67CD}" dt="2023-09-06T08:29:13.866" v="5601" actId="14826"/>
        <pc:sldMkLst>
          <pc:docMk/>
          <pc:sldMk cId="1960204797" sldId="1851"/>
        </pc:sldMkLst>
        <pc:spChg chg="mod">
          <ac:chgData name="Sharma Computer Academy" userId="08476b32c11f4418" providerId="LiveId" clId="{1ABE9447-2E3C-4C54-B5DA-EC465DFA67CD}" dt="2023-09-06T08:29:00.312" v="5600" actId="20577"/>
          <ac:spMkLst>
            <pc:docMk/>
            <pc:sldMk cId="1960204797" sldId="1851"/>
            <ac:spMk id="2" creationId="{00000000-0000-0000-0000-000000000000}"/>
          </ac:spMkLst>
        </pc:spChg>
        <pc:spChg chg="del mod">
          <ac:chgData name="Sharma Computer Academy" userId="08476b32c11f4418" providerId="LiveId" clId="{1ABE9447-2E3C-4C54-B5DA-EC465DFA67CD}" dt="2023-08-18T05:14:00.868" v="305" actId="931"/>
          <ac:spMkLst>
            <pc:docMk/>
            <pc:sldMk cId="1960204797" sldId="1851"/>
            <ac:spMk id="3" creationId="{00000000-0000-0000-0000-000000000000}"/>
          </ac:spMkLst>
        </pc:spChg>
        <pc:picChg chg="add mod">
          <ac:chgData name="Sharma Computer Academy" userId="08476b32c11f4418" providerId="LiveId" clId="{1ABE9447-2E3C-4C54-B5DA-EC465DFA67CD}" dt="2023-09-06T08:29:13.866" v="5601" actId="14826"/>
          <ac:picMkLst>
            <pc:docMk/>
            <pc:sldMk cId="1960204797" sldId="1851"/>
            <ac:picMk id="5" creationId="{D885E310-A647-3F5A-AE1B-9F659A668CCA}"/>
          </ac:picMkLst>
        </pc:pic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508637674" sldId="1852"/>
        </pc:sldMkLst>
        <pc:spChg chg="mod">
          <ac:chgData name="Sharma Computer Academy" userId="08476b32c11f4418" providerId="LiveId" clId="{1ABE9447-2E3C-4C54-B5DA-EC465DFA67CD}" dt="2023-08-18T05:13:17.641" v="298" actId="113"/>
          <ac:spMkLst>
            <pc:docMk/>
            <pc:sldMk cId="508637674" sldId="1852"/>
            <ac:spMk id="3" creationId="{00000000-0000-0000-0000-000000000000}"/>
          </ac:spMkLst>
        </pc:spChg>
      </pc:sldChg>
      <pc:sldChg chg="addSp delSp modSp add del mod ord modAnim">
        <pc:chgData name="Sharma Computer Academy" userId="08476b32c11f4418" providerId="LiveId" clId="{1ABE9447-2E3C-4C54-B5DA-EC465DFA67CD}" dt="2023-09-06T08:29:59.956" v="5602" actId="47"/>
        <pc:sldMkLst>
          <pc:docMk/>
          <pc:sldMk cId="2319529866" sldId="1853"/>
        </pc:sldMkLst>
        <pc:spChg chg="mod">
          <ac:chgData name="Sharma Computer Academy" userId="08476b32c11f4418" providerId="LiveId" clId="{1ABE9447-2E3C-4C54-B5DA-EC465DFA67CD}" dt="2023-08-21T08:13:01.085" v="4245" actId="6549"/>
          <ac:spMkLst>
            <pc:docMk/>
            <pc:sldMk cId="2319529866" sldId="1853"/>
            <ac:spMk id="2" creationId="{00000000-0000-0000-0000-000000000000}"/>
          </ac:spMkLst>
        </pc:spChg>
        <pc:spChg chg="add del mod">
          <ac:chgData name="Sharma Computer Academy" userId="08476b32c11f4418" providerId="LiveId" clId="{1ABE9447-2E3C-4C54-B5DA-EC465DFA67CD}" dt="2023-08-18T05:51:16.968" v="566" actId="207"/>
          <ac:spMkLst>
            <pc:docMk/>
            <pc:sldMk cId="2319529866" sldId="1853"/>
            <ac:spMk id="3" creationId="{00000000-0000-0000-0000-000000000000}"/>
          </ac:spMkLst>
        </pc:spChg>
        <pc:picChg chg="add del mod">
          <ac:chgData name="Sharma Computer Academy" userId="08476b32c11f4418" providerId="LiveId" clId="{1ABE9447-2E3C-4C54-B5DA-EC465DFA67CD}" dt="2023-08-18T05:28:50.029" v="336" actId="931"/>
          <ac:picMkLst>
            <pc:docMk/>
            <pc:sldMk cId="2319529866" sldId="1853"/>
            <ac:picMk id="5" creationId="{1EA708AC-2D1A-BF13-D87E-4D1CFB472B85}"/>
          </ac:picMkLst>
        </pc:picChg>
        <pc:picChg chg="add mod">
          <ac:chgData name="Sharma Computer Academy" userId="08476b32c11f4418" providerId="LiveId" clId="{1ABE9447-2E3C-4C54-B5DA-EC465DFA67CD}" dt="2023-08-18T06:27:12.517" v="743" actId="14826"/>
          <ac:picMkLst>
            <pc:docMk/>
            <pc:sldMk cId="2319529866" sldId="1853"/>
            <ac:picMk id="7" creationId="{DB563359-59CB-3753-D431-4F00C81186B6}"/>
          </ac:picMkLst>
        </pc:pic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3683731443" sldId="1854"/>
        </pc:sldMkLst>
        <pc:spChg chg="mod">
          <ac:chgData name="Sharma Computer Academy" userId="08476b32c11f4418" providerId="LiveId" clId="{1ABE9447-2E3C-4C54-B5DA-EC465DFA67CD}" dt="2023-08-21T08:13:03.238" v="4247" actId="6549"/>
          <ac:spMkLst>
            <pc:docMk/>
            <pc:sldMk cId="3683731443" sldId="1854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7:22:45.082" v="4377" actId="20577"/>
          <ac:spMkLst>
            <pc:docMk/>
            <pc:sldMk cId="3683731443" sldId="1854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2207846852" sldId="1855"/>
        </pc:sldMkLst>
        <pc:spChg chg="mod">
          <ac:chgData name="Sharma Computer Academy" userId="08476b32c11f4418" providerId="LiveId" clId="{1ABE9447-2E3C-4C54-B5DA-EC465DFA67CD}" dt="2023-08-18T06:08:27.934" v="673" actId="20577"/>
          <ac:spMkLst>
            <pc:docMk/>
            <pc:sldMk cId="2207846852" sldId="1855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10:27.075" v="740" actId="113"/>
          <ac:spMkLst>
            <pc:docMk/>
            <pc:sldMk cId="2207846852" sldId="1855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3981303950" sldId="1856"/>
        </pc:sldMkLst>
        <pc:spChg chg="mod">
          <ac:chgData name="Sharma Computer Academy" userId="08476b32c11f4418" providerId="LiveId" clId="{1ABE9447-2E3C-4C54-B5DA-EC465DFA67CD}" dt="2023-08-21T08:13:05.525" v="4249" actId="6549"/>
          <ac:spMkLst>
            <pc:docMk/>
            <pc:sldMk cId="3981303950" sldId="1856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7:24:02.332" v="4450" actId="113"/>
          <ac:spMkLst>
            <pc:docMk/>
            <pc:sldMk cId="3981303950" sldId="1856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157609211" sldId="1857"/>
        </pc:sldMkLst>
        <pc:spChg chg="mod">
          <ac:chgData name="Sharma Computer Academy" userId="08476b32c11f4418" providerId="LiveId" clId="{1ABE9447-2E3C-4C54-B5DA-EC465DFA67CD}" dt="2023-08-21T08:13:07.534" v="4251" actId="6549"/>
          <ac:spMkLst>
            <pc:docMk/>
            <pc:sldMk cId="157609211" sldId="1857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28:38.683" v="753" actId="113"/>
          <ac:spMkLst>
            <pc:docMk/>
            <pc:sldMk cId="157609211" sldId="1857"/>
            <ac:spMk id="3" creationId="{00000000-0000-0000-0000-000000000000}"/>
          </ac:spMkLst>
        </pc:spChg>
      </pc:sldChg>
      <pc:sldChg chg="addSp 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3742301739" sldId="1858"/>
        </pc:sldMkLst>
        <pc:spChg chg="mod">
          <ac:chgData name="Sharma Computer Academy" userId="08476b32c11f4418" providerId="LiveId" clId="{1ABE9447-2E3C-4C54-B5DA-EC465DFA67CD}" dt="2023-08-18T06:29:16.457" v="765" actId="113"/>
          <ac:spMkLst>
            <pc:docMk/>
            <pc:sldMk cId="3742301739" sldId="1858"/>
            <ac:spMk id="3" creationId="{00000000-0000-0000-0000-000000000000}"/>
          </ac:spMkLst>
        </pc:spChg>
        <pc:picChg chg="add mod">
          <ac:chgData name="Sharma Computer Academy" userId="08476b32c11f4418" providerId="LiveId" clId="{1ABE9447-2E3C-4C54-B5DA-EC465DFA67CD}" dt="2023-08-18T06:32:48.023" v="822" actId="14100"/>
          <ac:picMkLst>
            <pc:docMk/>
            <pc:sldMk cId="3742301739" sldId="1858"/>
            <ac:picMk id="5" creationId="{939254D0-F3B0-C3BE-CDDC-E5E1B460DD69}"/>
          </ac:picMkLst>
        </pc:pic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1433788070" sldId="1859"/>
        </pc:sldMkLst>
        <pc:spChg chg="mod">
          <ac:chgData name="Sharma Computer Academy" userId="08476b32c11f4418" providerId="LiveId" clId="{1ABE9447-2E3C-4C54-B5DA-EC465DFA67CD}" dt="2023-08-18T06:32:01.038" v="817" actId="113"/>
          <ac:spMkLst>
            <pc:docMk/>
            <pc:sldMk cId="1433788070" sldId="1859"/>
            <ac:spMk id="3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18T06:32:43.872" v="821" actId="14100"/>
          <ac:picMkLst>
            <pc:docMk/>
            <pc:sldMk cId="1433788070" sldId="1859"/>
            <ac:picMk id="5" creationId="{939254D0-F3B0-C3BE-CDDC-E5E1B460DD69}"/>
          </ac:picMkLst>
        </pc:picChg>
      </pc:sldChg>
      <pc:sldChg chg="modSp add del mod ord modAnim">
        <pc:chgData name="Sharma Computer Academy" userId="08476b32c11f4418" providerId="LiveId" clId="{1ABE9447-2E3C-4C54-B5DA-EC465DFA67CD}" dt="2023-09-06T08:29:59.956" v="5602" actId="47"/>
        <pc:sldMkLst>
          <pc:docMk/>
          <pc:sldMk cId="1934265975" sldId="1860"/>
        </pc:sldMkLst>
        <pc:spChg chg="mod">
          <ac:chgData name="Sharma Computer Academy" userId="08476b32c11f4418" providerId="LiveId" clId="{1ABE9447-2E3C-4C54-B5DA-EC465DFA67CD}" dt="2023-08-18T06:33:32.345" v="852" actId="20577"/>
          <ac:spMkLst>
            <pc:docMk/>
            <pc:sldMk cId="1934265975" sldId="1860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43:35.757" v="889" actId="113"/>
          <ac:spMkLst>
            <pc:docMk/>
            <pc:sldMk cId="1934265975" sldId="1860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1559821848" sldId="1861"/>
        </pc:sldMkLst>
        <pc:spChg chg="mod">
          <ac:chgData name="Sharma Computer Academy" userId="08476b32c11f4418" providerId="LiveId" clId="{1ABE9447-2E3C-4C54-B5DA-EC465DFA67CD}" dt="2023-08-18T06:44:32.082" v="905" actId="20577"/>
          <ac:spMkLst>
            <pc:docMk/>
            <pc:sldMk cId="1559821848" sldId="1861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18T06:52:41.426" v="959" actId="113"/>
          <ac:spMkLst>
            <pc:docMk/>
            <pc:sldMk cId="1559821848" sldId="1861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1ABE9447-2E3C-4C54-B5DA-EC465DFA67CD}" dt="2023-09-06T08:29:59.956" v="5602" actId="47"/>
        <pc:sldMkLst>
          <pc:docMk/>
          <pc:sldMk cId="2453849694" sldId="1862"/>
        </pc:sldMkLst>
        <pc:spChg chg="mod">
          <ac:chgData name="Sharma Computer Academy" userId="08476b32c11f4418" providerId="LiveId" clId="{1ABE9447-2E3C-4C54-B5DA-EC465DFA67CD}" dt="2023-08-18T06:55:36.132" v="1006" actId="113"/>
          <ac:spMkLst>
            <pc:docMk/>
            <pc:sldMk cId="2453849694" sldId="1862"/>
            <ac:spMk id="3" creationId="{00000000-0000-0000-0000-000000000000}"/>
          </ac:spMkLst>
        </pc:spChg>
      </pc:sldChg>
      <pc:sldChg chg="addSp delSp modSp add del mod ord modAnim">
        <pc:chgData name="Sharma Computer Academy" userId="08476b32c11f4418" providerId="LiveId" clId="{1ABE9447-2E3C-4C54-B5DA-EC465DFA67CD}" dt="2023-09-06T08:29:59.956" v="5602" actId="47"/>
        <pc:sldMkLst>
          <pc:docMk/>
          <pc:sldMk cId="1749702537" sldId="1863"/>
        </pc:sldMkLst>
        <pc:spChg chg="del mod">
          <ac:chgData name="Sharma Computer Academy" userId="08476b32c11f4418" providerId="LiveId" clId="{1ABE9447-2E3C-4C54-B5DA-EC465DFA67CD}" dt="2023-08-18T06:56:13.657" v="1010" actId="931"/>
          <ac:spMkLst>
            <pc:docMk/>
            <pc:sldMk cId="1749702537" sldId="1863"/>
            <ac:spMk id="3" creationId="{00000000-0000-0000-0000-000000000000}"/>
          </ac:spMkLst>
        </pc:spChg>
        <pc:picChg chg="add mod">
          <ac:chgData name="Sharma Computer Academy" userId="08476b32c11f4418" providerId="LiveId" clId="{1ABE9447-2E3C-4C54-B5DA-EC465DFA67CD}" dt="2023-08-18T07:01:14.317" v="1013" actId="14826"/>
          <ac:picMkLst>
            <pc:docMk/>
            <pc:sldMk cId="1749702537" sldId="1863"/>
            <ac:picMk id="5" creationId="{C8F10ED5-329D-159B-D569-0CE72589E8AB}"/>
          </ac:picMkLst>
        </pc:picChg>
      </pc:sldChg>
      <pc:sldChg chg="modSp add del modAnim">
        <pc:chgData name="Sharma Computer Academy" userId="08476b32c11f4418" providerId="LiveId" clId="{1ABE9447-2E3C-4C54-B5DA-EC465DFA67CD}" dt="2023-09-06T08:29:59.956" v="5602" actId="47"/>
        <pc:sldMkLst>
          <pc:docMk/>
          <pc:sldMk cId="845831047" sldId="1864"/>
        </pc:sldMkLst>
        <pc:spChg chg="mod">
          <ac:chgData name="Sharma Computer Academy" userId="08476b32c11f4418" providerId="LiveId" clId="{1ABE9447-2E3C-4C54-B5DA-EC465DFA67CD}" dt="2023-08-21T05:10:25.839" v="1051" actId="20577"/>
          <ac:spMkLst>
            <pc:docMk/>
            <pc:sldMk cId="845831047" sldId="1864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3666183446" sldId="1865"/>
        </pc:sldMkLst>
        <pc:spChg chg="mod">
          <ac:chgData name="Sharma Computer Academy" userId="08476b32c11f4418" providerId="LiveId" clId="{1ABE9447-2E3C-4C54-B5DA-EC465DFA67CD}" dt="2023-08-21T05:10:43.912" v="1066" actId="20577"/>
          <ac:spMkLst>
            <pc:docMk/>
            <pc:sldMk cId="3666183446" sldId="1865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13:16.142" v="1103" actId="113"/>
          <ac:spMkLst>
            <pc:docMk/>
            <pc:sldMk cId="3666183446" sldId="1865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1ABE9447-2E3C-4C54-B5DA-EC465DFA67CD}" dt="2023-09-06T08:29:59.956" v="5602" actId="47"/>
        <pc:sldMkLst>
          <pc:docMk/>
          <pc:sldMk cId="1638254769" sldId="1866"/>
        </pc:sldMkLst>
        <pc:spChg chg="mod">
          <ac:chgData name="Sharma Computer Academy" userId="08476b32c11f4418" providerId="LiveId" clId="{1ABE9447-2E3C-4C54-B5DA-EC465DFA67CD}" dt="2023-08-21T05:19:41.045" v="1165" actId="113"/>
          <ac:spMkLst>
            <pc:docMk/>
            <pc:sldMk cId="1638254769" sldId="1866"/>
            <ac:spMk id="3" creationId="{00000000-0000-0000-0000-000000000000}"/>
          </ac:spMkLst>
        </pc:spChg>
      </pc:sldChg>
      <pc:sldChg chg="modSp add del modAnim">
        <pc:chgData name="Sharma Computer Academy" userId="08476b32c11f4418" providerId="LiveId" clId="{1ABE9447-2E3C-4C54-B5DA-EC465DFA67CD}" dt="2023-08-21T05:17:13.461" v="1146" actId="47"/>
        <pc:sldMkLst>
          <pc:docMk/>
          <pc:sldMk cId="3873529304" sldId="1866"/>
        </pc:sldMkLst>
        <pc:spChg chg="mod">
          <ac:chgData name="Sharma Computer Academy" userId="08476b32c11f4418" providerId="LiveId" clId="{1ABE9447-2E3C-4C54-B5DA-EC465DFA67CD}" dt="2023-08-21T05:16:14.949" v="1145" actId="113"/>
          <ac:spMkLst>
            <pc:docMk/>
            <pc:sldMk cId="3873529304" sldId="1866"/>
            <ac:spMk id="3" creationId="{00000000-0000-0000-0000-000000000000}"/>
          </ac:spMkLst>
        </pc:spChg>
      </pc:sldChg>
      <pc:sldChg chg="modSp add del mod">
        <pc:chgData name="Sharma Computer Academy" userId="08476b32c11f4418" providerId="LiveId" clId="{1ABE9447-2E3C-4C54-B5DA-EC465DFA67CD}" dt="2023-09-06T08:29:59.956" v="5602" actId="47"/>
        <pc:sldMkLst>
          <pc:docMk/>
          <pc:sldMk cId="2322411336" sldId="1867"/>
        </pc:sldMkLst>
        <pc:spChg chg="mod">
          <ac:chgData name="Sharma Computer Academy" userId="08476b32c11f4418" providerId="LiveId" clId="{1ABE9447-2E3C-4C54-B5DA-EC465DFA67CD}" dt="2023-08-21T05:42:22.789" v="1738" actId="20577"/>
          <ac:spMkLst>
            <pc:docMk/>
            <pc:sldMk cId="2322411336" sldId="1867"/>
            <ac:spMk id="3" creationId="{00000000-0000-0000-0000-000000000000}"/>
          </ac:spMkLst>
        </pc:spChg>
      </pc:sldChg>
      <pc:sldChg chg="add del">
        <pc:chgData name="Sharma Computer Academy" userId="08476b32c11f4418" providerId="LiveId" clId="{1ABE9447-2E3C-4C54-B5DA-EC465DFA67CD}" dt="2023-08-21T05:31:39.041" v="1518" actId="2890"/>
        <pc:sldMkLst>
          <pc:docMk/>
          <pc:sldMk cId="3674614645" sldId="1867"/>
        </pc:sldMkLst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2601143522" sldId="1868"/>
        </pc:sldMkLst>
        <pc:spChg chg="mod">
          <ac:chgData name="Sharma Computer Academy" userId="08476b32c11f4418" providerId="LiveId" clId="{1ABE9447-2E3C-4C54-B5DA-EC465DFA67CD}" dt="2023-08-21T05:46:11.334" v="1758"/>
          <ac:spMkLst>
            <pc:docMk/>
            <pc:sldMk cId="2601143522" sldId="1868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4T06:39:52.511" v="4694" actId="113"/>
          <ac:spMkLst>
            <pc:docMk/>
            <pc:sldMk cId="2601143522" sldId="1868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1544295923" sldId="1869"/>
        </pc:sldMkLst>
        <pc:spChg chg="mod">
          <ac:chgData name="Sharma Computer Academy" userId="08476b32c11f4418" providerId="LiveId" clId="{1ABE9447-2E3C-4C54-B5DA-EC465DFA67CD}" dt="2023-08-21T05:55:33.688" v="1980" actId="20577"/>
          <ac:spMkLst>
            <pc:docMk/>
            <pc:sldMk cId="1544295923" sldId="1869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5:57:32.637" v="2173" actId="27636"/>
          <ac:spMkLst>
            <pc:docMk/>
            <pc:sldMk cId="1544295923" sldId="1869"/>
            <ac:spMk id="3" creationId="{00000000-0000-0000-0000-000000000000}"/>
          </ac:spMkLst>
        </pc:spChg>
      </pc:sldChg>
      <pc:sldChg chg="addSp delSp modSp add del mod modAnim">
        <pc:chgData name="Sharma Computer Academy" userId="08476b32c11f4418" providerId="LiveId" clId="{1ABE9447-2E3C-4C54-B5DA-EC465DFA67CD}" dt="2023-09-06T08:29:59.956" v="5602" actId="47"/>
        <pc:sldMkLst>
          <pc:docMk/>
          <pc:sldMk cId="529151747" sldId="1870"/>
        </pc:sldMkLst>
        <pc:spChg chg="mod">
          <ac:chgData name="Sharma Computer Academy" userId="08476b32c11f4418" providerId="LiveId" clId="{1ABE9447-2E3C-4C54-B5DA-EC465DFA67CD}" dt="2023-08-21T05:58:39.267" v="2186" actId="20577"/>
          <ac:spMkLst>
            <pc:docMk/>
            <pc:sldMk cId="529151747" sldId="1870"/>
            <ac:spMk id="2" creationId="{00000000-0000-0000-0000-000000000000}"/>
          </ac:spMkLst>
        </pc:spChg>
        <pc:spChg chg="add del mod">
          <ac:chgData name="Sharma Computer Academy" userId="08476b32c11f4418" providerId="LiveId" clId="{1ABE9447-2E3C-4C54-B5DA-EC465DFA67CD}" dt="2023-08-21T05:59:46.278" v="2191" actId="931"/>
          <ac:spMkLst>
            <pc:docMk/>
            <pc:sldMk cId="529151747" sldId="1870"/>
            <ac:spMk id="3" creationId="{00000000-0000-0000-0000-000000000000}"/>
          </ac:spMkLst>
        </pc:spChg>
        <pc:spChg chg="add del mod">
          <ac:chgData name="Sharma Computer Academy" userId="08476b32c11f4418" providerId="LiveId" clId="{1ABE9447-2E3C-4C54-B5DA-EC465DFA67CD}" dt="2023-08-21T05:58:48.500" v="2190"/>
          <ac:spMkLst>
            <pc:docMk/>
            <pc:sldMk cId="529151747" sldId="1870"/>
            <ac:spMk id="4" creationId="{E88FFCE5-BC3F-577F-FFBE-4023AB9057D2}"/>
          </ac:spMkLst>
        </pc:spChg>
        <pc:spChg chg="add mod">
          <ac:chgData name="Sharma Computer Academy" userId="08476b32c11f4418" providerId="LiveId" clId="{1ABE9447-2E3C-4C54-B5DA-EC465DFA67CD}" dt="2023-08-21T06:03:59.026" v="2476" actId="20577"/>
          <ac:spMkLst>
            <pc:docMk/>
            <pc:sldMk cId="529151747" sldId="1870"/>
            <ac:spMk id="8" creationId="{4C222C36-B4DC-C9FC-AF11-BE54BB82B85E}"/>
          </ac:spMkLst>
        </pc:spChg>
        <pc:picChg chg="add mod">
          <ac:chgData name="Sharma Computer Academy" userId="08476b32c11f4418" providerId="LiveId" clId="{1ABE9447-2E3C-4C54-B5DA-EC465DFA67CD}" dt="2023-08-21T05:59:59.102" v="2197" actId="1076"/>
          <ac:picMkLst>
            <pc:docMk/>
            <pc:sldMk cId="529151747" sldId="1870"/>
            <ac:picMk id="6" creationId="{6738A6C5-7A24-30E2-3C79-1C6F6619A406}"/>
          </ac:picMkLst>
        </pc:picChg>
      </pc:sldChg>
      <pc:sldChg chg="modSp del">
        <pc:chgData name="Sharma Computer Academy" userId="08476b32c11f4418" providerId="LiveId" clId="{1ABE9447-2E3C-4C54-B5DA-EC465DFA67CD}" dt="2023-09-06T08:29:59.956" v="5602" actId="47"/>
        <pc:sldMkLst>
          <pc:docMk/>
          <pc:sldMk cId="1286991845" sldId="1871"/>
        </pc:sldMkLst>
        <pc:spChg chg="mod">
          <ac:chgData name="Sharma Computer Academy" userId="08476b32c11f4418" providerId="LiveId" clId="{1ABE9447-2E3C-4C54-B5DA-EC465DFA67CD}" dt="2023-08-21T06:08:27.389" v="2758" actId="207"/>
          <ac:spMkLst>
            <pc:docMk/>
            <pc:sldMk cId="1286991845" sldId="1871"/>
            <ac:spMk id="8" creationId="{4C222C36-B4DC-C9FC-AF11-BE54BB82B85E}"/>
          </ac:spMkLst>
        </pc:spChg>
        <pc:picChg chg="mod">
          <ac:chgData name="Sharma Computer Academy" userId="08476b32c11f4418" providerId="LiveId" clId="{1ABE9447-2E3C-4C54-B5DA-EC465DFA67CD}" dt="2023-08-21T06:04:15.232" v="2477" actId="14826"/>
          <ac:picMkLst>
            <pc:docMk/>
            <pc:sldMk cId="1286991845" sldId="1871"/>
            <ac:picMk id="6" creationId="{6738A6C5-7A24-30E2-3C79-1C6F6619A406}"/>
          </ac:picMkLst>
        </pc:picChg>
      </pc:sldChg>
      <pc:sldChg chg="delSp modSp add mod delAnim modAnim">
        <pc:chgData name="Sharma Computer Academy" userId="08476b32c11f4418" providerId="LiveId" clId="{1ABE9447-2E3C-4C54-B5DA-EC465DFA67CD}" dt="2023-09-06T08:31:51.801" v="5761" actId="113"/>
        <pc:sldMkLst>
          <pc:docMk/>
          <pc:sldMk cId="1389055376" sldId="1872"/>
        </pc:sldMkLst>
        <pc:spChg chg="mod">
          <ac:chgData name="Sharma Computer Academy" userId="08476b32c11f4418" providerId="LiveId" clId="{1ABE9447-2E3C-4C54-B5DA-EC465DFA67CD}" dt="2023-09-06T08:30:05.338" v="5603" actId="20577"/>
          <ac:spMkLst>
            <pc:docMk/>
            <pc:sldMk cId="1389055376" sldId="1872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6T08:31:51.801" v="5761" actId="113"/>
          <ac:spMkLst>
            <pc:docMk/>
            <pc:sldMk cId="1389055376" sldId="1872"/>
            <ac:spMk id="3" creationId="{00000000-0000-0000-0000-000000000000}"/>
          </ac:spMkLst>
        </pc:spChg>
        <pc:picChg chg="del">
          <ac:chgData name="Sharma Computer Academy" userId="08476b32c11f4418" providerId="LiveId" clId="{1ABE9447-2E3C-4C54-B5DA-EC465DFA67CD}" dt="2023-08-21T06:11:17.821" v="2777" actId="478"/>
          <ac:picMkLst>
            <pc:docMk/>
            <pc:sldMk cId="1389055376" sldId="1872"/>
            <ac:picMk id="5" creationId="{5F092BD5-D6EB-DD86-4FBF-35F6A04295FF}"/>
          </ac:picMkLst>
        </pc:picChg>
      </pc:sldChg>
      <pc:sldChg chg="modSp add del mod">
        <pc:chgData name="Sharma Computer Academy" userId="08476b32c11f4418" providerId="LiveId" clId="{1ABE9447-2E3C-4C54-B5DA-EC465DFA67CD}" dt="2023-09-01T08:41:26.387" v="4456" actId="47"/>
        <pc:sldMkLst>
          <pc:docMk/>
          <pc:sldMk cId="3996511243" sldId="1873"/>
        </pc:sldMkLst>
        <pc:spChg chg="mod">
          <ac:chgData name="Sharma Computer Academy" userId="08476b32c11f4418" providerId="LiveId" clId="{1ABE9447-2E3C-4C54-B5DA-EC465DFA67CD}" dt="2023-08-21T08:34:20.233" v="4322" actId="20577"/>
          <ac:spMkLst>
            <pc:docMk/>
            <pc:sldMk cId="3996511243" sldId="1873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15:27.773" v="2914" actId="27636"/>
          <ac:spMkLst>
            <pc:docMk/>
            <pc:sldMk cId="3996511243" sldId="1873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31:59.421" v="5762" actId="47"/>
        <pc:sldMkLst>
          <pc:docMk/>
          <pc:sldMk cId="3226228861" sldId="1874"/>
        </pc:sldMkLst>
        <pc:spChg chg="mod">
          <ac:chgData name="Sharma Computer Academy" userId="08476b32c11f4418" providerId="LiveId" clId="{1ABE9447-2E3C-4C54-B5DA-EC465DFA67CD}" dt="2023-08-21T08:34:10.592" v="4320" actId="20577"/>
          <ac:spMkLst>
            <pc:docMk/>
            <pc:sldMk cId="3226228861" sldId="1874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6:19:09.706" v="3064" actId="113"/>
          <ac:spMkLst>
            <pc:docMk/>
            <pc:sldMk cId="3226228861" sldId="1874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1ABE9447-2E3C-4C54-B5DA-EC465DFA67CD}" dt="2023-09-06T08:31:59.421" v="5762" actId="47"/>
        <pc:sldMkLst>
          <pc:docMk/>
          <pc:sldMk cId="129981721" sldId="1875"/>
        </pc:sldMkLst>
        <pc:spChg chg="mod">
          <ac:chgData name="Sharma Computer Academy" userId="08476b32c11f4418" providerId="LiveId" clId="{1ABE9447-2E3C-4C54-B5DA-EC465DFA67CD}" dt="2023-08-21T08:34:14.408" v="4321" actId="20577"/>
          <ac:spMkLst>
            <pc:docMk/>
            <pc:sldMk cId="129981721" sldId="1875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1T08:42:01.495" v="4463" actId="113"/>
          <ac:spMkLst>
            <pc:docMk/>
            <pc:sldMk cId="129981721" sldId="1875"/>
            <ac:spMk id="3" creationId="{00000000-0000-0000-0000-000000000000}"/>
          </ac:spMkLst>
        </pc:spChg>
      </pc:sldChg>
      <pc:sldChg chg="modSp del mod modAnim">
        <pc:chgData name="Sharma Computer Academy" userId="08476b32c11f4418" providerId="LiveId" clId="{1ABE9447-2E3C-4C54-B5DA-EC465DFA67CD}" dt="2023-09-06T08:31:59.421" v="5762" actId="47"/>
        <pc:sldMkLst>
          <pc:docMk/>
          <pc:sldMk cId="3504961009" sldId="1876"/>
        </pc:sldMkLst>
        <pc:spChg chg="mod">
          <ac:chgData name="Sharma Computer Academy" userId="08476b32c11f4418" providerId="LiveId" clId="{1ABE9447-2E3C-4C54-B5DA-EC465DFA67CD}" dt="2023-08-21T06:26:58.167" v="3393" actId="14100"/>
          <ac:spMkLst>
            <pc:docMk/>
            <pc:sldMk cId="3504961009" sldId="1876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27:13.951" v="3397" actId="14100"/>
          <ac:picMkLst>
            <pc:docMk/>
            <pc:sldMk cId="3504961009" sldId="1876"/>
            <ac:picMk id="5" creationId="{29584414-5F1E-36CD-9D18-DF5E3423BC26}"/>
          </ac:picMkLst>
        </pc:picChg>
      </pc:sldChg>
      <pc:sldChg chg="del">
        <pc:chgData name="Sharma Computer Academy" userId="08476b32c11f4418" providerId="LiveId" clId="{1ABE9447-2E3C-4C54-B5DA-EC465DFA67CD}" dt="2023-08-21T06:34:26.623" v="3494" actId="47"/>
        <pc:sldMkLst>
          <pc:docMk/>
          <pc:sldMk cId="2498678546" sldId="1877"/>
        </pc:sldMkLst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231646966" sldId="1878"/>
        </pc:sldMkLst>
        <pc:spChg chg="mod">
          <ac:chgData name="Sharma Computer Academy" userId="08476b32c11f4418" providerId="LiveId" clId="{1ABE9447-2E3C-4C54-B5DA-EC465DFA67CD}" dt="2023-08-21T06:32:02.469" v="3463" actId="20577"/>
          <ac:spMkLst>
            <pc:docMk/>
            <pc:sldMk cId="231646966" sldId="1878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32:10.475" v="3464" actId="14826"/>
          <ac:picMkLst>
            <pc:docMk/>
            <pc:sldMk cId="231646966" sldId="1878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3534137823" sldId="1879"/>
        </pc:sldMkLst>
        <pc:spChg chg="mod">
          <ac:chgData name="Sharma Computer Academy" userId="08476b32c11f4418" providerId="LiveId" clId="{1ABE9447-2E3C-4C54-B5DA-EC465DFA67CD}" dt="2023-08-21T06:32:25.158" v="3484" actId="20577"/>
          <ac:spMkLst>
            <pc:docMk/>
            <pc:sldMk cId="3534137823" sldId="1879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33:56.255" v="3485" actId="14826"/>
          <ac:picMkLst>
            <pc:docMk/>
            <pc:sldMk cId="3534137823" sldId="1879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740339356" sldId="1880"/>
        </pc:sldMkLst>
        <pc:spChg chg="mod">
          <ac:chgData name="Sharma Computer Academy" userId="08476b32c11f4418" providerId="LiveId" clId="{1ABE9447-2E3C-4C54-B5DA-EC465DFA67CD}" dt="2023-08-21T06:34:15.142" v="3492" actId="20577"/>
          <ac:spMkLst>
            <pc:docMk/>
            <pc:sldMk cId="740339356" sldId="1880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6:34:21.752" v="3493" actId="14826"/>
          <ac:picMkLst>
            <pc:docMk/>
            <pc:sldMk cId="740339356" sldId="1880"/>
            <ac:picMk id="5" creationId="{29584414-5F1E-36CD-9D18-DF5E3423BC26}"/>
          </ac:picMkLst>
        </pc:picChg>
      </pc:sldChg>
      <pc:sldChg chg="modSp del mod">
        <pc:chgData name="Sharma Computer Academy" userId="08476b32c11f4418" providerId="LiveId" clId="{1ABE9447-2E3C-4C54-B5DA-EC465DFA67CD}" dt="2023-09-06T08:31:59.421" v="5762" actId="47"/>
        <pc:sldMkLst>
          <pc:docMk/>
          <pc:sldMk cId="3457229807" sldId="1881"/>
        </pc:sldMkLst>
        <pc:spChg chg="mod">
          <ac:chgData name="Sharma Computer Academy" userId="08476b32c11f4418" providerId="LiveId" clId="{1ABE9447-2E3C-4C54-B5DA-EC465DFA67CD}" dt="2023-08-21T07:46:39.174" v="3839" actId="207"/>
          <ac:spMkLst>
            <pc:docMk/>
            <pc:sldMk cId="3457229807" sldId="1881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39:57.485" v="3687" actId="14826"/>
          <ac:picMkLst>
            <pc:docMk/>
            <pc:sldMk cId="3457229807" sldId="1881"/>
            <ac:picMk id="5" creationId="{0FE0D345-7036-083A-59D7-930755ED30E7}"/>
          </ac:picMkLst>
        </pc:picChg>
      </pc:sldChg>
      <pc:sldChg chg="modSp add del mod ord">
        <pc:chgData name="Sharma Computer Academy" userId="08476b32c11f4418" providerId="LiveId" clId="{1ABE9447-2E3C-4C54-B5DA-EC465DFA67CD}" dt="2023-09-06T08:31:59.421" v="5762" actId="47"/>
        <pc:sldMkLst>
          <pc:docMk/>
          <pc:sldMk cId="1669126410" sldId="1882"/>
        </pc:sldMkLst>
        <pc:spChg chg="mod">
          <ac:chgData name="Sharma Computer Academy" userId="08476b32c11f4418" providerId="LiveId" clId="{1ABE9447-2E3C-4C54-B5DA-EC465DFA67CD}" dt="2023-08-21T06:35:02.439" v="3517" actId="20577"/>
          <ac:spMkLst>
            <pc:docMk/>
            <pc:sldMk cId="1669126410" sldId="1882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36:02.094" v="3520" actId="1076"/>
          <ac:picMkLst>
            <pc:docMk/>
            <pc:sldMk cId="1669126410" sldId="1882"/>
            <ac:picMk id="5" creationId="{0FE0D345-7036-083A-59D7-930755ED30E7}"/>
          </ac:picMkLst>
        </pc:picChg>
      </pc:sldChg>
      <pc:sldChg chg="modSp add del mod">
        <pc:chgData name="Sharma Computer Academy" userId="08476b32c11f4418" providerId="LiveId" clId="{1ABE9447-2E3C-4C54-B5DA-EC465DFA67CD}" dt="2023-09-06T08:31:59.421" v="5762" actId="47"/>
        <pc:sldMkLst>
          <pc:docMk/>
          <pc:sldMk cId="2179670980" sldId="1883"/>
        </pc:sldMkLst>
        <pc:spChg chg="mod">
          <ac:chgData name="Sharma Computer Academy" userId="08476b32c11f4418" providerId="LiveId" clId="{1ABE9447-2E3C-4C54-B5DA-EC465DFA67CD}" dt="2023-08-21T07:46:42.207" v="3840" actId="207"/>
          <ac:spMkLst>
            <pc:docMk/>
            <pc:sldMk cId="2179670980" sldId="1883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40:11.478" v="3692" actId="14826"/>
          <ac:picMkLst>
            <pc:docMk/>
            <pc:sldMk cId="2179670980" sldId="1883"/>
            <ac:picMk id="5" creationId="{0FE0D345-7036-083A-59D7-930755ED30E7}"/>
          </ac:picMkLst>
        </pc:picChg>
      </pc:sldChg>
      <pc:sldChg chg="modSp add del mod">
        <pc:chgData name="Sharma Computer Academy" userId="08476b32c11f4418" providerId="LiveId" clId="{1ABE9447-2E3C-4C54-B5DA-EC465DFA67CD}" dt="2023-09-06T08:31:59.421" v="5762" actId="47"/>
        <pc:sldMkLst>
          <pc:docMk/>
          <pc:sldMk cId="1070630928" sldId="1884"/>
        </pc:sldMkLst>
        <pc:spChg chg="mod">
          <ac:chgData name="Sharma Computer Academy" userId="08476b32c11f4418" providerId="LiveId" clId="{1ABE9447-2E3C-4C54-B5DA-EC465DFA67CD}" dt="2023-08-21T07:46:46.068" v="3841" actId="207"/>
          <ac:spMkLst>
            <pc:docMk/>
            <pc:sldMk cId="1070630928" sldId="1884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6:41:11.959" v="3694" actId="14826"/>
          <ac:picMkLst>
            <pc:docMk/>
            <pc:sldMk cId="1070630928" sldId="1884"/>
            <ac:picMk id="5" creationId="{0FE0D345-7036-083A-59D7-930755ED30E7}"/>
          </ac:picMkLst>
        </pc:picChg>
      </pc:sldChg>
      <pc:sldChg chg="modSp add del mod">
        <pc:chgData name="Sharma Computer Academy" userId="08476b32c11f4418" providerId="LiveId" clId="{1ABE9447-2E3C-4C54-B5DA-EC465DFA67CD}" dt="2023-09-06T08:31:59.421" v="5762" actId="47"/>
        <pc:sldMkLst>
          <pc:docMk/>
          <pc:sldMk cId="528744772" sldId="1885"/>
        </pc:sldMkLst>
        <pc:spChg chg="mod">
          <ac:chgData name="Sharma Computer Academy" userId="08476b32c11f4418" providerId="LiveId" clId="{1ABE9447-2E3C-4C54-B5DA-EC465DFA67CD}" dt="2023-08-21T07:46:53.174" v="3843" actId="207"/>
          <ac:spMkLst>
            <pc:docMk/>
            <pc:sldMk cId="528744772" sldId="1885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2:37.620" v="3747" actId="14826"/>
          <ac:picMkLst>
            <pc:docMk/>
            <pc:sldMk cId="528744772" sldId="1885"/>
            <ac:picMk id="5" creationId="{0FE0D345-7036-083A-59D7-930755ED30E7}"/>
          </ac:picMkLst>
        </pc:picChg>
      </pc:sldChg>
      <pc:sldChg chg="modSp add del mod">
        <pc:chgData name="Sharma Computer Academy" userId="08476b32c11f4418" providerId="LiveId" clId="{1ABE9447-2E3C-4C54-B5DA-EC465DFA67CD}" dt="2023-09-06T08:31:59.421" v="5762" actId="47"/>
        <pc:sldMkLst>
          <pc:docMk/>
          <pc:sldMk cId="654723966" sldId="1886"/>
        </pc:sldMkLst>
        <pc:spChg chg="mod">
          <ac:chgData name="Sharma Computer Academy" userId="08476b32c11f4418" providerId="LiveId" clId="{1ABE9447-2E3C-4C54-B5DA-EC465DFA67CD}" dt="2023-08-21T07:46:58.166" v="3845" actId="207"/>
          <ac:spMkLst>
            <pc:docMk/>
            <pc:sldMk cId="654723966" sldId="1886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3:39.567" v="3759" actId="14826"/>
          <ac:picMkLst>
            <pc:docMk/>
            <pc:sldMk cId="654723966" sldId="1886"/>
            <ac:picMk id="5" creationId="{0FE0D345-7036-083A-59D7-930755ED30E7}"/>
          </ac:picMkLst>
        </pc:picChg>
      </pc:sldChg>
      <pc:sldChg chg="modSp add del mod">
        <pc:chgData name="Sharma Computer Academy" userId="08476b32c11f4418" providerId="LiveId" clId="{1ABE9447-2E3C-4C54-B5DA-EC465DFA67CD}" dt="2023-09-06T08:31:59.421" v="5762" actId="47"/>
        <pc:sldMkLst>
          <pc:docMk/>
          <pc:sldMk cId="123888586" sldId="1887"/>
        </pc:sldMkLst>
        <pc:spChg chg="mod">
          <ac:chgData name="Sharma Computer Academy" userId="08476b32c11f4418" providerId="LiveId" clId="{1ABE9447-2E3C-4C54-B5DA-EC465DFA67CD}" dt="2023-08-21T07:47:03.462" v="3847" actId="207"/>
          <ac:spMkLst>
            <pc:docMk/>
            <pc:sldMk cId="123888586" sldId="1887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4:59.220" v="3781" actId="14826"/>
          <ac:picMkLst>
            <pc:docMk/>
            <pc:sldMk cId="123888586" sldId="1887"/>
            <ac:picMk id="5" creationId="{0FE0D345-7036-083A-59D7-930755ED30E7}"/>
          </ac:picMkLst>
        </pc:picChg>
      </pc:sldChg>
      <pc:sldChg chg="modSp add del mod">
        <pc:chgData name="Sharma Computer Academy" userId="08476b32c11f4418" providerId="LiveId" clId="{1ABE9447-2E3C-4C54-B5DA-EC465DFA67CD}" dt="2023-09-06T08:31:59.421" v="5762" actId="47"/>
        <pc:sldMkLst>
          <pc:docMk/>
          <pc:sldMk cId="3079107176" sldId="1888"/>
        </pc:sldMkLst>
        <pc:spChg chg="mod">
          <ac:chgData name="Sharma Computer Academy" userId="08476b32c11f4418" providerId="LiveId" clId="{1ABE9447-2E3C-4C54-B5DA-EC465DFA67CD}" dt="2023-08-21T07:47:09.197" v="3849" actId="207"/>
          <ac:spMkLst>
            <pc:docMk/>
            <pc:sldMk cId="3079107176" sldId="1888"/>
            <ac:spMk id="2" creationId="{00000000-0000-0000-0000-000000000000}"/>
          </ac:spMkLst>
        </pc:spChg>
        <pc:picChg chg="mod">
          <ac:chgData name="Sharma Computer Academy" userId="08476b32c11f4418" providerId="LiveId" clId="{1ABE9447-2E3C-4C54-B5DA-EC465DFA67CD}" dt="2023-08-21T07:46:15.427" v="3838" actId="14826"/>
          <ac:picMkLst>
            <pc:docMk/>
            <pc:sldMk cId="3079107176" sldId="1888"/>
            <ac:picMk id="5" creationId="{0FE0D345-7036-083A-59D7-930755ED30E7}"/>
          </ac:picMkLst>
        </pc:picChg>
      </pc:sldChg>
      <pc:sldChg chg="modSp del mod">
        <pc:chgData name="Sharma Computer Academy" userId="08476b32c11f4418" providerId="LiveId" clId="{1ABE9447-2E3C-4C54-B5DA-EC465DFA67CD}" dt="2023-09-06T08:31:59.421" v="5762" actId="47"/>
        <pc:sldMkLst>
          <pc:docMk/>
          <pc:sldMk cId="3585281874" sldId="1889"/>
        </pc:sldMkLst>
        <pc:spChg chg="mod">
          <ac:chgData name="Sharma Computer Academy" userId="08476b32c11f4418" providerId="LiveId" clId="{1ABE9447-2E3C-4C54-B5DA-EC465DFA67CD}" dt="2023-08-21T08:34:27.866" v="4323" actId="20577"/>
          <ac:spMkLst>
            <pc:docMk/>
            <pc:sldMk cId="3585281874" sldId="1889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8-21T07:51:57.866" v="4068" actId="27636"/>
          <ac:spMkLst>
            <pc:docMk/>
            <pc:sldMk cId="3585281874" sldId="1889"/>
            <ac:spMk id="3" creationId="{00000000-0000-0000-0000-000000000000}"/>
          </ac:spMkLst>
        </pc:spChg>
      </pc:sldChg>
      <pc:sldChg chg="modSp del mod">
        <pc:chgData name="Sharma Computer Academy" userId="08476b32c11f4418" providerId="LiveId" clId="{1ABE9447-2E3C-4C54-B5DA-EC465DFA67CD}" dt="2023-09-06T08:31:59.421" v="5762" actId="47"/>
        <pc:sldMkLst>
          <pc:docMk/>
          <pc:sldMk cId="368176790" sldId="1890"/>
        </pc:sldMkLst>
        <pc:spChg chg="mod">
          <ac:chgData name="Sharma Computer Academy" userId="08476b32c11f4418" providerId="LiveId" clId="{1ABE9447-2E3C-4C54-B5DA-EC465DFA67CD}" dt="2023-08-21T08:05:18.659" v="4113" actId="1076"/>
          <ac:spMkLst>
            <pc:docMk/>
            <pc:sldMk cId="368176790" sldId="1890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05:13.243" v="4112" actId="1076"/>
          <ac:picMkLst>
            <pc:docMk/>
            <pc:sldMk cId="368176790" sldId="1890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1906679987" sldId="1891"/>
        </pc:sldMkLst>
        <pc:spChg chg="mod">
          <ac:chgData name="Sharma Computer Academy" userId="08476b32c11f4418" providerId="LiveId" clId="{1ABE9447-2E3C-4C54-B5DA-EC465DFA67CD}" dt="2023-08-21T08:05:34.619" v="4137" actId="20577"/>
          <ac:spMkLst>
            <pc:docMk/>
            <pc:sldMk cId="1906679987" sldId="1891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06:43.702" v="4138" actId="14826"/>
          <ac:picMkLst>
            <pc:docMk/>
            <pc:sldMk cId="1906679987" sldId="1891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1714906987" sldId="1892"/>
        </pc:sldMkLst>
        <pc:picChg chg="mod">
          <ac:chgData name="Sharma Computer Academy" userId="08476b32c11f4418" providerId="LiveId" clId="{1ABE9447-2E3C-4C54-B5DA-EC465DFA67CD}" dt="2023-08-21T08:07:28.481" v="4140" actId="14826"/>
          <ac:picMkLst>
            <pc:docMk/>
            <pc:sldMk cId="1714906987" sldId="1892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2224528996" sldId="1893"/>
        </pc:sldMkLst>
        <pc:spChg chg="mod">
          <ac:chgData name="Sharma Computer Academy" userId="08476b32c11f4418" providerId="LiveId" clId="{1ABE9447-2E3C-4C54-B5DA-EC465DFA67CD}" dt="2023-08-21T08:09:31.228" v="4151" actId="20577"/>
          <ac:spMkLst>
            <pc:docMk/>
            <pc:sldMk cId="2224528996" sldId="1893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09:40.171" v="4152" actId="14826"/>
          <ac:picMkLst>
            <pc:docMk/>
            <pc:sldMk cId="2224528996" sldId="1893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3422818043" sldId="1894"/>
        </pc:sldMkLst>
        <pc:spChg chg="mod">
          <ac:chgData name="Sharma Computer Academy" userId="08476b32c11f4418" providerId="LiveId" clId="{1ABE9447-2E3C-4C54-B5DA-EC465DFA67CD}" dt="2023-08-21T08:09:54.426" v="4169" actId="20577"/>
          <ac:spMkLst>
            <pc:docMk/>
            <pc:sldMk cId="3422818043" sldId="1894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10:00.635" v="4170" actId="14826"/>
          <ac:picMkLst>
            <pc:docMk/>
            <pc:sldMk cId="3422818043" sldId="1894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1409911151" sldId="1895"/>
        </pc:sldMkLst>
        <pc:spChg chg="mod">
          <ac:chgData name="Sharma Computer Academy" userId="08476b32c11f4418" providerId="LiveId" clId="{1ABE9447-2E3C-4C54-B5DA-EC465DFA67CD}" dt="2023-08-21T08:10:55.402" v="4201" actId="20577"/>
          <ac:spMkLst>
            <pc:docMk/>
            <pc:sldMk cId="1409911151" sldId="1895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11:01.934" v="4202" actId="14826"/>
          <ac:picMkLst>
            <pc:docMk/>
            <pc:sldMk cId="1409911151" sldId="1895"/>
            <ac:picMk id="5" creationId="{29584414-5F1E-36CD-9D18-DF5E3423BC26}"/>
          </ac:picMkLst>
        </pc:picChg>
      </pc:sldChg>
      <pc:sldChg chg="modSp add del">
        <pc:chgData name="Sharma Computer Academy" userId="08476b32c11f4418" providerId="LiveId" clId="{1ABE9447-2E3C-4C54-B5DA-EC465DFA67CD}" dt="2023-09-06T08:31:59.421" v="5762" actId="47"/>
        <pc:sldMkLst>
          <pc:docMk/>
          <pc:sldMk cId="1328392692" sldId="1896"/>
        </pc:sldMkLst>
        <pc:spChg chg="mod">
          <ac:chgData name="Sharma Computer Academy" userId="08476b32c11f4418" providerId="LiveId" clId="{1ABE9447-2E3C-4C54-B5DA-EC465DFA67CD}" dt="2023-08-21T08:11:54.700" v="4211" actId="20577"/>
          <ac:spMkLst>
            <pc:docMk/>
            <pc:sldMk cId="1328392692" sldId="1896"/>
            <ac:spMk id="8" creationId="{32D9323C-AA73-E4E1-DADE-33E189D0FDB8}"/>
          </ac:spMkLst>
        </pc:spChg>
        <pc:picChg chg="mod">
          <ac:chgData name="Sharma Computer Academy" userId="08476b32c11f4418" providerId="LiveId" clId="{1ABE9447-2E3C-4C54-B5DA-EC465DFA67CD}" dt="2023-08-21T08:12:01.273" v="4212" actId="14826"/>
          <ac:picMkLst>
            <pc:docMk/>
            <pc:sldMk cId="1328392692" sldId="1896"/>
            <ac:picMk id="5" creationId="{29584414-5F1E-36CD-9D18-DF5E3423BC26}"/>
          </ac:picMkLst>
        </pc:picChg>
      </pc:sldChg>
      <pc:sldChg chg="modSp add modAnim">
        <pc:chgData name="Sharma Computer Academy" userId="08476b32c11f4418" providerId="LiveId" clId="{1ABE9447-2E3C-4C54-B5DA-EC465DFA67CD}" dt="2023-09-06T08:10:55.754" v="4858" actId="20577"/>
        <pc:sldMkLst>
          <pc:docMk/>
          <pc:sldMk cId="2369106712" sldId="1897"/>
        </pc:sldMkLst>
        <pc:spChg chg="mod">
          <ac:chgData name="Sharma Computer Academy" userId="08476b32c11f4418" providerId="LiveId" clId="{1ABE9447-2E3C-4C54-B5DA-EC465DFA67CD}" dt="2023-09-06T08:10:55.754" v="4858" actId="20577"/>
          <ac:spMkLst>
            <pc:docMk/>
            <pc:sldMk cId="2369106712" sldId="189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9-06T08:18:10.447" v="5107" actId="20577"/>
        <pc:sldMkLst>
          <pc:docMk/>
          <pc:sldMk cId="3838082349" sldId="1898"/>
        </pc:sldMkLst>
        <pc:spChg chg="mod">
          <ac:chgData name="Sharma Computer Academy" userId="08476b32c11f4418" providerId="LiveId" clId="{1ABE9447-2E3C-4C54-B5DA-EC465DFA67CD}" dt="2023-09-06T08:15:12.585" v="4884" actId="20577"/>
          <ac:spMkLst>
            <pc:docMk/>
            <pc:sldMk cId="3838082349" sldId="1898"/>
            <ac:spMk id="2" creationId="{00000000-0000-0000-0000-000000000000}"/>
          </ac:spMkLst>
        </pc:spChg>
        <pc:spChg chg="mod">
          <ac:chgData name="Sharma Computer Academy" userId="08476b32c11f4418" providerId="LiveId" clId="{1ABE9447-2E3C-4C54-B5DA-EC465DFA67CD}" dt="2023-09-06T08:18:10.447" v="5107" actId="20577"/>
          <ac:spMkLst>
            <pc:docMk/>
            <pc:sldMk cId="3838082349" sldId="18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1ABE9447-2E3C-4C54-B5DA-EC465DFA67CD}" dt="2023-09-06T08:26:59.029" v="5473" actId="20577"/>
        <pc:sldMkLst>
          <pc:docMk/>
          <pc:sldMk cId="2587918848" sldId="1899"/>
        </pc:sldMkLst>
        <pc:spChg chg="mod">
          <ac:chgData name="Sharma Computer Academy" userId="08476b32c11f4418" providerId="LiveId" clId="{1ABE9447-2E3C-4C54-B5DA-EC465DFA67CD}" dt="2023-09-06T08:26:59.029" v="5473" actId="20577"/>
          <ac:spMkLst>
            <pc:docMk/>
            <pc:sldMk cId="2587918848" sldId="1899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1ABE9447-2E3C-4C54-B5DA-EC465DFA67CD}" dt="2023-09-06T08:28:35.268" v="5586" actId="113"/>
        <pc:sldMkLst>
          <pc:docMk/>
          <pc:sldMk cId="1661114974" sldId="1900"/>
        </pc:sldMkLst>
        <pc:spChg chg="mod">
          <ac:chgData name="Sharma Computer Academy" userId="08476b32c11f4418" providerId="LiveId" clId="{1ABE9447-2E3C-4C54-B5DA-EC465DFA67CD}" dt="2023-09-06T08:28:35.268" v="5586" actId="113"/>
          <ac:spMkLst>
            <pc:docMk/>
            <pc:sldMk cId="1661114974" sldId="1900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913A355-25D6-49E8-8EC2-12517EDC5E19}"/>
    <pc:docChg chg="custSel modSld">
      <pc:chgData name="Sharma Computer Academy" userId="08476b32c11f4418" providerId="LiveId" clId="{F913A355-25D6-49E8-8EC2-12517EDC5E19}" dt="2023-09-06T08:38:26.760" v="100" actId="113"/>
      <pc:docMkLst>
        <pc:docMk/>
      </pc:docMkLst>
      <pc:sldChg chg="modSp modAnim">
        <pc:chgData name="Sharma Computer Academy" userId="08476b32c11f4418" providerId="LiveId" clId="{F913A355-25D6-49E8-8EC2-12517EDC5E19}" dt="2023-09-06T08:37:01.257" v="81" actId="20577"/>
        <pc:sldMkLst>
          <pc:docMk/>
          <pc:sldMk cId="0" sldId="301"/>
        </pc:sldMkLst>
        <pc:spChg chg="mod">
          <ac:chgData name="Sharma Computer Academy" userId="08476b32c11f4418" providerId="LiveId" clId="{F913A355-25D6-49E8-8EC2-12517EDC5E19}" dt="2023-09-06T08:37:01.257" v="81" actId="20577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F913A355-25D6-49E8-8EC2-12517EDC5E19}" dt="2023-09-06T08:37:58.415" v="96" actId="20577"/>
        <pc:sldMkLst>
          <pc:docMk/>
          <pc:sldMk cId="3838082349" sldId="1898"/>
        </pc:sldMkLst>
        <pc:spChg chg="mod">
          <ac:chgData name="Sharma Computer Academy" userId="08476b32c11f4418" providerId="LiveId" clId="{F913A355-25D6-49E8-8EC2-12517EDC5E19}" dt="2023-09-06T08:37:58.415" v="96" actId="20577"/>
          <ac:spMkLst>
            <pc:docMk/>
            <pc:sldMk cId="3838082349" sldId="1898"/>
            <ac:spMk id="2" creationId="{00000000-0000-0000-0000-000000000000}"/>
          </ac:spMkLst>
        </pc:spChg>
      </pc:sldChg>
      <pc:sldChg chg="modSp">
        <pc:chgData name="Sharma Computer Academy" userId="08476b32c11f4418" providerId="LiveId" clId="{F913A355-25D6-49E8-8EC2-12517EDC5E19}" dt="2023-09-06T08:38:06.159" v="98" actId="20577"/>
        <pc:sldMkLst>
          <pc:docMk/>
          <pc:sldMk cId="2587918848" sldId="1899"/>
        </pc:sldMkLst>
        <pc:spChg chg="mod">
          <ac:chgData name="Sharma Computer Academy" userId="08476b32c11f4418" providerId="LiveId" clId="{F913A355-25D6-49E8-8EC2-12517EDC5E19}" dt="2023-09-06T08:38:06.159" v="98" actId="20577"/>
          <ac:spMkLst>
            <pc:docMk/>
            <pc:sldMk cId="2587918848" sldId="189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913A355-25D6-49E8-8EC2-12517EDC5E19}" dt="2023-09-06T08:38:26.760" v="100" actId="113"/>
        <pc:sldMkLst>
          <pc:docMk/>
          <pc:sldMk cId="1661114974" sldId="1900"/>
        </pc:sldMkLst>
        <pc:spChg chg="mod">
          <ac:chgData name="Sharma Computer Academy" userId="08476b32c11f4418" providerId="LiveId" clId="{F913A355-25D6-49E8-8EC2-12517EDC5E19}" dt="2023-09-06T08:38:26.760" v="100" actId="113"/>
          <ac:spMkLst>
            <pc:docMk/>
            <pc:sldMk cId="1661114974" sldId="190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06-09-2023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What Is JWT Refresh Token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C00000"/>
                </a:solidFill>
                <a:latin typeface="Bookman Old Style" panose="02050604050505020204" pitchFamily="18" charset="0"/>
                <a:sym typeface="+mn-ea"/>
              </a:rPr>
              <a:t>Creating A JWT Refresh Token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C0000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JWT Refresh Token Workflow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Exercise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JWT Refresh token?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A </a:t>
            </a:r>
            <a:r>
              <a:rPr lang="en-US" sz="2200" b="1" dirty="0">
                <a:solidFill>
                  <a:srgbClr val="0070C0"/>
                </a:solidFill>
              </a:rPr>
              <a:t>JWT refresh token </a:t>
            </a:r>
            <a:r>
              <a:rPr lang="en-US" sz="2200" dirty="0"/>
              <a:t>is </a:t>
            </a:r>
            <a:r>
              <a:rPr lang="en-US" sz="2200" b="1" dirty="0">
                <a:solidFill>
                  <a:srgbClr val="C00000"/>
                </a:solidFill>
              </a:rPr>
              <a:t>used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generate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new access token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Typically, if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</a:t>
            </a:r>
            <a:r>
              <a:rPr lang="en-US" sz="2200" dirty="0"/>
              <a:t>has </a:t>
            </a:r>
            <a:r>
              <a:rPr lang="en-US" sz="2200" b="1" dirty="0">
                <a:solidFill>
                  <a:srgbClr val="00B050"/>
                </a:solidFill>
              </a:rPr>
              <a:t>expired</a:t>
            </a:r>
            <a:r>
              <a:rPr lang="en-US" sz="2200" dirty="0"/>
              <a:t>, the </a:t>
            </a:r>
            <a:r>
              <a:rPr lang="en-US" sz="2200" b="1" dirty="0">
                <a:solidFill>
                  <a:srgbClr val="002060"/>
                </a:solidFill>
              </a:rPr>
              <a:t>user</a:t>
            </a:r>
            <a:r>
              <a:rPr lang="en-US" sz="2200" dirty="0"/>
              <a:t> would have to </a:t>
            </a:r>
            <a:r>
              <a:rPr lang="en-US" sz="2200" b="1" dirty="0">
                <a:solidFill>
                  <a:srgbClr val="92D050"/>
                </a:solidFill>
              </a:rPr>
              <a:t>authenticate again </a:t>
            </a:r>
            <a:r>
              <a:rPr lang="en-US" sz="2200" dirty="0"/>
              <a:t>to </a:t>
            </a:r>
            <a:r>
              <a:rPr lang="en-US" sz="2200" b="1" dirty="0">
                <a:solidFill>
                  <a:srgbClr val="7030A0"/>
                </a:solidFill>
              </a:rPr>
              <a:t>obtain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46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JWT Refresh token?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With </a:t>
            </a:r>
            <a:r>
              <a:rPr lang="en-US" sz="2200" b="1" dirty="0">
                <a:solidFill>
                  <a:srgbClr val="0070C0"/>
                </a:solidFill>
              </a:rPr>
              <a:t>refresh token</a:t>
            </a:r>
            <a:r>
              <a:rPr lang="en-US" sz="2200" dirty="0"/>
              <a:t>, this </a:t>
            </a:r>
            <a:r>
              <a:rPr lang="en-US" sz="2200" b="1" dirty="0">
                <a:solidFill>
                  <a:srgbClr val="C00000"/>
                </a:solidFill>
              </a:rPr>
              <a:t>step</a:t>
            </a:r>
            <a:r>
              <a:rPr lang="en-US" sz="2200" dirty="0"/>
              <a:t> can be </a:t>
            </a:r>
            <a:r>
              <a:rPr lang="en-US" sz="2200" b="1" dirty="0">
                <a:solidFill>
                  <a:srgbClr val="00B050"/>
                </a:solidFill>
              </a:rPr>
              <a:t>skipped</a:t>
            </a:r>
            <a:r>
              <a:rPr lang="en-US" sz="2200" dirty="0"/>
              <a:t> and with a </a:t>
            </a:r>
            <a:r>
              <a:rPr lang="en-US" sz="2200" b="1" dirty="0">
                <a:solidFill>
                  <a:schemeClr val="accent3"/>
                </a:solidFill>
              </a:rPr>
              <a:t>request </a:t>
            </a:r>
            <a:r>
              <a:rPr lang="en-US" sz="2200" dirty="0"/>
              <a:t>to the </a:t>
            </a:r>
            <a:r>
              <a:rPr lang="en-US" sz="2200" b="1" dirty="0">
                <a:solidFill>
                  <a:srgbClr val="00B050"/>
                </a:solidFill>
              </a:rPr>
              <a:t>API</a:t>
            </a:r>
            <a:r>
              <a:rPr lang="en-US" sz="2200" dirty="0"/>
              <a:t> get a new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This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allows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/>
                </a:solidFill>
              </a:rPr>
              <a:t>user</a:t>
            </a:r>
            <a:r>
              <a:rPr lang="en-US" sz="2200" dirty="0"/>
              <a:t> to continue </a:t>
            </a:r>
            <a:r>
              <a:rPr lang="en-US" sz="2200" b="1" dirty="0">
                <a:solidFill>
                  <a:srgbClr val="7030A0"/>
                </a:solidFill>
              </a:rPr>
              <a:t>accessing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application resources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9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It is the </a:t>
            </a:r>
            <a:r>
              <a:rPr lang="en-US" sz="2200" b="1" dirty="0">
                <a:solidFill>
                  <a:srgbClr val="002060"/>
                </a:solidFill>
              </a:rPr>
              <a:t>same</a:t>
            </a:r>
            <a:r>
              <a:rPr lang="en-US" sz="2200" dirty="0"/>
              <a:t> as how we create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</a:t>
            </a:r>
            <a:r>
              <a:rPr lang="en-US" sz="2200" dirty="0"/>
              <a:t>by using </a:t>
            </a:r>
            <a:r>
              <a:rPr lang="en-US" sz="2200" b="1" dirty="0">
                <a:solidFill>
                  <a:srgbClr val="7030A0"/>
                </a:solidFill>
              </a:rPr>
              <a:t>payload</a:t>
            </a:r>
            <a:r>
              <a:rPr lang="en-US" sz="2200" dirty="0"/>
              <a:t> (user's data), </a:t>
            </a:r>
            <a:r>
              <a:rPr lang="en-US" sz="2200" b="1" dirty="0">
                <a:solidFill>
                  <a:srgbClr val="0070C0"/>
                </a:solidFill>
              </a:rPr>
              <a:t>secret key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92D050"/>
                </a:solidFill>
              </a:rPr>
              <a:t>token expiry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Here </a:t>
            </a:r>
            <a:r>
              <a:rPr lang="en-US" sz="2200" b="1" dirty="0">
                <a:solidFill>
                  <a:schemeClr val="accent1"/>
                </a:solidFill>
              </a:rPr>
              <a:t>only difference </a:t>
            </a:r>
            <a:r>
              <a:rPr lang="en-US" sz="2200" dirty="0"/>
              <a:t>is either there will be </a:t>
            </a:r>
            <a:r>
              <a:rPr lang="en-US" sz="2200" b="1" dirty="0">
                <a:solidFill>
                  <a:schemeClr val="accent3"/>
                </a:solidFill>
              </a:rPr>
              <a:t>no expiry </a:t>
            </a:r>
            <a:r>
              <a:rPr lang="en-US" sz="2200" dirty="0"/>
              <a:t>for </a:t>
            </a:r>
            <a:r>
              <a:rPr lang="en-US" sz="2200" b="1" dirty="0">
                <a:solidFill>
                  <a:srgbClr val="0070C0"/>
                </a:solidFill>
              </a:rPr>
              <a:t>refresh token </a:t>
            </a:r>
            <a:r>
              <a:rPr lang="en-US" sz="2200" dirty="0"/>
              <a:t>or a </a:t>
            </a:r>
            <a:r>
              <a:rPr lang="en-US" sz="2200" b="1" dirty="0">
                <a:solidFill>
                  <a:srgbClr val="00B050"/>
                </a:solidFill>
              </a:rPr>
              <a:t>very long expiry time </a:t>
            </a:r>
            <a:r>
              <a:rPr lang="en-US" sz="2200" dirty="0"/>
              <a:t>like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3 years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We can </a:t>
            </a:r>
            <a:r>
              <a:rPr lang="en-US" sz="2200" dirty="0"/>
              <a:t>also store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refresh token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user data </a:t>
            </a:r>
            <a:r>
              <a:rPr lang="en-US" sz="2200" dirty="0"/>
              <a:t>in </a:t>
            </a:r>
            <a:r>
              <a:rPr lang="en-US" sz="2200" b="1" dirty="0">
                <a:solidFill>
                  <a:srgbClr val="C00000"/>
                </a:solidFill>
              </a:rPr>
              <a:t>database</a:t>
            </a:r>
            <a:r>
              <a:rPr lang="en-US" sz="2200" dirty="0"/>
              <a:t> for </a:t>
            </a:r>
            <a:r>
              <a:rPr lang="en-US" sz="2200" b="1" dirty="0">
                <a:solidFill>
                  <a:srgbClr val="002060"/>
                </a:solidFill>
              </a:rPr>
              <a:t>permanent persistence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808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a refresh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Whenever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4"/>
                </a:solidFill>
              </a:rPr>
              <a:t>user</a:t>
            </a:r>
            <a:r>
              <a:rPr lang="en-US" sz="2200" dirty="0"/>
              <a:t> gets </a:t>
            </a:r>
            <a:r>
              <a:rPr lang="en-US" sz="2200" b="1" dirty="0">
                <a:solidFill>
                  <a:srgbClr val="00B050"/>
                </a:solidFill>
              </a:rPr>
              <a:t>authenticated</a:t>
            </a:r>
            <a:r>
              <a:rPr lang="en-US" sz="2200" dirty="0"/>
              <a:t> with </a:t>
            </a:r>
            <a:r>
              <a:rPr lang="en-US" sz="2200" b="1" dirty="0">
                <a:solidFill>
                  <a:srgbClr val="7030A0"/>
                </a:solidFill>
              </a:rPr>
              <a:t>login credentials</a:t>
            </a:r>
            <a:r>
              <a:rPr lang="en-US" sz="2200" dirty="0"/>
              <a:t> we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generate</a:t>
            </a:r>
            <a:r>
              <a:rPr lang="en-US" sz="2200" dirty="0"/>
              <a:t> both the </a:t>
            </a:r>
            <a:r>
              <a:rPr lang="en-US" sz="2200" b="1" dirty="0">
                <a:solidFill>
                  <a:srgbClr val="FFC000"/>
                </a:solidFill>
              </a:rPr>
              <a:t>tokens</a:t>
            </a:r>
            <a:r>
              <a:rPr lang="en-US" sz="2200" dirty="0"/>
              <a:t>: an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</a:t>
            </a:r>
            <a:r>
              <a:rPr lang="en-US" sz="2200" dirty="0"/>
              <a:t> and a </a:t>
            </a:r>
            <a:r>
              <a:rPr lang="en-US" sz="2200" b="1" dirty="0">
                <a:solidFill>
                  <a:srgbClr val="0070C0"/>
                </a:solidFill>
              </a:rPr>
              <a:t>refresh token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4"/>
                </a:solidFill>
              </a:rPr>
              <a:t>user</a:t>
            </a:r>
            <a:r>
              <a:rPr lang="en-US" sz="2200" dirty="0"/>
              <a:t> can then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continue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access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protected resources</a:t>
            </a:r>
            <a:r>
              <a:rPr lang="en-US" sz="2200" dirty="0"/>
              <a:t> using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791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a refresh token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Now</a:t>
            </a:r>
            <a:r>
              <a:rPr lang="en-US" sz="2200" dirty="0"/>
              <a:t> at </a:t>
            </a:r>
            <a:r>
              <a:rPr lang="en-US" sz="2200" b="1" dirty="0">
                <a:solidFill>
                  <a:srgbClr val="0070C0"/>
                </a:solidFill>
              </a:rPr>
              <a:t>some moment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7030A0"/>
                </a:solidFill>
              </a:rPr>
              <a:t>time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</a:t>
            </a:r>
            <a:r>
              <a:rPr lang="en-US" sz="2200" dirty="0"/>
              <a:t>will </a:t>
            </a:r>
            <a:r>
              <a:rPr lang="en-US" sz="2200" b="1" dirty="0">
                <a:solidFill>
                  <a:srgbClr val="00B050"/>
                </a:solidFill>
              </a:rPr>
              <a:t>expire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When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FFC000"/>
                </a:solidFill>
              </a:rPr>
              <a:t>happens</a:t>
            </a:r>
            <a:r>
              <a:rPr lang="en-US" sz="2200" dirty="0"/>
              <a:t> we will </a:t>
            </a:r>
            <a:r>
              <a:rPr lang="en-US" sz="2200" b="1" dirty="0">
                <a:solidFill>
                  <a:srgbClr val="002060"/>
                </a:solidFill>
              </a:rPr>
              <a:t>regenerate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</a:t>
            </a:r>
            <a:r>
              <a:rPr lang="en-US" sz="2200" dirty="0"/>
              <a:t>with the </a:t>
            </a:r>
            <a:r>
              <a:rPr lang="en-US" sz="2200" b="1" dirty="0">
                <a:solidFill>
                  <a:srgbClr val="00B050"/>
                </a:solidFill>
              </a:rPr>
              <a:t>help</a:t>
            </a:r>
            <a:r>
              <a:rPr lang="en-US" sz="2200" dirty="0"/>
              <a:t> of </a:t>
            </a:r>
            <a:r>
              <a:rPr lang="en-US" sz="2200" b="1" dirty="0">
                <a:solidFill>
                  <a:srgbClr val="0070C0"/>
                </a:solidFill>
              </a:rPr>
              <a:t>refresh token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111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 err="1"/>
              <a:t>Jwt</a:t>
            </a:r>
            <a:r>
              <a:rPr lang="en-US" sz="2700" b="1" dirty="0"/>
              <a:t> refresh token workflow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85E310-A647-3F5A-AE1B-9F659A668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4279" y="2060848"/>
            <a:ext cx="8135441" cy="4157116"/>
          </a:xfrm>
        </p:spPr>
      </p:pic>
    </p:spTree>
    <p:extLst>
      <p:ext uri="{BB962C8B-B14F-4D97-AF65-F5344CB8AC3E}">
        <p14:creationId xmlns:p14="http://schemas.microsoft.com/office/powerpoint/2010/main" val="196020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/>
                </a:solidFill>
              </a:rPr>
              <a:t>Modify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register-login application </a:t>
            </a:r>
            <a:r>
              <a:rPr lang="en-US" sz="2200" dirty="0"/>
              <a:t>by </a:t>
            </a:r>
            <a:r>
              <a:rPr lang="en-US" sz="2200" b="1" dirty="0">
                <a:solidFill>
                  <a:srgbClr val="7030A0"/>
                </a:solidFill>
              </a:rPr>
              <a:t>adding</a:t>
            </a:r>
            <a:r>
              <a:rPr lang="en-US" sz="2200" dirty="0"/>
              <a:t> a new route </a:t>
            </a:r>
            <a:r>
              <a:rPr lang="en-US" sz="2200" b="1" u="sng" dirty="0" err="1">
                <a:solidFill>
                  <a:srgbClr val="00B050"/>
                </a:solidFill>
              </a:rPr>
              <a:t>api</a:t>
            </a:r>
            <a:r>
              <a:rPr lang="en-US" sz="2200" b="1" u="sng" dirty="0">
                <a:solidFill>
                  <a:srgbClr val="00B050"/>
                </a:solidFill>
              </a:rPr>
              <a:t>/auth/refresh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rgbClr val="C00000"/>
                </a:solidFill>
              </a:rPr>
              <a:t>regenerates</a:t>
            </a:r>
            <a:r>
              <a:rPr lang="en-US" sz="2200" dirty="0"/>
              <a:t> an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access token </a:t>
            </a:r>
            <a:r>
              <a:rPr lang="en-US" sz="2200" dirty="0"/>
              <a:t>using a </a:t>
            </a:r>
            <a:r>
              <a:rPr lang="en-US" sz="2200" b="1" dirty="0">
                <a:solidFill>
                  <a:srgbClr val="0070C0"/>
                </a:solidFill>
              </a:rPr>
              <a:t>refresh token</a:t>
            </a:r>
            <a:endParaRPr lang="en-US" sz="20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905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13537</TotalTime>
  <Words>277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A JWT Refresh token?</vt:lpstr>
      <vt:lpstr>What is A JWT Refresh token?</vt:lpstr>
      <vt:lpstr>The difference</vt:lpstr>
      <vt:lpstr>Creating a refresh token</vt:lpstr>
      <vt:lpstr>Creating a refresh token</vt:lpstr>
      <vt:lpstr>Jwt refresh token workflow</vt:lpstr>
      <vt:lpstr>Exercise 96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306</cp:revision>
  <dcterms:created xsi:type="dcterms:W3CDTF">2015-12-21T13:46:00Z</dcterms:created>
  <dcterms:modified xsi:type="dcterms:W3CDTF">2023-09-06T08:38:35Z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