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401" r:id="rId1"/>
  </p:sldMasterIdLst>
  <p:notesMasterIdLst>
    <p:notesMasterId r:id="rId27"/>
  </p:notesMasterIdLst>
  <p:sldIdLst>
    <p:sldId id="256" r:id="rId2"/>
    <p:sldId id="301" r:id="rId3"/>
    <p:sldId id="858" r:id="rId4"/>
    <p:sldId id="859" r:id="rId5"/>
    <p:sldId id="860" r:id="rId6"/>
    <p:sldId id="861" r:id="rId7"/>
    <p:sldId id="862" r:id="rId8"/>
    <p:sldId id="863" r:id="rId9"/>
    <p:sldId id="864" r:id="rId10"/>
    <p:sldId id="865" r:id="rId11"/>
    <p:sldId id="871" r:id="rId12"/>
    <p:sldId id="866" r:id="rId13"/>
    <p:sldId id="867" r:id="rId14"/>
    <p:sldId id="868" r:id="rId15"/>
    <p:sldId id="869" r:id="rId16"/>
    <p:sldId id="870" r:id="rId17"/>
    <p:sldId id="872" r:id="rId18"/>
    <p:sldId id="873" r:id="rId19"/>
    <p:sldId id="874" r:id="rId20"/>
    <p:sldId id="875" r:id="rId21"/>
    <p:sldId id="876" r:id="rId22"/>
    <p:sldId id="850" r:id="rId23"/>
    <p:sldId id="851" r:id="rId24"/>
    <p:sldId id="820" r:id="rId25"/>
    <p:sldId id="854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4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 varScale="1">
        <p:scale>
          <a:sx n="81" d="100"/>
          <a:sy n="81" d="100"/>
        </p:scale>
        <p:origin x="1512" y="53"/>
      </p:cViewPr>
      <p:guideLst>
        <p:guide orient="horz" pos="2114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25821434-16BD-427F-9358-8BA313903CBB}"/>
    <pc:docChg chg="custSel addSld delSld modSld sldOrd">
      <pc:chgData name="Sharma Computer Academy" userId="08476b32c11f4418" providerId="LiveId" clId="{25821434-16BD-427F-9358-8BA313903CBB}" dt="2023-05-19T09:00:47.307" v="4671" actId="20577"/>
      <pc:docMkLst>
        <pc:docMk/>
      </pc:docMkLst>
      <pc:sldChg chg="modSp mod">
        <pc:chgData name="Sharma Computer Academy" userId="08476b32c11f4418" providerId="LiveId" clId="{25821434-16BD-427F-9358-8BA313903CBB}" dt="2023-05-15T08:10:00.170" v="0" actId="20577"/>
        <pc:sldMkLst>
          <pc:docMk/>
          <pc:sldMk cId="0" sldId="256"/>
        </pc:sldMkLst>
        <pc:spChg chg="mod">
          <ac:chgData name="Sharma Computer Academy" userId="08476b32c11f4418" providerId="LiveId" clId="{25821434-16BD-427F-9358-8BA313903CBB}" dt="2023-05-15T08:10:00.170" v="0" actId="20577"/>
          <ac:spMkLst>
            <pc:docMk/>
            <pc:sldMk cId="0" sldId="256"/>
            <ac:spMk id="5" creationId="{FDE8BF48-6CE9-C353-EA89-60339EAE5473}"/>
          </ac:spMkLst>
        </pc:spChg>
      </pc:sldChg>
      <pc:sldChg chg="modSp modAnim">
        <pc:chgData name="Sharma Computer Academy" userId="08476b32c11f4418" providerId="LiveId" clId="{25821434-16BD-427F-9358-8BA313903CBB}" dt="2023-05-19T09:00:47.307" v="4671" actId="20577"/>
        <pc:sldMkLst>
          <pc:docMk/>
          <pc:sldMk cId="0" sldId="301"/>
        </pc:sldMkLst>
        <pc:spChg chg="mod">
          <ac:chgData name="Sharma Computer Academy" userId="08476b32c11f4418" providerId="LiveId" clId="{25821434-16BD-427F-9358-8BA313903CBB}" dt="2023-05-19T09:00:47.307" v="4671" actId="20577"/>
          <ac:spMkLst>
            <pc:docMk/>
            <pc:sldMk cId="0" sldId="301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25821434-16BD-427F-9358-8BA313903CBB}" dt="2023-05-17T05:55:18.581" v="1668" actId="47"/>
        <pc:sldMkLst>
          <pc:docMk/>
          <pc:sldMk cId="1654640655" sldId="810"/>
        </pc:sldMkLst>
      </pc:sldChg>
      <pc:sldChg chg="del">
        <pc:chgData name="Sharma Computer Academy" userId="08476b32c11f4418" providerId="LiveId" clId="{25821434-16BD-427F-9358-8BA313903CBB}" dt="2023-05-17T05:56:32.225" v="1669" actId="47"/>
        <pc:sldMkLst>
          <pc:docMk/>
          <pc:sldMk cId="1350245990" sldId="811"/>
        </pc:sldMkLst>
      </pc:sldChg>
      <pc:sldChg chg="modSp del mod">
        <pc:chgData name="Sharma Computer Academy" userId="08476b32c11f4418" providerId="LiveId" clId="{25821434-16BD-427F-9358-8BA313903CBB}" dt="2023-05-17T05:55:18.581" v="1668" actId="47"/>
        <pc:sldMkLst>
          <pc:docMk/>
          <pc:sldMk cId="4007918567" sldId="812"/>
        </pc:sldMkLst>
        <pc:spChg chg="mod">
          <ac:chgData name="Sharma Computer Academy" userId="08476b32c11f4418" providerId="LiveId" clId="{25821434-16BD-427F-9358-8BA313903CBB}" dt="2023-05-15T08:16:05.744" v="42" actId="20577"/>
          <ac:spMkLst>
            <pc:docMk/>
            <pc:sldMk cId="4007918567" sldId="812"/>
            <ac:spMk id="2" creationId="{00000000-0000-0000-0000-000000000000}"/>
          </ac:spMkLst>
        </pc:spChg>
      </pc:sldChg>
      <pc:sldChg chg="del">
        <pc:chgData name="Sharma Computer Academy" userId="08476b32c11f4418" providerId="LiveId" clId="{25821434-16BD-427F-9358-8BA313903CBB}" dt="2023-05-17T05:55:18.581" v="1668" actId="47"/>
        <pc:sldMkLst>
          <pc:docMk/>
          <pc:sldMk cId="567461018" sldId="813"/>
        </pc:sldMkLst>
      </pc:sldChg>
      <pc:sldChg chg="del">
        <pc:chgData name="Sharma Computer Academy" userId="08476b32c11f4418" providerId="LiveId" clId="{25821434-16BD-427F-9358-8BA313903CBB}" dt="2023-05-17T05:56:32.225" v="1669" actId="47"/>
        <pc:sldMkLst>
          <pc:docMk/>
          <pc:sldMk cId="441674324" sldId="814"/>
        </pc:sldMkLst>
      </pc:sldChg>
      <pc:sldChg chg="del">
        <pc:chgData name="Sharma Computer Academy" userId="08476b32c11f4418" providerId="LiveId" clId="{25821434-16BD-427F-9358-8BA313903CBB}" dt="2023-05-17T05:56:32.225" v="1669" actId="47"/>
        <pc:sldMkLst>
          <pc:docMk/>
          <pc:sldMk cId="2090500537" sldId="815"/>
        </pc:sldMkLst>
      </pc:sldChg>
      <pc:sldChg chg="del">
        <pc:chgData name="Sharma Computer Academy" userId="08476b32c11f4418" providerId="LiveId" clId="{25821434-16BD-427F-9358-8BA313903CBB}" dt="2023-05-17T05:56:32.225" v="1669" actId="47"/>
        <pc:sldMkLst>
          <pc:docMk/>
          <pc:sldMk cId="4188144924" sldId="817"/>
        </pc:sldMkLst>
      </pc:sldChg>
      <pc:sldChg chg="modSp mod">
        <pc:chgData name="Sharma Computer Academy" userId="08476b32c11f4418" providerId="LiveId" clId="{25821434-16BD-427F-9358-8BA313903CBB}" dt="2023-05-17T06:01:59.526" v="1750" actId="20577"/>
        <pc:sldMkLst>
          <pc:docMk/>
          <pc:sldMk cId="1822058177" sldId="820"/>
        </pc:sldMkLst>
        <pc:spChg chg="mod">
          <ac:chgData name="Sharma Computer Academy" userId="08476b32c11f4418" providerId="LiveId" clId="{25821434-16BD-427F-9358-8BA313903CBB}" dt="2023-05-17T06:01:59.526" v="1750" actId="20577"/>
          <ac:spMkLst>
            <pc:docMk/>
            <pc:sldMk cId="1822058177" sldId="820"/>
            <ac:spMk id="2" creationId="{00000000-0000-0000-0000-000000000000}"/>
          </ac:spMkLst>
        </pc:spChg>
        <pc:spChg chg="mod">
          <ac:chgData name="Sharma Computer Academy" userId="08476b32c11f4418" providerId="LiveId" clId="{25821434-16BD-427F-9358-8BA313903CBB}" dt="2023-05-17T06:01:56.410" v="1748" actId="20577"/>
          <ac:spMkLst>
            <pc:docMk/>
            <pc:sldMk cId="1822058177" sldId="820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25821434-16BD-427F-9358-8BA313903CBB}" dt="2023-05-17T05:55:18.581" v="1668" actId="47"/>
        <pc:sldMkLst>
          <pc:docMk/>
          <pc:sldMk cId="263087185" sldId="821"/>
        </pc:sldMkLst>
      </pc:sldChg>
      <pc:sldChg chg="del">
        <pc:chgData name="Sharma Computer Academy" userId="08476b32c11f4418" providerId="LiveId" clId="{25821434-16BD-427F-9358-8BA313903CBB}" dt="2023-05-17T07:13:41.233" v="2865" actId="47"/>
        <pc:sldMkLst>
          <pc:docMk/>
          <pc:sldMk cId="915913191" sldId="822"/>
        </pc:sldMkLst>
      </pc:sldChg>
      <pc:sldChg chg="del">
        <pc:chgData name="Sharma Computer Academy" userId="08476b32c11f4418" providerId="LiveId" clId="{25821434-16BD-427F-9358-8BA313903CBB}" dt="2023-05-17T05:55:18.581" v="1668" actId="47"/>
        <pc:sldMkLst>
          <pc:docMk/>
          <pc:sldMk cId="1097317278" sldId="823"/>
        </pc:sldMkLst>
      </pc:sldChg>
      <pc:sldChg chg="del">
        <pc:chgData name="Sharma Computer Academy" userId="08476b32c11f4418" providerId="LiveId" clId="{25821434-16BD-427F-9358-8BA313903CBB}" dt="2023-05-17T05:56:32.225" v="1669" actId="47"/>
        <pc:sldMkLst>
          <pc:docMk/>
          <pc:sldMk cId="1572344596" sldId="824"/>
        </pc:sldMkLst>
      </pc:sldChg>
      <pc:sldChg chg="del">
        <pc:chgData name="Sharma Computer Academy" userId="08476b32c11f4418" providerId="LiveId" clId="{25821434-16BD-427F-9358-8BA313903CBB}" dt="2023-05-17T05:56:32.225" v="1669" actId="47"/>
        <pc:sldMkLst>
          <pc:docMk/>
          <pc:sldMk cId="2065622011" sldId="825"/>
        </pc:sldMkLst>
      </pc:sldChg>
      <pc:sldChg chg="del">
        <pc:chgData name="Sharma Computer Academy" userId="08476b32c11f4418" providerId="LiveId" clId="{25821434-16BD-427F-9358-8BA313903CBB}" dt="2023-05-17T05:56:32.225" v="1669" actId="47"/>
        <pc:sldMkLst>
          <pc:docMk/>
          <pc:sldMk cId="2204538344" sldId="826"/>
        </pc:sldMkLst>
      </pc:sldChg>
      <pc:sldChg chg="del">
        <pc:chgData name="Sharma Computer Academy" userId="08476b32c11f4418" providerId="LiveId" clId="{25821434-16BD-427F-9358-8BA313903CBB}" dt="2023-05-17T05:56:32.225" v="1669" actId="47"/>
        <pc:sldMkLst>
          <pc:docMk/>
          <pc:sldMk cId="3569334609" sldId="827"/>
        </pc:sldMkLst>
      </pc:sldChg>
      <pc:sldChg chg="del">
        <pc:chgData name="Sharma Computer Academy" userId="08476b32c11f4418" providerId="LiveId" clId="{25821434-16BD-427F-9358-8BA313903CBB}" dt="2023-05-17T05:56:32.225" v="1669" actId="47"/>
        <pc:sldMkLst>
          <pc:docMk/>
          <pc:sldMk cId="2567295998" sldId="828"/>
        </pc:sldMkLst>
      </pc:sldChg>
      <pc:sldChg chg="del">
        <pc:chgData name="Sharma Computer Academy" userId="08476b32c11f4418" providerId="LiveId" clId="{25821434-16BD-427F-9358-8BA313903CBB}" dt="2023-05-17T05:56:32.225" v="1669" actId="47"/>
        <pc:sldMkLst>
          <pc:docMk/>
          <pc:sldMk cId="3082607762" sldId="829"/>
        </pc:sldMkLst>
      </pc:sldChg>
      <pc:sldChg chg="del">
        <pc:chgData name="Sharma Computer Academy" userId="08476b32c11f4418" providerId="LiveId" clId="{25821434-16BD-427F-9358-8BA313903CBB}" dt="2023-05-17T05:56:32.225" v="1669" actId="47"/>
        <pc:sldMkLst>
          <pc:docMk/>
          <pc:sldMk cId="3638495185" sldId="830"/>
        </pc:sldMkLst>
      </pc:sldChg>
      <pc:sldChg chg="del">
        <pc:chgData name="Sharma Computer Academy" userId="08476b32c11f4418" providerId="LiveId" clId="{25821434-16BD-427F-9358-8BA313903CBB}" dt="2023-05-17T05:56:32.225" v="1669" actId="47"/>
        <pc:sldMkLst>
          <pc:docMk/>
          <pc:sldMk cId="3467524015" sldId="831"/>
        </pc:sldMkLst>
      </pc:sldChg>
      <pc:sldChg chg="del">
        <pc:chgData name="Sharma Computer Academy" userId="08476b32c11f4418" providerId="LiveId" clId="{25821434-16BD-427F-9358-8BA313903CBB}" dt="2023-05-17T05:56:32.225" v="1669" actId="47"/>
        <pc:sldMkLst>
          <pc:docMk/>
          <pc:sldMk cId="3075401925" sldId="832"/>
        </pc:sldMkLst>
      </pc:sldChg>
      <pc:sldChg chg="del">
        <pc:chgData name="Sharma Computer Academy" userId="08476b32c11f4418" providerId="LiveId" clId="{25821434-16BD-427F-9358-8BA313903CBB}" dt="2023-05-17T05:56:32.225" v="1669" actId="47"/>
        <pc:sldMkLst>
          <pc:docMk/>
          <pc:sldMk cId="2869874077" sldId="833"/>
        </pc:sldMkLst>
      </pc:sldChg>
      <pc:sldChg chg="del">
        <pc:chgData name="Sharma Computer Academy" userId="08476b32c11f4418" providerId="LiveId" clId="{25821434-16BD-427F-9358-8BA313903CBB}" dt="2023-05-17T05:56:32.225" v="1669" actId="47"/>
        <pc:sldMkLst>
          <pc:docMk/>
          <pc:sldMk cId="220507239" sldId="834"/>
        </pc:sldMkLst>
      </pc:sldChg>
      <pc:sldChg chg="del">
        <pc:chgData name="Sharma Computer Academy" userId="08476b32c11f4418" providerId="LiveId" clId="{25821434-16BD-427F-9358-8BA313903CBB}" dt="2023-05-17T05:56:32.225" v="1669" actId="47"/>
        <pc:sldMkLst>
          <pc:docMk/>
          <pc:sldMk cId="1724494848" sldId="835"/>
        </pc:sldMkLst>
      </pc:sldChg>
      <pc:sldChg chg="del">
        <pc:chgData name="Sharma Computer Academy" userId="08476b32c11f4418" providerId="LiveId" clId="{25821434-16BD-427F-9358-8BA313903CBB}" dt="2023-05-17T05:56:32.225" v="1669" actId="47"/>
        <pc:sldMkLst>
          <pc:docMk/>
          <pc:sldMk cId="2125278795" sldId="836"/>
        </pc:sldMkLst>
      </pc:sldChg>
      <pc:sldChg chg="del">
        <pc:chgData name="Sharma Computer Academy" userId="08476b32c11f4418" providerId="LiveId" clId="{25821434-16BD-427F-9358-8BA313903CBB}" dt="2023-05-17T05:56:32.225" v="1669" actId="47"/>
        <pc:sldMkLst>
          <pc:docMk/>
          <pc:sldMk cId="2762716778" sldId="837"/>
        </pc:sldMkLst>
      </pc:sldChg>
      <pc:sldChg chg="del">
        <pc:chgData name="Sharma Computer Academy" userId="08476b32c11f4418" providerId="LiveId" clId="{25821434-16BD-427F-9358-8BA313903CBB}" dt="2023-05-17T05:56:32.225" v="1669" actId="47"/>
        <pc:sldMkLst>
          <pc:docMk/>
          <pc:sldMk cId="2987741501" sldId="838"/>
        </pc:sldMkLst>
      </pc:sldChg>
      <pc:sldChg chg="del">
        <pc:chgData name="Sharma Computer Academy" userId="08476b32c11f4418" providerId="LiveId" clId="{25821434-16BD-427F-9358-8BA313903CBB}" dt="2023-05-17T05:56:32.225" v="1669" actId="47"/>
        <pc:sldMkLst>
          <pc:docMk/>
          <pc:sldMk cId="3919566365" sldId="839"/>
        </pc:sldMkLst>
      </pc:sldChg>
      <pc:sldChg chg="del">
        <pc:chgData name="Sharma Computer Academy" userId="08476b32c11f4418" providerId="LiveId" clId="{25821434-16BD-427F-9358-8BA313903CBB}" dt="2023-05-17T05:56:32.225" v="1669" actId="47"/>
        <pc:sldMkLst>
          <pc:docMk/>
          <pc:sldMk cId="2755412881" sldId="840"/>
        </pc:sldMkLst>
      </pc:sldChg>
      <pc:sldChg chg="del">
        <pc:chgData name="Sharma Computer Academy" userId="08476b32c11f4418" providerId="LiveId" clId="{25821434-16BD-427F-9358-8BA313903CBB}" dt="2023-05-17T05:56:32.225" v="1669" actId="47"/>
        <pc:sldMkLst>
          <pc:docMk/>
          <pc:sldMk cId="2333351810" sldId="841"/>
        </pc:sldMkLst>
      </pc:sldChg>
      <pc:sldChg chg="del">
        <pc:chgData name="Sharma Computer Academy" userId="08476b32c11f4418" providerId="LiveId" clId="{25821434-16BD-427F-9358-8BA313903CBB}" dt="2023-05-17T05:56:32.225" v="1669" actId="47"/>
        <pc:sldMkLst>
          <pc:docMk/>
          <pc:sldMk cId="918957902" sldId="842"/>
        </pc:sldMkLst>
      </pc:sldChg>
      <pc:sldChg chg="del">
        <pc:chgData name="Sharma Computer Academy" userId="08476b32c11f4418" providerId="LiveId" clId="{25821434-16BD-427F-9358-8BA313903CBB}" dt="2023-05-17T05:56:32.225" v="1669" actId="47"/>
        <pc:sldMkLst>
          <pc:docMk/>
          <pc:sldMk cId="2247614581" sldId="843"/>
        </pc:sldMkLst>
      </pc:sldChg>
      <pc:sldChg chg="del">
        <pc:chgData name="Sharma Computer Academy" userId="08476b32c11f4418" providerId="LiveId" clId="{25821434-16BD-427F-9358-8BA313903CBB}" dt="2023-05-17T05:56:32.225" v="1669" actId="47"/>
        <pc:sldMkLst>
          <pc:docMk/>
          <pc:sldMk cId="2309350167" sldId="844"/>
        </pc:sldMkLst>
      </pc:sldChg>
      <pc:sldChg chg="del">
        <pc:chgData name="Sharma Computer Academy" userId="08476b32c11f4418" providerId="LiveId" clId="{25821434-16BD-427F-9358-8BA313903CBB}" dt="2023-05-17T05:56:32.225" v="1669" actId="47"/>
        <pc:sldMkLst>
          <pc:docMk/>
          <pc:sldMk cId="2347298570" sldId="845"/>
        </pc:sldMkLst>
      </pc:sldChg>
      <pc:sldChg chg="del">
        <pc:chgData name="Sharma Computer Academy" userId="08476b32c11f4418" providerId="LiveId" clId="{25821434-16BD-427F-9358-8BA313903CBB}" dt="2023-05-17T07:13:41.233" v="2865" actId="47"/>
        <pc:sldMkLst>
          <pc:docMk/>
          <pc:sldMk cId="2049399814" sldId="846"/>
        </pc:sldMkLst>
      </pc:sldChg>
      <pc:sldChg chg="del">
        <pc:chgData name="Sharma Computer Academy" userId="08476b32c11f4418" providerId="LiveId" clId="{25821434-16BD-427F-9358-8BA313903CBB}" dt="2023-05-17T07:13:41.233" v="2865" actId="47"/>
        <pc:sldMkLst>
          <pc:docMk/>
          <pc:sldMk cId="949377411" sldId="847"/>
        </pc:sldMkLst>
      </pc:sldChg>
      <pc:sldChg chg="del">
        <pc:chgData name="Sharma Computer Academy" userId="08476b32c11f4418" providerId="LiveId" clId="{25821434-16BD-427F-9358-8BA313903CBB}" dt="2023-05-17T07:13:41.233" v="2865" actId="47"/>
        <pc:sldMkLst>
          <pc:docMk/>
          <pc:sldMk cId="3863110001" sldId="848"/>
        </pc:sldMkLst>
      </pc:sldChg>
      <pc:sldChg chg="del">
        <pc:chgData name="Sharma Computer Academy" userId="08476b32c11f4418" providerId="LiveId" clId="{25821434-16BD-427F-9358-8BA313903CBB}" dt="2023-05-17T05:56:32.225" v="1669" actId="47"/>
        <pc:sldMkLst>
          <pc:docMk/>
          <pc:sldMk cId="870931646" sldId="849"/>
        </pc:sldMkLst>
      </pc:sldChg>
      <pc:sldChg chg="modSp mod modAnim">
        <pc:chgData name="Sharma Computer Academy" userId="08476b32c11f4418" providerId="LiveId" clId="{25821434-16BD-427F-9358-8BA313903CBB}" dt="2023-05-17T06:01:28.635" v="1742" actId="27636"/>
        <pc:sldMkLst>
          <pc:docMk/>
          <pc:sldMk cId="3378106717" sldId="850"/>
        </pc:sldMkLst>
        <pc:spChg chg="mod">
          <ac:chgData name="Sharma Computer Academy" userId="08476b32c11f4418" providerId="LiveId" clId="{25821434-16BD-427F-9358-8BA313903CBB}" dt="2023-05-17T05:56:41.240" v="1675" actId="20577"/>
          <ac:spMkLst>
            <pc:docMk/>
            <pc:sldMk cId="3378106717" sldId="850"/>
            <ac:spMk id="2" creationId="{00000000-0000-0000-0000-000000000000}"/>
          </ac:spMkLst>
        </pc:spChg>
        <pc:spChg chg="mod">
          <ac:chgData name="Sharma Computer Academy" userId="08476b32c11f4418" providerId="LiveId" clId="{25821434-16BD-427F-9358-8BA313903CBB}" dt="2023-05-17T06:01:28.635" v="1742" actId="27636"/>
          <ac:spMkLst>
            <pc:docMk/>
            <pc:sldMk cId="3378106717" sldId="850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5821434-16BD-427F-9358-8BA313903CBB}" dt="2023-05-17T06:00:46.230" v="1731" actId="27636"/>
        <pc:sldMkLst>
          <pc:docMk/>
          <pc:sldMk cId="3342053811" sldId="851"/>
        </pc:sldMkLst>
        <pc:spChg chg="mod">
          <ac:chgData name="Sharma Computer Academy" userId="08476b32c11f4418" providerId="LiveId" clId="{25821434-16BD-427F-9358-8BA313903CBB}" dt="2023-05-17T05:57:54.315" v="1708" actId="20577"/>
          <ac:spMkLst>
            <pc:docMk/>
            <pc:sldMk cId="3342053811" sldId="851"/>
            <ac:spMk id="2" creationId="{00000000-0000-0000-0000-000000000000}"/>
          </ac:spMkLst>
        </pc:spChg>
        <pc:spChg chg="mod">
          <ac:chgData name="Sharma Computer Academy" userId="08476b32c11f4418" providerId="LiveId" clId="{25821434-16BD-427F-9358-8BA313903CBB}" dt="2023-05-17T06:00:46.230" v="1731" actId="27636"/>
          <ac:spMkLst>
            <pc:docMk/>
            <pc:sldMk cId="3342053811" sldId="851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25821434-16BD-427F-9358-8BA313903CBB}" dt="2023-05-17T05:56:32.225" v="1669" actId="47"/>
        <pc:sldMkLst>
          <pc:docMk/>
          <pc:sldMk cId="359057549" sldId="853"/>
        </pc:sldMkLst>
      </pc:sldChg>
      <pc:sldChg chg="modSp mod">
        <pc:chgData name="Sharma Computer Academy" userId="08476b32c11f4418" providerId="LiveId" clId="{25821434-16BD-427F-9358-8BA313903CBB}" dt="2023-05-17T06:06:18.682" v="1753" actId="14826"/>
        <pc:sldMkLst>
          <pc:docMk/>
          <pc:sldMk cId="3652842539" sldId="854"/>
        </pc:sldMkLst>
        <pc:picChg chg="mod">
          <ac:chgData name="Sharma Computer Academy" userId="08476b32c11f4418" providerId="LiveId" clId="{25821434-16BD-427F-9358-8BA313903CBB}" dt="2023-05-17T06:06:18.682" v="1753" actId="14826"/>
          <ac:picMkLst>
            <pc:docMk/>
            <pc:sldMk cId="3652842539" sldId="854"/>
            <ac:picMk id="5" creationId="{5284689F-12E4-24E4-62AD-1049720AF235}"/>
          </ac:picMkLst>
        </pc:picChg>
      </pc:sldChg>
      <pc:sldChg chg="del">
        <pc:chgData name="Sharma Computer Academy" userId="08476b32c11f4418" providerId="LiveId" clId="{25821434-16BD-427F-9358-8BA313903CBB}" dt="2023-05-17T07:13:41.233" v="2865" actId="47"/>
        <pc:sldMkLst>
          <pc:docMk/>
          <pc:sldMk cId="87067797" sldId="855"/>
        </pc:sldMkLst>
      </pc:sldChg>
      <pc:sldChg chg="del">
        <pc:chgData name="Sharma Computer Academy" userId="08476b32c11f4418" providerId="LiveId" clId="{25821434-16BD-427F-9358-8BA313903CBB}" dt="2023-05-17T07:13:41.233" v="2865" actId="47"/>
        <pc:sldMkLst>
          <pc:docMk/>
          <pc:sldMk cId="2416312272" sldId="856"/>
        </pc:sldMkLst>
      </pc:sldChg>
      <pc:sldChg chg="del">
        <pc:chgData name="Sharma Computer Academy" userId="08476b32c11f4418" providerId="LiveId" clId="{25821434-16BD-427F-9358-8BA313903CBB}" dt="2023-05-17T07:13:41.233" v="2865" actId="47"/>
        <pc:sldMkLst>
          <pc:docMk/>
          <pc:sldMk cId="3929530413" sldId="857"/>
        </pc:sldMkLst>
      </pc:sldChg>
      <pc:sldChg chg="modSp mod">
        <pc:chgData name="Sharma Computer Academy" userId="08476b32c11f4418" providerId="LiveId" clId="{25821434-16BD-427F-9358-8BA313903CBB}" dt="2023-05-17T07:11:53.462" v="2861" actId="207"/>
        <pc:sldMkLst>
          <pc:docMk/>
          <pc:sldMk cId="3127985864" sldId="858"/>
        </pc:sldMkLst>
        <pc:spChg chg="mod">
          <ac:chgData name="Sharma Computer Academy" userId="08476b32c11f4418" providerId="LiveId" clId="{25821434-16BD-427F-9358-8BA313903CBB}" dt="2023-05-15T08:16:43.910" v="51" actId="5793"/>
          <ac:spMkLst>
            <pc:docMk/>
            <pc:sldMk cId="3127985864" sldId="858"/>
            <ac:spMk id="2" creationId="{00000000-0000-0000-0000-000000000000}"/>
          </ac:spMkLst>
        </pc:spChg>
        <pc:spChg chg="mod">
          <ac:chgData name="Sharma Computer Academy" userId="08476b32c11f4418" providerId="LiveId" clId="{25821434-16BD-427F-9358-8BA313903CBB}" dt="2023-05-17T07:11:53.462" v="2861" actId="207"/>
          <ac:spMkLst>
            <pc:docMk/>
            <pc:sldMk cId="3127985864" sldId="858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25821434-16BD-427F-9358-8BA313903CBB}" dt="2023-05-15T08:31:15.098" v="174" actId="20577"/>
        <pc:sldMkLst>
          <pc:docMk/>
          <pc:sldMk cId="851585534" sldId="859"/>
        </pc:sldMkLst>
        <pc:spChg chg="mod">
          <ac:chgData name="Sharma Computer Academy" userId="08476b32c11f4418" providerId="LiveId" clId="{25821434-16BD-427F-9358-8BA313903CBB}" dt="2023-05-15T08:31:15.098" v="174" actId="20577"/>
          <ac:spMkLst>
            <pc:docMk/>
            <pc:sldMk cId="851585534" sldId="859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25821434-16BD-427F-9358-8BA313903CBB}" dt="2023-05-17T07:12:17.184" v="2864" actId="113"/>
        <pc:sldMkLst>
          <pc:docMk/>
          <pc:sldMk cId="455568779" sldId="860"/>
        </pc:sldMkLst>
        <pc:spChg chg="mod">
          <ac:chgData name="Sharma Computer Academy" userId="08476b32c11f4418" providerId="LiveId" clId="{25821434-16BD-427F-9358-8BA313903CBB}" dt="2023-05-17T07:12:17.184" v="2864" actId="113"/>
          <ac:spMkLst>
            <pc:docMk/>
            <pc:sldMk cId="455568779" sldId="860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5821434-16BD-427F-9358-8BA313903CBB}" dt="2023-05-17T04:31:02.177" v="991" actId="20577"/>
        <pc:sldMkLst>
          <pc:docMk/>
          <pc:sldMk cId="1804244403" sldId="861"/>
        </pc:sldMkLst>
        <pc:spChg chg="mod">
          <ac:chgData name="Sharma Computer Academy" userId="08476b32c11f4418" providerId="LiveId" clId="{25821434-16BD-427F-9358-8BA313903CBB}" dt="2023-05-15T08:32:02.005" v="200" actId="20577"/>
          <ac:spMkLst>
            <pc:docMk/>
            <pc:sldMk cId="1804244403" sldId="861"/>
            <ac:spMk id="2" creationId="{00000000-0000-0000-0000-000000000000}"/>
          </ac:spMkLst>
        </pc:spChg>
        <pc:spChg chg="mod">
          <ac:chgData name="Sharma Computer Academy" userId="08476b32c11f4418" providerId="LiveId" clId="{25821434-16BD-427F-9358-8BA313903CBB}" dt="2023-05-17T04:30:58.439" v="990" actId="20577"/>
          <ac:spMkLst>
            <pc:docMk/>
            <pc:sldMk cId="1804244403" sldId="861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5821434-16BD-427F-9358-8BA313903CBB}" dt="2023-05-17T04:40:54.311" v="1210" actId="115"/>
        <pc:sldMkLst>
          <pc:docMk/>
          <pc:sldMk cId="2601430925" sldId="862"/>
        </pc:sldMkLst>
        <pc:spChg chg="mod">
          <ac:chgData name="Sharma Computer Academy" userId="08476b32c11f4418" providerId="LiveId" clId="{25821434-16BD-427F-9358-8BA313903CBB}" dt="2023-05-15T08:34:03.641" v="288" actId="20577"/>
          <ac:spMkLst>
            <pc:docMk/>
            <pc:sldMk cId="2601430925" sldId="862"/>
            <ac:spMk id="2" creationId="{00000000-0000-0000-0000-000000000000}"/>
          </ac:spMkLst>
        </pc:spChg>
        <pc:spChg chg="mod">
          <ac:chgData name="Sharma Computer Academy" userId="08476b32c11f4418" providerId="LiveId" clId="{25821434-16BD-427F-9358-8BA313903CBB}" dt="2023-05-17T04:40:54.311" v="1210" actId="115"/>
          <ac:spMkLst>
            <pc:docMk/>
            <pc:sldMk cId="2601430925" sldId="862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5821434-16BD-427F-9358-8BA313903CBB}" dt="2023-05-17T05:49:54.857" v="1636" actId="20577"/>
        <pc:sldMkLst>
          <pc:docMk/>
          <pc:sldMk cId="3995477303" sldId="863"/>
        </pc:sldMkLst>
        <pc:spChg chg="mod">
          <ac:chgData name="Sharma Computer Academy" userId="08476b32c11f4418" providerId="LiveId" clId="{25821434-16BD-427F-9358-8BA313903CBB}" dt="2023-05-17T05:49:54.857" v="1636" actId="20577"/>
          <ac:spMkLst>
            <pc:docMk/>
            <pc:sldMk cId="3995477303" sldId="863"/>
            <ac:spMk id="2" creationId="{00000000-0000-0000-0000-000000000000}"/>
          </ac:spMkLst>
        </pc:spChg>
        <pc:spChg chg="mod">
          <ac:chgData name="Sharma Computer Academy" userId="08476b32c11f4418" providerId="LiveId" clId="{25821434-16BD-427F-9358-8BA313903CBB}" dt="2023-05-15T08:41:39.314" v="564" actId="113"/>
          <ac:spMkLst>
            <pc:docMk/>
            <pc:sldMk cId="3995477303" sldId="86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25821434-16BD-427F-9358-8BA313903CBB}" dt="2023-05-15T08:44:44.707" v="567" actId="14100"/>
        <pc:sldMkLst>
          <pc:docMk/>
          <pc:sldMk cId="922903560" sldId="864"/>
        </pc:sldMkLst>
        <pc:picChg chg="mod">
          <ac:chgData name="Sharma Computer Academy" userId="08476b32c11f4418" providerId="LiveId" clId="{25821434-16BD-427F-9358-8BA313903CBB}" dt="2023-05-15T08:44:44.707" v="567" actId="14100"/>
          <ac:picMkLst>
            <pc:docMk/>
            <pc:sldMk cId="922903560" sldId="864"/>
            <ac:picMk id="5" creationId="{5284689F-12E4-24E4-62AD-1049720AF235}"/>
          </ac:picMkLst>
        </pc:picChg>
      </pc:sldChg>
      <pc:sldChg chg="modSp mod ord modAnim">
        <pc:chgData name="Sharma Computer Academy" userId="08476b32c11f4418" providerId="LiveId" clId="{25821434-16BD-427F-9358-8BA313903CBB}" dt="2023-05-15T08:53:35.229" v="890"/>
        <pc:sldMkLst>
          <pc:docMk/>
          <pc:sldMk cId="1561965358" sldId="865"/>
        </pc:sldMkLst>
        <pc:spChg chg="mod">
          <ac:chgData name="Sharma Computer Academy" userId="08476b32c11f4418" providerId="LiveId" clId="{25821434-16BD-427F-9358-8BA313903CBB}" dt="2023-05-15T08:45:23.953" v="592"/>
          <ac:spMkLst>
            <pc:docMk/>
            <pc:sldMk cId="1561965358" sldId="865"/>
            <ac:spMk id="2" creationId="{00000000-0000-0000-0000-000000000000}"/>
          </ac:spMkLst>
        </pc:spChg>
        <pc:spChg chg="mod">
          <ac:chgData name="Sharma Computer Academy" userId="08476b32c11f4418" providerId="LiveId" clId="{25821434-16BD-427F-9358-8BA313903CBB}" dt="2023-05-15T08:53:24.806" v="887" actId="6549"/>
          <ac:spMkLst>
            <pc:docMk/>
            <pc:sldMk cId="1561965358" sldId="865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25821434-16BD-427F-9358-8BA313903CBB}" dt="2023-05-17T04:44:53.213" v="1286" actId="14826"/>
        <pc:sldMkLst>
          <pc:docMk/>
          <pc:sldMk cId="3215715169" sldId="866"/>
        </pc:sldMkLst>
        <pc:spChg chg="mod">
          <ac:chgData name="Sharma Computer Academy" userId="08476b32c11f4418" providerId="LiveId" clId="{25821434-16BD-427F-9358-8BA313903CBB}" dt="2023-05-15T08:53:46.966" v="921" actId="20577"/>
          <ac:spMkLst>
            <pc:docMk/>
            <pc:sldMk cId="3215715169" sldId="866"/>
            <ac:spMk id="2" creationId="{00000000-0000-0000-0000-000000000000}"/>
          </ac:spMkLst>
        </pc:spChg>
        <pc:picChg chg="mod">
          <ac:chgData name="Sharma Computer Academy" userId="08476b32c11f4418" providerId="LiveId" clId="{25821434-16BD-427F-9358-8BA313903CBB}" dt="2023-05-17T04:44:53.213" v="1286" actId="14826"/>
          <ac:picMkLst>
            <pc:docMk/>
            <pc:sldMk cId="3215715169" sldId="866"/>
            <ac:picMk id="5" creationId="{5284689F-12E4-24E4-62AD-1049720AF235}"/>
          </ac:picMkLst>
        </pc:picChg>
      </pc:sldChg>
      <pc:sldChg chg="modSp mod modAnim">
        <pc:chgData name="Sharma Computer Academy" userId="08476b32c11f4418" providerId="LiveId" clId="{25821434-16BD-427F-9358-8BA313903CBB}" dt="2023-05-17T04:39:20.228" v="1196" actId="113"/>
        <pc:sldMkLst>
          <pc:docMk/>
          <pc:sldMk cId="1265154753" sldId="867"/>
        </pc:sldMkLst>
        <pc:spChg chg="mod">
          <ac:chgData name="Sharma Computer Academy" userId="08476b32c11f4418" providerId="LiveId" clId="{25821434-16BD-427F-9358-8BA313903CBB}" dt="2023-05-17T04:29:31.402" v="972" actId="20577"/>
          <ac:spMkLst>
            <pc:docMk/>
            <pc:sldMk cId="1265154753" sldId="867"/>
            <ac:spMk id="2" creationId="{00000000-0000-0000-0000-000000000000}"/>
          </ac:spMkLst>
        </pc:spChg>
        <pc:spChg chg="mod">
          <ac:chgData name="Sharma Computer Academy" userId="08476b32c11f4418" providerId="LiveId" clId="{25821434-16BD-427F-9358-8BA313903CBB}" dt="2023-05-17T04:39:20.228" v="1196" actId="113"/>
          <ac:spMkLst>
            <pc:docMk/>
            <pc:sldMk cId="1265154753" sldId="867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5821434-16BD-427F-9358-8BA313903CBB}" dt="2023-05-17T04:40:43.752" v="1208" actId="115"/>
        <pc:sldMkLst>
          <pc:docMk/>
          <pc:sldMk cId="456165696" sldId="868"/>
        </pc:sldMkLst>
        <pc:spChg chg="mod">
          <ac:chgData name="Sharma Computer Academy" userId="08476b32c11f4418" providerId="LiveId" clId="{25821434-16BD-427F-9358-8BA313903CBB}" dt="2023-05-17T04:33:10.387" v="1100" actId="20577"/>
          <ac:spMkLst>
            <pc:docMk/>
            <pc:sldMk cId="456165696" sldId="868"/>
            <ac:spMk id="2" creationId="{00000000-0000-0000-0000-000000000000}"/>
          </ac:spMkLst>
        </pc:spChg>
        <pc:spChg chg="mod">
          <ac:chgData name="Sharma Computer Academy" userId="08476b32c11f4418" providerId="LiveId" clId="{25821434-16BD-427F-9358-8BA313903CBB}" dt="2023-05-17T04:40:43.752" v="1208" actId="115"/>
          <ac:spMkLst>
            <pc:docMk/>
            <pc:sldMk cId="456165696" sldId="868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5821434-16BD-427F-9358-8BA313903CBB}" dt="2023-05-17T05:50:04.187" v="1639" actId="20577"/>
        <pc:sldMkLst>
          <pc:docMk/>
          <pc:sldMk cId="3836580129" sldId="869"/>
        </pc:sldMkLst>
        <pc:spChg chg="mod">
          <ac:chgData name="Sharma Computer Academy" userId="08476b32c11f4418" providerId="LiveId" clId="{25821434-16BD-427F-9358-8BA313903CBB}" dt="2023-05-17T05:50:04.187" v="1639" actId="20577"/>
          <ac:spMkLst>
            <pc:docMk/>
            <pc:sldMk cId="3836580129" sldId="869"/>
            <ac:spMk id="2" creationId="{00000000-0000-0000-0000-000000000000}"/>
          </ac:spMkLst>
        </pc:spChg>
        <pc:spChg chg="mod">
          <ac:chgData name="Sharma Computer Academy" userId="08476b32c11f4418" providerId="LiveId" clId="{25821434-16BD-427F-9358-8BA313903CBB}" dt="2023-05-17T04:48:38.451" v="1449" actId="113"/>
          <ac:spMkLst>
            <pc:docMk/>
            <pc:sldMk cId="3836580129" sldId="86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25821434-16BD-427F-9358-8BA313903CBB}" dt="2023-05-17T04:51:41.350" v="1451" actId="14100"/>
        <pc:sldMkLst>
          <pc:docMk/>
          <pc:sldMk cId="3616194755" sldId="870"/>
        </pc:sldMkLst>
        <pc:picChg chg="mod">
          <ac:chgData name="Sharma Computer Academy" userId="08476b32c11f4418" providerId="LiveId" clId="{25821434-16BD-427F-9358-8BA313903CBB}" dt="2023-05-17T04:51:41.350" v="1451" actId="14100"/>
          <ac:picMkLst>
            <pc:docMk/>
            <pc:sldMk cId="3616194755" sldId="870"/>
            <ac:picMk id="5" creationId="{5284689F-12E4-24E4-62AD-1049720AF235}"/>
          </ac:picMkLst>
        </pc:picChg>
      </pc:sldChg>
      <pc:sldChg chg="modSp mod">
        <pc:chgData name="Sharma Computer Academy" userId="08476b32c11f4418" providerId="LiveId" clId="{25821434-16BD-427F-9358-8BA313903CBB}" dt="2023-05-17T05:49:58.931" v="1637" actId="20577"/>
        <pc:sldMkLst>
          <pc:docMk/>
          <pc:sldMk cId="686363628" sldId="871"/>
        </pc:sldMkLst>
        <pc:spChg chg="mod">
          <ac:chgData name="Sharma Computer Academy" userId="08476b32c11f4418" providerId="LiveId" clId="{25821434-16BD-427F-9358-8BA313903CBB}" dt="2023-05-17T05:49:58.931" v="1637" actId="20577"/>
          <ac:spMkLst>
            <pc:docMk/>
            <pc:sldMk cId="686363628" sldId="871"/>
            <ac:spMk id="2" creationId="{00000000-0000-0000-0000-000000000000}"/>
          </ac:spMkLst>
        </pc:spChg>
        <pc:spChg chg="mod">
          <ac:chgData name="Sharma Computer Academy" userId="08476b32c11f4418" providerId="LiveId" clId="{25821434-16BD-427F-9358-8BA313903CBB}" dt="2023-05-17T04:42:46.652" v="1285" actId="113"/>
          <ac:spMkLst>
            <pc:docMk/>
            <pc:sldMk cId="686363628" sldId="871"/>
            <ac:spMk id="3" creationId="{00000000-0000-0000-0000-000000000000}"/>
          </ac:spMkLst>
        </pc:spChg>
      </pc:sldChg>
      <pc:sldChg chg="add del">
        <pc:chgData name="Sharma Computer Academy" userId="08476b32c11f4418" providerId="LiveId" clId="{25821434-16BD-427F-9358-8BA313903CBB}" dt="2023-05-17T04:41:20.184" v="1211" actId="47"/>
        <pc:sldMkLst>
          <pc:docMk/>
          <pc:sldMk cId="4170405938" sldId="871"/>
        </pc:sldMkLst>
      </pc:sldChg>
      <pc:sldChg chg="modSp mod modAnim">
        <pc:chgData name="Sharma Computer Academy" userId="08476b32c11f4418" providerId="LiveId" clId="{25821434-16BD-427F-9358-8BA313903CBB}" dt="2023-05-17T05:11:38.577" v="1606" actId="20577"/>
        <pc:sldMkLst>
          <pc:docMk/>
          <pc:sldMk cId="2848980895" sldId="872"/>
        </pc:sldMkLst>
        <pc:spChg chg="mod">
          <ac:chgData name="Sharma Computer Academy" userId="08476b32c11f4418" providerId="LiveId" clId="{25821434-16BD-427F-9358-8BA313903CBB}" dt="2023-05-17T04:53:00.599" v="1465" actId="6549"/>
          <ac:spMkLst>
            <pc:docMk/>
            <pc:sldMk cId="2848980895" sldId="872"/>
            <ac:spMk id="2" creationId="{00000000-0000-0000-0000-000000000000}"/>
          </ac:spMkLst>
        </pc:spChg>
        <pc:spChg chg="mod">
          <ac:chgData name="Sharma Computer Academy" userId="08476b32c11f4418" providerId="LiveId" clId="{25821434-16BD-427F-9358-8BA313903CBB}" dt="2023-05-17T05:11:38.577" v="1606" actId="20577"/>
          <ac:spMkLst>
            <pc:docMk/>
            <pc:sldMk cId="2848980895" sldId="872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5821434-16BD-427F-9358-8BA313903CBB}" dt="2023-05-17T05:12:37.624" v="1623" actId="20577"/>
        <pc:sldMkLst>
          <pc:docMk/>
          <pc:sldMk cId="2154526433" sldId="873"/>
        </pc:sldMkLst>
        <pc:spChg chg="mod">
          <ac:chgData name="Sharma Computer Academy" userId="08476b32c11f4418" providerId="LiveId" clId="{25821434-16BD-427F-9358-8BA313903CBB}" dt="2023-05-17T04:56:25.833" v="1539" actId="20577"/>
          <ac:spMkLst>
            <pc:docMk/>
            <pc:sldMk cId="2154526433" sldId="873"/>
            <ac:spMk id="2" creationId="{00000000-0000-0000-0000-000000000000}"/>
          </ac:spMkLst>
        </pc:spChg>
        <pc:spChg chg="mod">
          <ac:chgData name="Sharma Computer Academy" userId="08476b32c11f4418" providerId="LiveId" clId="{25821434-16BD-427F-9358-8BA313903CBB}" dt="2023-05-17T05:12:37.624" v="1623" actId="20577"/>
          <ac:spMkLst>
            <pc:docMk/>
            <pc:sldMk cId="2154526433" sldId="873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25821434-16BD-427F-9358-8BA313903CBB}" dt="2023-05-17T04:55:56.880" v="1533" actId="47"/>
        <pc:sldMkLst>
          <pc:docMk/>
          <pc:sldMk cId="3844725867" sldId="873"/>
        </pc:sldMkLst>
      </pc:sldChg>
      <pc:sldChg chg="del">
        <pc:chgData name="Sharma Computer Academy" userId="08476b32c11f4418" providerId="LiveId" clId="{25821434-16BD-427F-9358-8BA313903CBB}" dt="2023-05-17T04:55:56.880" v="1533" actId="47"/>
        <pc:sldMkLst>
          <pc:docMk/>
          <pc:sldMk cId="2443881917" sldId="874"/>
        </pc:sldMkLst>
      </pc:sldChg>
      <pc:sldChg chg="modSp mod modAnim">
        <pc:chgData name="Sharma Computer Academy" userId="08476b32c11f4418" providerId="LiveId" clId="{25821434-16BD-427F-9358-8BA313903CBB}" dt="2023-05-17T06:00:55.934" v="1733" actId="115"/>
        <pc:sldMkLst>
          <pc:docMk/>
          <pc:sldMk cId="2544779451" sldId="874"/>
        </pc:sldMkLst>
        <pc:spChg chg="mod">
          <ac:chgData name="Sharma Computer Academy" userId="08476b32c11f4418" providerId="LiveId" clId="{25821434-16BD-427F-9358-8BA313903CBB}" dt="2023-05-17T05:54:41.842" v="1667" actId="20577"/>
          <ac:spMkLst>
            <pc:docMk/>
            <pc:sldMk cId="2544779451" sldId="874"/>
            <ac:spMk id="2" creationId="{00000000-0000-0000-0000-000000000000}"/>
          </ac:spMkLst>
        </pc:spChg>
        <pc:spChg chg="mod">
          <ac:chgData name="Sharma Computer Academy" userId="08476b32c11f4418" providerId="LiveId" clId="{25821434-16BD-427F-9358-8BA313903CBB}" dt="2023-05-17T06:00:55.934" v="1733" actId="115"/>
          <ac:spMkLst>
            <pc:docMk/>
            <pc:sldMk cId="2544779451" sldId="874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5821434-16BD-427F-9358-8BA313903CBB}" dt="2023-05-17T05:51:19.817" v="1659" actId="20577"/>
        <pc:sldMkLst>
          <pc:docMk/>
          <pc:sldMk cId="2848239213" sldId="875"/>
        </pc:sldMkLst>
        <pc:spChg chg="mod">
          <ac:chgData name="Sharma Computer Academy" userId="08476b32c11f4418" providerId="LiveId" clId="{25821434-16BD-427F-9358-8BA313903CBB}" dt="2023-05-17T05:50:22.619" v="1641" actId="20577"/>
          <ac:spMkLst>
            <pc:docMk/>
            <pc:sldMk cId="2848239213" sldId="875"/>
            <ac:spMk id="2" creationId="{00000000-0000-0000-0000-000000000000}"/>
          </ac:spMkLst>
        </pc:spChg>
        <pc:spChg chg="mod">
          <ac:chgData name="Sharma Computer Academy" userId="08476b32c11f4418" providerId="LiveId" clId="{25821434-16BD-427F-9358-8BA313903CBB}" dt="2023-05-17T05:51:19.817" v="1659" actId="20577"/>
          <ac:spMkLst>
            <pc:docMk/>
            <pc:sldMk cId="2848239213" sldId="87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25821434-16BD-427F-9358-8BA313903CBB}" dt="2023-05-17T05:54:29.040" v="1661" actId="14100"/>
        <pc:sldMkLst>
          <pc:docMk/>
          <pc:sldMk cId="4057247252" sldId="876"/>
        </pc:sldMkLst>
        <pc:picChg chg="mod">
          <ac:chgData name="Sharma Computer Academy" userId="08476b32c11f4418" providerId="LiveId" clId="{25821434-16BD-427F-9358-8BA313903CBB}" dt="2023-05-17T05:54:29.040" v="1661" actId="14100"/>
          <ac:picMkLst>
            <pc:docMk/>
            <pc:sldMk cId="4057247252" sldId="876"/>
            <ac:picMk id="5" creationId="{5284689F-12E4-24E4-62AD-1049720AF235}"/>
          </ac:picMkLst>
        </pc:picChg>
      </pc:sldChg>
      <pc:sldChg chg="modSp del mod modAnim">
        <pc:chgData name="Sharma Computer Academy" userId="08476b32c11f4418" providerId="LiveId" clId="{25821434-16BD-427F-9358-8BA313903CBB}" dt="2023-05-19T09:00:40.551" v="4668" actId="47"/>
        <pc:sldMkLst>
          <pc:docMk/>
          <pc:sldMk cId="2249684412" sldId="877"/>
        </pc:sldMkLst>
        <pc:spChg chg="mod">
          <ac:chgData name="Sharma Computer Academy" userId="08476b32c11f4418" providerId="LiveId" clId="{25821434-16BD-427F-9358-8BA313903CBB}" dt="2023-05-19T05:14:23.508" v="4664" actId="20577"/>
          <ac:spMkLst>
            <pc:docMk/>
            <pc:sldMk cId="2249684412" sldId="877"/>
            <ac:spMk id="2" creationId="{00000000-0000-0000-0000-000000000000}"/>
          </ac:spMkLst>
        </pc:spChg>
        <pc:spChg chg="mod">
          <ac:chgData name="Sharma Computer Academy" userId="08476b32c11f4418" providerId="LiveId" clId="{25821434-16BD-427F-9358-8BA313903CBB}" dt="2023-05-17T07:01:45.980" v="2642" actId="20577"/>
          <ac:spMkLst>
            <pc:docMk/>
            <pc:sldMk cId="2249684412" sldId="877"/>
            <ac:spMk id="3" creationId="{00000000-0000-0000-0000-000000000000}"/>
          </ac:spMkLst>
        </pc:spChg>
      </pc:sldChg>
      <pc:sldChg chg="modSp add del mod modAnim">
        <pc:chgData name="Sharma Computer Academy" userId="08476b32c11f4418" providerId="LiveId" clId="{25821434-16BD-427F-9358-8BA313903CBB}" dt="2023-05-19T09:00:40.551" v="4668" actId="47"/>
        <pc:sldMkLst>
          <pc:docMk/>
          <pc:sldMk cId="1780609800" sldId="878"/>
        </pc:sldMkLst>
        <pc:spChg chg="mod">
          <ac:chgData name="Sharma Computer Academy" userId="08476b32c11f4418" providerId="LiveId" clId="{25821434-16BD-427F-9358-8BA313903CBB}" dt="2023-05-19T05:05:46.136" v="4329" actId="20577"/>
          <ac:spMkLst>
            <pc:docMk/>
            <pc:sldMk cId="1780609800" sldId="878"/>
            <ac:spMk id="2" creationId="{00000000-0000-0000-0000-000000000000}"/>
          </ac:spMkLst>
        </pc:spChg>
        <pc:spChg chg="mod">
          <ac:chgData name="Sharma Computer Academy" userId="08476b32c11f4418" providerId="LiveId" clId="{25821434-16BD-427F-9358-8BA313903CBB}" dt="2023-05-17T07:05:49.681" v="2795" actId="113"/>
          <ac:spMkLst>
            <pc:docMk/>
            <pc:sldMk cId="1780609800" sldId="878"/>
            <ac:spMk id="3" creationId="{00000000-0000-0000-0000-000000000000}"/>
          </ac:spMkLst>
        </pc:spChg>
      </pc:sldChg>
      <pc:sldChg chg="modSp add del mod modAnim">
        <pc:chgData name="Sharma Computer Academy" userId="08476b32c11f4418" providerId="LiveId" clId="{25821434-16BD-427F-9358-8BA313903CBB}" dt="2023-05-19T09:00:40.551" v="4668" actId="47"/>
        <pc:sldMkLst>
          <pc:docMk/>
          <pc:sldMk cId="615216208" sldId="879"/>
        </pc:sldMkLst>
        <pc:spChg chg="mod">
          <ac:chgData name="Sharma Computer Academy" userId="08476b32c11f4418" providerId="LiveId" clId="{25821434-16BD-427F-9358-8BA313903CBB}" dt="2023-05-19T05:14:27.364" v="4667" actId="20577"/>
          <ac:spMkLst>
            <pc:docMk/>
            <pc:sldMk cId="615216208" sldId="879"/>
            <ac:spMk id="2" creationId="{00000000-0000-0000-0000-000000000000}"/>
          </ac:spMkLst>
        </pc:spChg>
        <pc:spChg chg="mod">
          <ac:chgData name="Sharma Computer Academy" userId="08476b32c11f4418" providerId="LiveId" clId="{25821434-16BD-427F-9358-8BA313903CBB}" dt="2023-05-17T07:02:54.973" v="2663" actId="20577"/>
          <ac:spMkLst>
            <pc:docMk/>
            <pc:sldMk cId="615216208" sldId="879"/>
            <ac:spMk id="3" creationId="{00000000-0000-0000-0000-000000000000}"/>
          </ac:spMkLst>
        </pc:spChg>
      </pc:sldChg>
      <pc:sldChg chg="addSp modSp add del mod modAnim">
        <pc:chgData name="Sharma Computer Academy" userId="08476b32c11f4418" providerId="LiveId" clId="{25821434-16BD-427F-9358-8BA313903CBB}" dt="2023-05-19T09:00:40.551" v="4668" actId="47"/>
        <pc:sldMkLst>
          <pc:docMk/>
          <pc:sldMk cId="1500381336" sldId="880"/>
        </pc:sldMkLst>
        <pc:spChg chg="mod">
          <ac:chgData name="Sharma Computer Academy" userId="08476b32c11f4418" providerId="LiveId" clId="{25821434-16BD-427F-9358-8BA313903CBB}" dt="2023-05-17T07:08:40.625" v="2802" actId="20577"/>
          <ac:spMkLst>
            <pc:docMk/>
            <pc:sldMk cId="1500381336" sldId="880"/>
            <ac:spMk id="2" creationId="{00000000-0000-0000-0000-000000000000}"/>
          </ac:spMkLst>
        </pc:spChg>
        <pc:spChg chg="mod">
          <ac:chgData name="Sharma Computer Academy" userId="08476b32c11f4418" providerId="LiveId" clId="{25821434-16BD-427F-9358-8BA313903CBB}" dt="2023-05-17T07:08:44.364" v="2803" actId="20577"/>
          <ac:spMkLst>
            <pc:docMk/>
            <pc:sldMk cId="1500381336" sldId="880"/>
            <ac:spMk id="3" creationId="{00000000-0000-0000-0000-000000000000}"/>
          </ac:spMkLst>
        </pc:spChg>
        <pc:picChg chg="add mod">
          <ac:chgData name="Sharma Computer Academy" userId="08476b32c11f4418" providerId="LiveId" clId="{25821434-16BD-427F-9358-8BA313903CBB}" dt="2023-05-17T07:09:53.743" v="2816" actId="14100"/>
          <ac:picMkLst>
            <pc:docMk/>
            <pc:sldMk cId="1500381336" sldId="880"/>
            <ac:picMk id="5" creationId="{548DB079-E8C3-2D0D-4665-30D023F0A54D}"/>
          </ac:picMkLst>
        </pc:picChg>
      </pc:sldChg>
      <pc:sldChg chg="modSp del mod modAnim">
        <pc:chgData name="Sharma Computer Academy" userId="08476b32c11f4418" providerId="LiveId" clId="{25821434-16BD-427F-9358-8BA313903CBB}" dt="2023-05-19T09:00:40.551" v="4668" actId="47"/>
        <pc:sldMkLst>
          <pc:docMk/>
          <pc:sldMk cId="35467227" sldId="881"/>
        </pc:sldMkLst>
        <pc:spChg chg="mod">
          <ac:chgData name="Sharma Computer Academy" userId="08476b32c11f4418" providerId="LiveId" clId="{25821434-16BD-427F-9358-8BA313903CBB}" dt="2023-05-19T04:38:09.674" v="3384" actId="6549"/>
          <ac:spMkLst>
            <pc:docMk/>
            <pc:sldMk cId="35467227" sldId="881"/>
            <ac:spMk id="2" creationId="{00000000-0000-0000-0000-000000000000}"/>
          </ac:spMkLst>
        </pc:spChg>
        <pc:spChg chg="mod">
          <ac:chgData name="Sharma Computer Academy" userId="08476b32c11f4418" providerId="LiveId" clId="{25821434-16BD-427F-9358-8BA313903CBB}" dt="2023-05-19T04:36:19.392" v="3228" actId="113"/>
          <ac:spMkLst>
            <pc:docMk/>
            <pc:sldMk cId="35467227" sldId="881"/>
            <ac:spMk id="3" creationId="{00000000-0000-0000-0000-000000000000}"/>
          </ac:spMkLst>
        </pc:spChg>
      </pc:sldChg>
      <pc:sldChg chg="addSp modSp add del mod modAnim">
        <pc:chgData name="Sharma Computer Academy" userId="08476b32c11f4418" providerId="LiveId" clId="{25821434-16BD-427F-9358-8BA313903CBB}" dt="2023-05-19T09:00:40.551" v="4668" actId="47"/>
        <pc:sldMkLst>
          <pc:docMk/>
          <pc:sldMk cId="8824071" sldId="882"/>
        </pc:sldMkLst>
        <pc:spChg chg="mod">
          <ac:chgData name="Sharma Computer Academy" userId="08476b32c11f4418" providerId="LiveId" clId="{25821434-16BD-427F-9358-8BA313903CBB}" dt="2023-05-19T04:45:43.265" v="3506" actId="20577"/>
          <ac:spMkLst>
            <pc:docMk/>
            <pc:sldMk cId="8824071" sldId="882"/>
            <ac:spMk id="2" creationId="{00000000-0000-0000-0000-000000000000}"/>
          </ac:spMkLst>
        </pc:spChg>
        <pc:spChg chg="mod">
          <ac:chgData name="Sharma Computer Academy" userId="08476b32c11f4418" providerId="LiveId" clId="{25821434-16BD-427F-9358-8BA313903CBB}" dt="2023-05-19T04:45:58.523" v="3529" actId="20577"/>
          <ac:spMkLst>
            <pc:docMk/>
            <pc:sldMk cId="8824071" sldId="882"/>
            <ac:spMk id="3" creationId="{00000000-0000-0000-0000-000000000000}"/>
          </ac:spMkLst>
        </pc:spChg>
        <pc:picChg chg="add mod">
          <ac:chgData name="Sharma Computer Academy" userId="08476b32c11f4418" providerId="LiveId" clId="{25821434-16BD-427F-9358-8BA313903CBB}" dt="2023-05-19T04:46:03.291" v="3530" actId="1076"/>
          <ac:picMkLst>
            <pc:docMk/>
            <pc:sldMk cId="8824071" sldId="882"/>
            <ac:picMk id="5" creationId="{E8F11867-F5B3-F21A-766B-C75556AF74DD}"/>
          </ac:picMkLst>
        </pc:picChg>
        <pc:picChg chg="add mod">
          <ac:chgData name="Sharma Computer Academy" userId="08476b32c11f4418" providerId="LiveId" clId="{25821434-16BD-427F-9358-8BA313903CBB}" dt="2023-05-19T04:46:07.336" v="3531" actId="1076"/>
          <ac:picMkLst>
            <pc:docMk/>
            <pc:sldMk cId="8824071" sldId="882"/>
            <ac:picMk id="7" creationId="{9243E979-98DB-A93B-B12B-68687BAC41B4}"/>
          </ac:picMkLst>
        </pc:picChg>
      </pc:sldChg>
      <pc:sldChg chg="delSp modSp add del mod delAnim modAnim">
        <pc:chgData name="Sharma Computer Academy" userId="08476b32c11f4418" providerId="LiveId" clId="{25821434-16BD-427F-9358-8BA313903CBB}" dt="2023-05-19T09:00:40.551" v="4668" actId="47"/>
        <pc:sldMkLst>
          <pc:docMk/>
          <pc:sldMk cId="356796810" sldId="883"/>
        </pc:sldMkLst>
        <pc:spChg chg="mod">
          <ac:chgData name="Sharma Computer Academy" userId="08476b32c11f4418" providerId="LiveId" clId="{25821434-16BD-427F-9358-8BA313903CBB}" dt="2023-05-19T04:46:35.671" v="3546" actId="6549"/>
          <ac:spMkLst>
            <pc:docMk/>
            <pc:sldMk cId="356796810" sldId="883"/>
            <ac:spMk id="2" creationId="{00000000-0000-0000-0000-000000000000}"/>
          </ac:spMkLst>
        </pc:spChg>
        <pc:spChg chg="mod">
          <ac:chgData name="Sharma Computer Academy" userId="08476b32c11f4418" providerId="LiveId" clId="{25821434-16BD-427F-9358-8BA313903CBB}" dt="2023-05-19T04:49:36.680" v="3685" actId="6549"/>
          <ac:spMkLst>
            <pc:docMk/>
            <pc:sldMk cId="356796810" sldId="883"/>
            <ac:spMk id="3" creationId="{00000000-0000-0000-0000-000000000000}"/>
          </ac:spMkLst>
        </pc:spChg>
        <pc:picChg chg="mod">
          <ac:chgData name="Sharma Computer Academy" userId="08476b32c11f4418" providerId="LiveId" clId="{25821434-16BD-427F-9358-8BA313903CBB}" dt="2023-05-19T04:50:00.569" v="3690" actId="14100"/>
          <ac:picMkLst>
            <pc:docMk/>
            <pc:sldMk cId="356796810" sldId="883"/>
            <ac:picMk id="5" creationId="{E8F11867-F5B3-F21A-766B-C75556AF74DD}"/>
          </ac:picMkLst>
        </pc:picChg>
        <pc:picChg chg="del">
          <ac:chgData name="Sharma Computer Academy" userId="08476b32c11f4418" providerId="LiveId" clId="{25821434-16BD-427F-9358-8BA313903CBB}" dt="2023-05-19T04:49:38.618" v="3686" actId="478"/>
          <ac:picMkLst>
            <pc:docMk/>
            <pc:sldMk cId="356796810" sldId="883"/>
            <ac:picMk id="7" creationId="{9243E979-98DB-A93B-B12B-68687BAC41B4}"/>
          </ac:picMkLst>
        </pc:picChg>
      </pc:sldChg>
      <pc:sldChg chg="modSp del mod modAnim">
        <pc:chgData name="Sharma Computer Academy" userId="08476b32c11f4418" providerId="LiveId" clId="{25821434-16BD-427F-9358-8BA313903CBB}" dt="2023-05-19T09:00:40.551" v="4668" actId="47"/>
        <pc:sldMkLst>
          <pc:docMk/>
          <pc:sldMk cId="807743336" sldId="884"/>
        </pc:sldMkLst>
        <pc:spChg chg="mod">
          <ac:chgData name="Sharma Computer Academy" userId="08476b32c11f4418" providerId="LiveId" clId="{25821434-16BD-427F-9358-8BA313903CBB}" dt="2023-05-19T04:50:41.104" v="3692" actId="20577"/>
          <ac:spMkLst>
            <pc:docMk/>
            <pc:sldMk cId="807743336" sldId="884"/>
            <ac:spMk id="2" creationId="{00000000-0000-0000-0000-000000000000}"/>
          </ac:spMkLst>
        </pc:spChg>
        <pc:spChg chg="mod">
          <ac:chgData name="Sharma Computer Academy" userId="08476b32c11f4418" providerId="LiveId" clId="{25821434-16BD-427F-9358-8BA313903CBB}" dt="2023-05-19T05:04:25.789" v="4324" actId="113"/>
          <ac:spMkLst>
            <pc:docMk/>
            <pc:sldMk cId="807743336" sldId="884"/>
            <ac:spMk id="3" creationId="{00000000-0000-0000-0000-000000000000}"/>
          </ac:spMkLst>
        </pc:spChg>
      </pc:sldChg>
      <pc:sldChg chg="modSp del mod">
        <pc:chgData name="Sharma Computer Academy" userId="08476b32c11f4418" providerId="LiveId" clId="{25821434-16BD-427F-9358-8BA313903CBB}" dt="2023-05-19T09:00:40.551" v="4668" actId="47"/>
        <pc:sldMkLst>
          <pc:docMk/>
          <pc:sldMk cId="1698575177" sldId="885"/>
        </pc:sldMkLst>
        <pc:picChg chg="mod">
          <ac:chgData name="Sharma Computer Academy" userId="08476b32c11f4418" providerId="LiveId" clId="{25821434-16BD-427F-9358-8BA313903CBB}" dt="2023-05-19T05:05:16.671" v="4326" actId="14100"/>
          <ac:picMkLst>
            <pc:docMk/>
            <pc:sldMk cId="1698575177" sldId="885"/>
            <ac:picMk id="5" creationId="{5284689F-12E4-24E4-62AD-1049720AF235}"/>
          </ac:picMkLst>
        </pc:picChg>
      </pc:sldChg>
      <pc:sldChg chg="modSp del">
        <pc:chgData name="Sharma Computer Academy" userId="08476b32c11f4418" providerId="LiveId" clId="{25821434-16BD-427F-9358-8BA313903CBB}" dt="2023-05-19T09:00:40.551" v="4668" actId="47"/>
        <pc:sldMkLst>
          <pc:docMk/>
          <pc:sldMk cId="153659310" sldId="886"/>
        </pc:sldMkLst>
        <pc:spChg chg="mod">
          <ac:chgData name="Sharma Computer Academy" userId="08476b32c11f4418" providerId="LiveId" clId="{25821434-16BD-427F-9358-8BA313903CBB}" dt="2023-05-19T05:14:10.084" v="4661" actId="20577"/>
          <ac:spMkLst>
            <pc:docMk/>
            <pc:sldMk cId="153659310" sldId="886"/>
            <ac:spMk id="2" creationId="{00000000-0000-0000-0000-000000000000}"/>
          </ac:spMkLst>
        </pc:spChg>
        <pc:spChg chg="mod">
          <ac:chgData name="Sharma Computer Academy" userId="08476b32c11f4418" providerId="LiveId" clId="{25821434-16BD-427F-9358-8BA313903CBB}" dt="2023-05-19T05:11:14.113" v="4629" actId="20577"/>
          <ac:spMkLst>
            <pc:docMk/>
            <pc:sldMk cId="153659310" sldId="886"/>
            <ac:spMk id="3" creationId="{00000000-0000-0000-0000-000000000000}"/>
          </ac:spMkLst>
        </pc:spChg>
      </pc:sldChg>
      <pc:sldChg chg="modSp del">
        <pc:chgData name="Sharma Computer Academy" userId="08476b32c11f4418" providerId="LiveId" clId="{25821434-16BD-427F-9358-8BA313903CBB}" dt="2023-05-19T09:00:40.551" v="4668" actId="47"/>
        <pc:sldMkLst>
          <pc:docMk/>
          <pc:sldMk cId="1163317034" sldId="887"/>
        </pc:sldMkLst>
        <pc:picChg chg="mod">
          <ac:chgData name="Sharma Computer Academy" userId="08476b32c11f4418" providerId="LiveId" clId="{25821434-16BD-427F-9358-8BA313903CBB}" dt="2023-05-19T05:13:55.072" v="4656" actId="14826"/>
          <ac:picMkLst>
            <pc:docMk/>
            <pc:sldMk cId="1163317034" sldId="887"/>
            <ac:picMk id="5" creationId="{548DB079-E8C3-2D0D-4665-30D023F0A54D}"/>
          </ac:picMkLst>
        </pc:picChg>
      </pc:sldChg>
      <pc:sldChg chg="modSp del mod modAnim">
        <pc:chgData name="Sharma Computer Academy" userId="08476b32c11f4418" providerId="LiveId" clId="{25821434-16BD-427F-9358-8BA313903CBB}" dt="2023-05-19T09:00:40.551" v="4668" actId="47"/>
        <pc:sldMkLst>
          <pc:docMk/>
          <pc:sldMk cId="2369336792" sldId="888"/>
        </pc:sldMkLst>
        <pc:spChg chg="mod">
          <ac:chgData name="Sharma Computer Academy" userId="08476b32c11f4418" providerId="LiveId" clId="{25821434-16BD-427F-9358-8BA313903CBB}" dt="2023-05-19T05:06:11.733" v="4332" actId="20577"/>
          <ac:spMkLst>
            <pc:docMk/>
            <pc:sldMk cId="2369336792" sldId="888"/>
            <ac:spMk id="2" creationId="{00000000-0000-0000-0000-000000000000}"/>
          </ac:spMkLst>
        </pc:spChg>
        <pc:spChg chg="mod">
          <ac:chgData name="Sharma Computer Academy" userId="08476b32c11f4418" providerId="LiveId" clId="{25821434-16BD-427F-9358-8BA313903CBB}" dt="2023-05-19T05:12:16.024" v="4655" actId="113"/>
          <ac:spMkLst>
            <pc:docMk/>
            <pc:sldMk cId="2369336792" sldId="888"/>
            <ac:spMk id="3" creationId="{00000000-0000-0000-0000-000000000000}"/>
          </ac:spMkLst>
        </pc:spChg>
      </pc:sldChg>
      <pc:sldChg chg="modSp del mod modAnim">
        <pc:chgData name="Sharma Computer Academy" userId="08476b32c11f4418" providerId="LiveId" clId="{25821434-16BD-427F-9358-8BA313903CBB}" dt="2023-05-19T09:00:40.551" v="4668" actId="47"/>
        <pc:sldMkLst>
          <pc:docMk/>
          <pc:sldMk cId="139924450" sldId="889"/>
        </pc:sldMkLst>
        <pc:spChg chg="mod">
          <ac:chgData name="Sharma Computer Academy" userId="08476b32c11f4418" providerId="LiveId" clId="{25821434-16BD-427F-9358-8BA313903CBB}" dt="2023-05-19T05:14:06.381" v="4659" actId="20577"/>
          <ac:spMkLst>
            <pc:docMk/>
            <pc:sldMk cId="139924450" sldId="889"/>
            <ac:spMk id="2" creationId="{00000000-0000-0000-0000-000000000000}"/>
          </ac:spMkLst>
        </pc:spChg>
        <pc:spChg chg="mod">
          <ac:chgData name="Sharma Computer Academy" userId="08476b32c11f4418" providerId="LiveId" clId="{25821434-16BD-427F-9358-8BA313903CBB}" dt="2023-05-19T05:11:19.814" v="4633" actId="20577"/>
          <ac:spMkLst>
            <pc:docMk/>
            <pc:sldMk cId="139924450" sldId="88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7635705C-4C03-4584-B2FF-9C9C53911B04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62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04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430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99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478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919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498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504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26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05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0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76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73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3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917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14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61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5705C-4C03-4584-B2FF-9C9C53911B04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721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2" r:id="rId1"/>
    <p:sldLayoutId id="2147484403" r:id="rId2"/>
    <p:sldLayoutId id="2147484404" r:id="rId3"/>
    <p:sldLayoutId id="2147484405" r:id="rId4"/>
    <p:sldLayoutId id="2147484406" r:id="rId5"/>
    <p:sldLayoutId id="2147484407" r:id="rId6"/>
    <p:sldLayoutId id="2147484408" r:id="rId7"/>
    <p:sldLayoutId id="2147484409" r:id="rId8"/>
    <p:sldLayoutId id="2147484410" r:id="rId9"/>
    <p:sldLayoutId id="2147484411" r:id="rId10"/>
    <p:sldLayoutId id="2147484412" r:id="rId11"/>
    <p:sldLayoutId id="2147484413" r:id="rId12"/>
    <p:sldLayoutId id="2147484414" r:id="rId13"/>
    <p:sldLayoutId id="2147484415" r:id="rId14"/>
    <p:sldLayoutId id="2147484416" r:id="rId15"/>
    <p:sldLayoutId id="2147484417" r:id="rId16"/>
    <p:sldLayoutId id="214748441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FDE8BF48-6CE9-C353-EA89-60339EAE5473}"/>
              </a:ext>
            </a:extLst>
          </p:cNvPr>
          <p:cNvSpPr>
            <a:spLocks noGrp="1"/>
          </p:cNvSpPr>
          <p:nvPr/>
        </p:nvSpPr>
        <p:spPr>
          <a:xfrm>
            <a:off x="714375" y="2053908"/>
            <a:ext cx="7715250" cy="2750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rgbClr val="00B050"/>
                </a:solidFill>
              </a:rPr>
              <a:t>NODE.JS</a:t>
            </a:r>
            <a:endParaRPr lang="en-US" sz="4400" b="1" dirty="0">
              <a:solidFill>
                <a:srgbClr val="0070C0"/>
              </a:solidFill>
            </a:endParaRPr>
          </a:p>
          <a:p>
            <a:r>
              <a:rPr lang="en-US" sz="3000" dirty="0"/>
              <a:t>(</a:t>
            </a:r>
            <a:r>
              <a:rPr lang="en-US" sz="3000" b="1" dirty="0">
                <a:solidFill>
                  <a:srgbClr val="0070C0"/>
                </a:solidFill>
              </a:rPr>
              <a:t>The</a:t>
            </a:r>
            <a:r>
              <a:rPr lang="en-US" sz="3000" dirty="0"/>
              <a:t> </a:t>
            </a:r>
            <a:r>
              <a:rPr lang="en-US" sz="3000" b="1" dirty="0">
                <a:solidFill>
                  <a:srgbClr val="0070C0"/>
                </a:solidFill>
              </a:rPr>
              <a:t>Backend Of </a:t>
            </a:r>
            <a:r>
              <a:rPr lang="en-US" sz="3000" b="1" dirty="0">
                <a:solidFill>
                  <a:srgbClr val="C00000"/>
                </a:solidFill>
                <a:sym typeface="+mn-ea"/>
              </a:rPr>
              <a:t>M</a:t>
            </a:r>
            <a:r>
              <a:rPr lang="en-US" sz="3000" b="1" dirty="0">
                <a:solidFill>
                  <a:srgbClr val="FFC000"/>
                </a:solidFill>
                <a:sym typeface="+mn-ea"/>
              </a:rPr>
              <a:t>E</a:t>
            </a:r>
            <a:r>
              <a:rPr lang="en-US" sz="3000" b="1" dirty="0">
                <a:solidFill>
                  <a:srgbClr val="0070C0"/>
                </a:solidFill>
                <a:sym typeface="+mn-ea"/>
              </a:rPr>
              <a:t>R</a:t>
            </a:r>
            <a:r>
              <a:rPr lang="en-US" sz="3000" b="1" dirty="0">
                <a:solidFill>
                  <a:srgbClr val="00B050"/>
                </a:solidFill>
                <a:sym typeface="+mn-ea"/>
              </a:rPr>
              <a:t>N</a:t>
            </a:r>
            <a:r>
              <a:rPr lang="en-US" sz="3000" b="1" dirty="0">
                <a:solidFill>
                  <a:srgbClr val="0070C0"/>
                </a:solidFill>
                <a:sym typeface="+mn-ea"/>
              </a:rPr>
              <a:t> Stack</a:t>
            </a:r>
            <a:r>
              <a:rPr lang="en-US" sz="3000" dirty="0"/>
              <a:t>)</a:t>
            </a:r>
            <a:endParaRPr lang="en-US" sz="4400" dirty="0"/>
          </a:p>
          <a:p>
            <a:endParaRPr lang="en-US" sz="4000" b="1" dirty="0">
              <a:solidFill>
                <a:srgbClr val="FF0000"/>
              </a:solidFill>
            </a:endParaRPr>
          </a:p>
          <a:p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Lecture 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Why we used </a:t>
            </a:r>
            <a:r>
              <a:rPr lang="en-US" sz="2700" b="1" cap="none" dirty="0"/>
              <a:t>‘utf-8’ </a:t>
            </a:r>
            <a:r>
              <a:rPr lang="en-US" sz="2700" b="1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70C0"/>
                </a:solidFill>
              </a:rPr>
              <a:t>By default </a:t>
            </a:r>
            <a:r>
              <a:rPr lang="en-US" sz="2200" dirty="0"/>
              <a:t>the </a:t>
            </a:r>
            <a:r>
              <a:rPr lang="en-US" sz="2200" b="1" dirty="0" err="1">
                <a:solidFill>
                  <a:srgbClr val="C00000"/>
                </a:solidFill>
              </a:rPr>
              <a:t>readFileSync</a:t>
            </a:r>
            <a:r>
              <a:rPr lang="en-US" sz="2200" b="1" dirty="0">
                <a:solidFill>
                  <a:srgbClr val="C00000"/>
                </a:solidFill>
              </a:rPr>
              <a:t>() </a:t>
            </a:r>
            <a:r>
              <a:rPr lang="en-US" sz="2200" dirty="0"/>
              <a:t>method </a:t>
            </a:r>
            <a:r>
              <a:rPr lang="en-US" sz="2200" b="1" dirty="0">
                <a:solidFill>
                  <a:srgbClr val="00B050"/>
                </a:solidFill>
              </a:rPr>
              <a:t>returns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file content </a:t>
            </a:r>
            <a:r>
              <a:rPr lang="en-US" sz="2200" dirty="0"/>
              <a:t>as a </a:t>
            </a:r>
            <a:r>
              <a:rPr lang="en-US" sz="2200" b="1" u="sng" dirty="0">
                <a:solidFill>
                  <a:schemeClr val="accent4">
                    <a:lumMod val="75000"/>
                  </a:schemeClr>
                </a:solidFill>
              </a:rPr>
              <a:t>Buffer object </a:t>
            </a:r>
            <a:r>
              <a:rPr lang="en-US" sz="2200" dirty="0"/>
              <a:t>which is not human readable.</a:t>
            </a: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dirty="0"/>
              <a:t>It is </a:t>
            </a:r>
            <a:r>
              <a:rPr lang="en-US" sz="2200" b="1" dirty="0">
                <a:solidFill>
                  <a:srgbClr val="00B050"/>
                </a:solidFill>
              </a:rPr>
              <a:t>well suited </a:t>
            </a:r>
            <a:r>
              <a:rPr lang="en-US" sz="2200" dirty="0"/>
              <a:t>for </a:t>
            </a:r>
            <a:r>
              <a:rPr lang="en-US" sz="2200" b="1" dirty="0">
                <a:solidFill>
                  <a:schemeClr val="accent1"/>
                </a:solidFill>
              </a:rPr>
              <a:t>raw binary data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FFC000"/>
                </a:solidFill>
              </a:rPr>
              <a:t>However</a:t>
            </a:r>
            <a:r>
              <a:rPr lang="en-US" sz="2200" dirty="0"/>
              <a:t> if we get a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Buffer object </a:t>
            </a:r>
            <a:r>
              <a:rPr lang="en-US" sz="2200" dirty="0"/>
              <a:t>we can </a:t>
            </a:r>
            <a:r>
              <a:rPr lang="en-US" sz="2200" b="1" dirty="0">
                <a:solidFill>
                  <a:srgbClr val="00B050"/>
                </a:solidFill>
              </a:rPr>
              <a:t>still make it </a:t>
            </a:r>
            <a:r>
              <a:rPr lang="en-US" sz="2200" dirty="0"/>
              <a:t>human </a:t>
            </a:r>
            <a:r>
              <a:rPr lang="en-US" sz="2200" b="1" dirty="0">
                <a:solidFill>
                  <a:srgbClr val="C00000"/>
                </a:solidFill>
              </a:rPr>
              <a:t>readable</a:t>
            </a:r>
            <a:r>
              <a:rPr lang="en-US" sz="2200" dirty="0"/>
              <a:t> by calling its </a:t>
            </a:r>
            <a:r>
              <a:rPr lang="en-US" sz="2200" b="1" dirty="0" err="1">
                <a:solidFill>
                  <a:schemeClr val="accent2"/>
                </a:solidFill>
              </a:rPr>
              <a:t>toString</a:t>
            </a:r>
            <a:r>
              <a:rPr lang="en-US" sz="2200" b="1" dirty="0">
                <a:solidFill>
                  <a:schemeClr val="accent2"/>
                </a:solidFill>
              </a:rPr>
              <a:t>() </a:t>
            </a:r>
            <a:r>
              <a:rPr lang="en-US" sz="2200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156196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Exercise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B050"/>
                </a:solidFill>
              </a:rPr>
              <a:t>Rewrite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C00000"/>
                </a:solidFill>
              </a:rPr>
              <a:t>previous code </a:t>
            </a:r>
            <a:r>
              <a:rPr lang="en-US" sz="2200" dirty="0"/>
              <a:t>to </a:t>
            </a:r>
            <a:r>
              <a:rPr lang="en-US" sz="2200" b="1" dirty="0">
                <a:solidFill>
                  <a:schemeClr val="accent1"/>
                </a:solidFill>
              </a:rPr>
              <a:t>read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0070C0"/>
                </a:solidFill>
              </a:rPr>
              <a:t>file data </a:t>
            </a:r>
            <a:r>
              <a:rPr lang="en-US" sz="2200" dirty="0"/>
              <a:t>as </a:t>
            </a:r>
            <a:r>
              <a:rPr lang="en-US" sz="2200" b="1" dirty="0">
                <a:solidFill>
                  <a:schemeClr val="accent2"/>
                </a:solidFill>
              </a:rPr>
              <a:t>buffer</a:t>
            </a:r>
            <a:r>
              <a:rPr lang="en-US" sz="2200" dirty="0"/>
              <a:t> object</a:t>
            </a:r>
            <a:endParaRPr lang="en-US" sz="2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36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Previous code using buffer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4689F-12E4-24E4-62AD-1049720AF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559" y="1700808"/>
            <a:ext cx="7776865" cy="4752527"/>
          </a:xfrm>
        </p:spPr>
      </p:pic>
    </p:spTree>
    <p:extLst>
      <p:ext uri="{BB962C8B-B14F-4D97-AF65-F5344CB8AC3E}">
        <p14:creationId xmlns:p14="http://schemas.microsoft.com/office/powerpoint/2010/main" val="321571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The </a:t>
            </a:r>
            <a:r>
              <a:rPr lang="en-US" sz="2700" b="1" cap="none" dirty="0" err="1"/>
              <a:t>fs.readFile</a:t>
            </a:r>
            <a:r>
              <a:rPr lang="en-US" sz="2700" b="1" cap="none" dirty="0"/>
              <a:t>() </a:t>
            </a:r>
            <a:r>
              <a:rPr lang="en-US" sz="2700" b="1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</a:t>
            </a:r>
            <a:r>
              <a:rPr lang="en-US" b="1" dirty="0" err="1">
                <a:solidFill>
                  <a:srgbClr val="C00000"/>
                </a:solidFill>
              </a:rPr>
              <a:t>fs.readFile</a:t>
            </a:r>
            <a:r>
              <a:rPr lang="en-US" b="1" dirty="0">
                <a:solidFill>
                  <a:srgbClr val="C00000"/>
                </a:solidFill>
              </a:rPr>
              <a:t>() </a:t>
            </a:r>
            <a:r>
              <a:rPr lang="en-US" dirty="0"/>
              <a:t>method is </a:t>
            </a:r>
            <a:r>
              <a:rPr lang="en-US" b="1" dirty="0">
                <a:solidFill>
                  <a:srgbClr val="FFC000"/>
                </a:solidFill>
              </a:rPr>
              <a:t>asynchronous</a:t>
            </a:r>
            <a:r>
              <a:rPr lang="en-US" dirty="0"/>
              <a:t> and is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used</a:t>
            </a:r>
            <a:r>
              <a:rPr lang="en-US" dirty="0"/>
              <a:t> to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read </a:t>
            </a:r>
            <a:r>
              <a:rPr lang="en-US" dirty="0"/>
              <a:t>data from a </a:t>
            </a:r>
            <a:r>
              <a:rPr lang="en-US" b="1" dirty="0">
                <a:solidFill>
                  <a:srgbClr val="00B050"/>
                </a:solidFill>
              </a:rPr>
              <a:t>file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It takes </a:t>
            </a:r>
            <a:r>
              <a:rPr lang="en-US" b="1" dirty="0">
                <a:solidFill>
                  <a:srgbClr val="7030A0"/>
                </a:solidFill>
              </a:rPr>
              <a:t>three arguments</a:t>
            </a:r>
            <a:r>
              <a:rPr lang="en-US" dirty="0"/>
              <a:t>: the </a:t>
            </a:r>
            <a:r>
              <a:rPr lang="en-US" b="1" dirty="0">
                <a:solidFill>
                  <a:schemeClr val="accent1"/>
                </a:solidFill>
              </a:rPr>
              <a:t>file path</a:t>
            </a:r>
            <a:r>
              <a:rPr lang="en-US" dirty="0"/>
              <a:t>, the </a:t>
            </a:r>
            <a:r>
              <a:rPr lang="en-US" b="1" dirty="0">
                <a:solidFill>
                  <a:schemeClr val="accent1"/>
                </a:solidFill>
              </a:rPr>
              <a:t>options</a:t>
            </a:r>
            <a:r>
              <a:rPr lang="en-US" dirty="0"/>
              <a:t> indicating the </a:t>
            </a:r>
            <a:r>
              <a:rPr lang="en-US" b="1" dirty="0">
                <a:solidFill>
                  <a:schemeClr val="accent2"/>
                </a:solidFill>
              </a:rPr>
              <a:t>encoding</a:t>
            </a:r>
            <a:r>
              <a:rPr lang="en-US" dirty="0"/>
              <a:t> and a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callback function </a:t>
            </a:r>
            <a:r>
              <a:rPr lang="en-US" dirty="0"/>
              <a:t>that is </a:t>
            </a:r>
            <a:r>
              <a:rPr lang="en-US" b="1" dirty="0">
                <a:solidFill>
                  <a:srgbClr val="00B050"/>
                </a:solidFill>
              </a:rPr>
              <a:t>called</a:t>
            </a:r>
            <a:r>
              <a:rPr lang="en-US" dirty="0"/>
              <a:t> when the </a:t>
            </a:r>
            <a:r>
              <a:rPr lang="en-US" b="1" dirty="0">
                <a:solidFill>
                  <a:schemeClr val="accent1"/>
                </a:solidFill>
              </a:rPr>
              <a:t>reading</a:t>
            </a:r>
            <a:r>
              <a:rPr lang="en-US" dirty="0"/>
              <a:t> is </a:t>
            </a:r>
            <a:r>
              <a:rPr lang="en-US" b="1" dirty="0">
                <a:solidFill>
                  <a:srgbClr val="FFC000"/>
                </a:solidFill>
              </a:rPr>
              <a:t>complete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endParaRPr lang="en-US" b="1" u="sng" dirty="0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u="sng" dirty="0">
                <a:solidFill>
                  <a:schemeClr val="accent3"/>
                </a:solidFill>
              </a:rPr>
              <a:t>Syntax:</a:t>
            </a:r>
          </a:p>
          <a:p>
            <a:pPr lvl="1">
              <a:lnSpc>
                <a:spcPct val="150000"/>
              </a:lnSpc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fs.readFile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file,options,callback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6515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The </a:t>
            </a:r>
            <a:r>
              <a:rPr lang="en-US" sz="2700" b="1" cap="none" dirty="0" err="1"/>
              <a:t>fs.readFile</a:t>
            </a:r>
            <a:r>
              <a:rPr lang="en-US" sz="2700" b="1" cap="none" dirty="0"/>
              <a:t>() </a:t>
            </a:r>
            <a:r>
              <a:rPr lang="en-US" sz="2700" b="1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solidFill>
                  <a:schemeClr val="accent3"/>
                </a:solidFill>
              </a:rPr>
              <a:t>Syntax:</a:t>
            </a:r>
          </a:p>
          <a:p>
            <a:pPr lvl="1">
              <a:lnSpc>
                <a:spcPct val="150000"/>
              </a:lnSpc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fs.readFile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file,encoding,callback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  <a:t>path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It is a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dirty="0"/>
              <a:t>,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Buffer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URL</a:t>
            </a:r>
            <a:r>
              <a:rPr lang="en-US" dirty="0"/>
              <a:t> that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denotes </a:t>
            </a:r>
            <a:r>
              <a:rPr lang="en-US" dirty="0"/>
              <a:t>the </a:t>
            </a:r>
            <a:r>
              <a:rPr lang="en-US" b="1" dirty="0">
                <a:solidFill>
                  <a:schemeClr val="accent1"/>
                </a:solidFill>
              </a:rPr>
              <a:t>path</a:t>
            </a:r>
            <a:r>
              <a:rPr lang="en-US" dirty="0"/>
              <a:t> of the </a:t>
            </a:r>
            <a:r>
              <a:rPr lang="en-US" b="1" dirty="0">
                <a:solidFill>
                  <a:srgbClr val="00B050"/>
                </a:solidFill>
              </a:rPr>
              <a:t>file </a:t>
            </a:r>
            <a:r>
              <a:rPr lang="en-US" dirty="0"/>
              <a:t>or </a:t>
            </a:r>
            <a:r>
              <a:rPr lang="en-US" b="1" dirty="0">
                <a:solidFill>
                  <a:srgbClr val="00B050"/>
                </a:solidFill>
              </a:rPr>
              <a:t>directory </a:t>
            </a:r>
            <a:r>
              <a:rPr lang="en-US" dirty="0"/>
              <a:t>in which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writing</a:t>
            </a:r>
            <a:r>
              <a:rPr lang="en-US" dirty="0"/>
              <a:t> is to be </a:t>
            </a:r>
            <a:r>
              <a:rPr lang="en-US" b="1" dirty="0">
                <a:solidFill>
                  <a:srgbClr val="C00000"/>
                </a:solidFill>
              </a:rPr>
              <a:t>done</a:t>
            </a:r>
            <a:r>
              <a:rPr lang="en-US" dirty="0"/>
              <a:t>. If the </a:t>
            </a:r>
            <a:r>
              <a:rPr lang="en-US" b="1" dirty="0">
                <a:solidFill>
                  <a:srgbClr val="00B050"/>
                </a:solidFill>
              </a:rPr>
              <a:t>file</a:t>
            </a:r>
            <a:r>
              <a:rPr lang="en-US" dirty="0"/>
              <a:t> is </a:t>
            </a:r>
            <a:r>
              <a:rPr lang="en-US" b="1" dirty="0">
                <a:solidFill>
                  <a:srgbClr val="002060"/>
                </a:solidFill>
              </a:rPr>
              <a:t>not present </a:t>
            </a:r>
            <a:r>
              <a:rPr lang="en-US" dirty="0"/>
              <a:t>an </a:t>
            </a:r>
            <a:r>
              <a:rPr lang="en-US" b="1" dirty="0">
                <a:solidFill>
                  <a:schemeClr val="accent1"/>
                </a:solidFill>
              </a:rPr>
              <a:t>error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dirty="0"/>
              <a:t>will be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thrown </a:t>
            </a:r>
            <a:r>
              <a:rPr lang="en-US" dirty="0"/>
              <a:t>and if it is </a:t>
            </a:r>
            <a:r>
              <a:rPr lang="en-US" b="1" dirty="0">
                <a:solidFill>
                  <a:srgbClr val="FFC000"/>
                </a:solidFill>
              </a:rPr>
              <a:t>present</a:t>
            </a:r>
            <a:r>
              <a:rPr lang="en-US" dirty="0"/>
              <a:t> it </a:t>
            </a:r>
            <a:r>
              <a:rPr lang="en-US" b="1" dirty="0">
                <a:solidFill>
                  <a:srgbClr val="7030A0"/>
                </a:solidFill>
              </a:rPr>
              <a:t>gets opened </a:t>
            </a:r>
            <a:r>
              <a:rPr lang="en-US" dirty="0"/>
              <a:t>for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reading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  <a:t>options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an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object</a:t>
            </a:r>
            <a:r>
              <a:rPr lang="en-US" dirty="0"/>
              <a:t> or a </a:t>
            </a:r>
            <a:r>
              <a:rPr lang="en-US" b="1" dirty="0">
                <a:solidFill>
                  <a:srgbClr val="FFC000"/>
                </a:solidFill>
              </a:rPr>
              <a:t>string</a:t>
            </a:r>
            <a:r>
              <a:rPr lang="en-US" dirty="0"/>
              <a:t> to </a:t>
            </a:r>
            <a:r>
              <a:rPr lang="en-US" b="1" dirty="0">
                <a:solidFill>
                  <a:srgbClr val="00B050"/>
                </a:solidFill>
              </a:rPr>
              <a:t>represent</a:t>
            </a:r>
            <a:r>
              <a:rPr lang="en-US" dirty="0"/>
              <a:t> the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encoding format </a:t>
            </a:r>
            <a:r>
              <a:rPr lang="en-US" dirty="0"/>
              <a:t>of the </a:t>
            </a:r>
            <a:r>
              <a:rPr lang="en-US" b="1" dirty="0">
                <a:solidFill>
                  <a:srgbClr val="00B050"/>
                </a:solidFill>
              </a:rPr>
              <a:t>file content</a:t>
            </a:r>
            <a:r>
              <a:rPr lang="en-US" dirty="0"/>
              <a:t> to be read.</a:t>
            </a:r>
          </a:p>
          <a:p>
            <a:pPr lvl="2">
              <a:lnSpc>
                <a:spcPct val="150000"/>
              </a:lnSpc>
            </a:pPr>
            <a: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  <a:t>callback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It is a </a:t>
            </a:r>
            <a:r>
              <a:rPr lang="en-US" b="1" dirty="0">
                <a:solidFill>
                  <a:schemeClr val="accent2"/>
                </a:solidFill>
              </a:rPr>
              <a:t>function</a:t>
            </a:r>
            <a:r>
              <a:rPr lang="en-US" dirty="0"/>
              <a:t> that would be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called</a:t>
            </a:r>
            <a:r>
              <a:rPr lang="en-US" dirty="0"/>
              <a:t> when the method has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finished</a:t>
            </a:r>
            <a:r>
              <a:rPr lang="en-US" dirty="0"/>
              <a:t> its </a:t>
            </a:r>
            <a:r>
              <a:rPr lang="en-US" b="1" dirty="0">
                <a:solidFill>
                  <a:srgbClr val="FFC000"/>
                </a:solidFill>
              </a:rPr>
              <a:t>execution</a:t>
            </a:r>
            <a:r>
              <a:rPr lang="en-US" dirty="0"/>
              <a:t>. It takes </a:t>
            </a:r>
            <a:r>
              <a:rPr lang="en-US" b="1" dirty="0">
                <a:solidFill>
                  <a:schemeClr val="accent2"/>
                </a:solidFill>
              </a:rPr>
              <a:t>two parameters</a:t>
            </a:r>
            <a:r>
              <a:rPr lang="en-US" dirty="0"/>
              <a:t>:</a:t>
            </a:r>
          </a:p>
          <a:p>
            <a:pPr lvl="3">
              <a:lnSpc>
                <a:spcPct val="150000"/>
              </a:lnSpc>
            </a:pPr>
            <a: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  <a:t>err</a:t>
            </a:r>
            <a:r>
              <a:rPr lang="en-US" dirty="0"/>
              <a:t>: If any </a:t>
            </a:r>
            <a:r>
              <a:rPr lang="en-US" b="1" dirty="0">
                <a:solidFill>
                  <a:schemeClr val="accent1"/>
                </a:solidFill>
              </a:rPr>
              <a:t>error occurred</a:t>
            </a:r>
            <a:r>
              <a:rPr lang="en-US" dirty="0"/>
              <a:t>.</a:t>
            </a:r>
          </a:p>
          <a:p>
            <a:pPr lvl="3">
              <a:lnSpc>
                <a:spcPct val="150000"/>
              </a:lnSpc>
            </a:pPr>
            <a: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  <a:t>data</a:t>
            </a:r>
            <a:r>
              <a:rPr lang="en-US" dirty="0"/>
              <a:t>: </a:t>
            </a:r>
            <a:r>
              <a:rPr lang="en-US" b="1" dirty="0">
                <a:solidFill>
                  <a:srgbClr val="00B050"/>
                </a:solidFill>
              </a:rPr>
              <a:t>Contents </a:t>
            </a:r>
            <a:r>
              <a:rPr lang="en-US" dirty="0"/>
              <a:t>of the </a:t>
            </a:r>
            <a:r>
              <a:rPr lang="en-US" b="1" dirty="0">
                <a:solidFill>
                  <a:srgbClr val="0070C0"/>
                </a:solidFill>
              </a:rPr>
              <a:t>file</a:t>
            </a:r>
            <a:r>
              <a:rPr lang="en-US" dirty="0"/>
              <a:t>.</a:t>
            </a:r>
            <a:endParaRPr lang="en-US" b="1" dirty="0">
              <a:solidFill>
                <a:schemeClr val="accent2"/>
              </a:solidFill>
            </a:endParaRPr>
          </a:p>
          <a:p>
            <a:pPr marL="914400" lvl="2" indent="0">
              <a:lnSpc>
                <a:spcPct val="150000"/>
              </a:lnSpc>
              <a:buNone/>
            </a:pPr>
            <a:endParaRPr lang="en-US" dirty="0"/>
          </a:p>
          <a:p>
            <a:pPr lvl="2">
              <a:lnSpc>
                <a:spcPct val="150000"/>
              </a:lnSpc>
            </a:pP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16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Exercise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B050"/>
                </a:solidFill>
              </a:rPr>
              <a:t>WAS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open</a:t>
            </a:r>
            <a:r>
              <a:rPr lang="en-US" sz="2200" dirty="0"/>
              <a:t> a </a:t>
            </a:r>
            <a:r>
              <a:rPr lang="en-US" sz="2200" b="1" dirty="0">
                <a:solidFill>
                  <a:srgbClr val="C00000"/>
                </a:solidFill>
              </a:rPr>
              <a:t>file</a:t>
            </a:r>
            <a:r>
              <a:rPr lang="en-US" sz="2200" dirty="0"/>
              <a:t> called </a:t>
            </a:r>
            <a:r>
              <a:rPr lang="en-US" sz="2200" b="1" dirty="0">
                <a:solidFill>
                  <a:schemeClr val="accent2"/>
                </a:solidFill>
              </a:rPr>
              <a:t>message.txt</a:t>
            </a:r>
            <a:r>
              <a:rPr lang="en-US" sz="2200" dirty="0"/>
              <a:t> in the </a:t>
            </a:r>
            <a:r>
              <a:rPr lang="en-US" sz="2200" b="1" dirty="0" err="1">
                <a:solidFill>
                  <a:srgbClr val="002060"/>
                </a:solidFill>
              </a:rPr>
              <a:t>text_files</a:t>
            </a:r>
            <a:r>
              <a:rPr lang="en-US" sz="2200" b="1" dirty="0">
                <a:solidFill>
                  <a:srgbClr val="002060"/>
                </a:solidFill>
              </a:rPr>
              <a:t> </a:t>
            </a:r>
            <a:r>
              <a:rPr lang="en-US" sz="2200" dirty="0"/>
              <a:t>folder of your app 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Now </a:t>
            </a:r>
            <a:r>
              <a:rPr lang="en-US" sz="2200" b="1" dirty="0">
                <a:solidFill>
                  <a:srgbClr val="7030A0"/>
                </a:solidFill>
              </a:rPr>
              <a:t>read </a:t>
            </a:r>
            <a:r>
              <a:rPr lang="en-US" sz="2200" dirty="0"/>
              <a:t>the </a:t>
            </a:r>
            <a:r>
              <a:rPr lang="en-US" sz="2200" b="1" dirty="0">
                <a:solidFill>
                  <a:srgbClr val="C00000"/>
                </a:solidFill>
              </a:rPr>
              <a:t>contents</a:t>
            </a:r>
            <a:r>
              <a:rPr lang="en-US" sz="2200" dirty="0"/>
              <a:t> of the </a:t>
            </a:r>
            <a:r>
              <a:rPr lang="en-US" sz="2200" b="1" dirty="0">
                <a:solidFill>
                  <a:srgbClr val="00B050"/>
                </a:solidFill>
              </a:rPr>
              <a:t>file </a:t>
            </a:r>
            <a:r>
              <a:rPr lang="en-US" sz="2200" dirty="0"/>
              <a:t>and </a:t>
            </a:r>
            <a:r>
              <a:rPr lang="en-US" sz="2200" b="1" dirty="0">
                <a:solidFill>
                  <a:srgbClr val="0070C0"/>
                </a:solidFill>
              </a:rPr>
              <a:t>display</a:t>
            </a:r>
            <a:r>
              <a:rPr lang="en-US" sz="2200" dirty="0"/>
              <a:t> it in </a:t>
            </a:r>
            <a:r>
              <a:rPr lang="en-US" sz="2200" b="1" dirty="0">
                <a:solidFill>
                  <a:schemeClr val="accent2"/>
                </a:solidFill>
              </a:rPr>
              <a:t>console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If the </a:t>
            </a:r>
            <a:r>
              <a:rPr lang="en-US" sz="2200" b="1" dirty="0">
                <a:solidFill>
                  <a:schemeClr val="accent2"/>
                </a:solidFill>
              </a:rPr>
              <a:t>file is not present </a:t>
            </a:r>
            <a:r>
              <a:rPr lang="en-US" sz="2200" dirty="0"/>
              <a:t>then </a:t>
            </a:r>
            <a:r>
              <a:rPr lang="en-US" sz="2200" b="1" dirty="0">
                <a:solidFill>
                  <a:srgbClr val="0070C0"/>
                </a:solidFill>
              </a:rPr>
              <a:t>display</a:t>
            </a:r>
            <a:r>
              <a:rPr lang="en-US" sz="2200" dirty="0"/>
              <a:t> the message </a:t>
            </a:r>
            <a:r>
              <a:rPr lang="en-US" sz="2200" b="1" dirty="0">
                <a:solidFill>
                  <a:srgbClr val="FFC000"/>
                </a:solidFill>
              </a:rPr>
              <a:t>File not found</a:t>
            </a:r>
            <a:r>
              <a:rPr lang="en-US" sz="2200" dirty="0"/>
              <a:t> and for </a:t>
            </a:r>
            <a:r>
              <a:rPr lang="en-US" sz="2200" b="1" dirty="0">
                <a:solidFill>
                  <a:srgbClr val="92D050"/>
                </a:solidFill>
              </a:rPr>
              <a:t>any other error </a:t>
            </a:r>
            <a:r>
              <a:rPr lang="en-US" sz="2200" dirty="0"/>
              <a:t>handle it by displaying </a:t>
            </a:r>
            <a:r>
              <a:rPr lang="en-US" sz="2200" b="1" dirty="0">
                <a:solidFill>
                  <a:srgbClr val="002060"/>
                </a:solidFill>
              </a:rPr>
              <a:t>actual error message</a:t>
            </a:r>
          </a:p>
        </p:txBody>
      </p:sp>
    </p:spTree>
    <p:extLst>
      <p:ext uri="{BB962C8B-B14F-4D97-AF65-F5344CB8AC3E}">
        <p14:creationId xmlns:p14="http://schemas.microsoft.com/office/powerpoint/2010/main" val="383658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4689F-12E4-24E4-62AD-1049720AF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975" y="1700808"/>
            <a:ext cx="8807450" cy="4752528"/>
          </a:xfrm>
        </p:spPr>
      </p:pic>
    </p:spTree>
    <p:extLst>
      <p:ext uri="{BB962C8B-B14F-4D97-AF65-F5344CB8AC3E}">
        <p14:creationId xmlns:p14="http://schemas.microsoft.com/office/powerpoint/2010/main" val="361619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appending to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In addition </a:t>
            </a:r>
            <a:r>
              <a:rPr lang="en-US" dirty="0"/>
              <a:t>to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writing data </a:t>
            </a:r>
            <a:r>
              <a:rPr lang="en-US" dirty="0"/>
              <a:t>to </a:t>
            </a:r>
            <a:r>
              <a:rPr lang="en-US" b="1" dirty="0">
                <a:solidFill>
                  <a:srgbClr val="00B050"/>
                </a:solidFill>
              </a:rPr>
              <a:t>files</a:t>
            </a:r>
            <a:r>
              <a:rPr lang="en-US" dirty="0"/>
              <a:t>, we may </a:t>
            </a:r>
            <a:r>
              <a:rPr lang="en-US" b="1" dirty="0">
                <a:solidFill>
                  <a:srgbClr val="7030A0"/>
                </a:solidFill>
              </a:rPr>
              <a:t>also need </a:t>
            </a:r>
            <a:r>
              <a:rPr lang="en-US" dirty="0"/>
              <a:t>to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append data</a:t>
            </a:r>
            <a:r>
              <a:rPr lang="en-US" dirty="0"/>
              <a:t> to </a:t>
            </a:r>
            <a:r>
              <a:rPr lang="en-US" b="1" dirty="0">
                <a:solidFill>
                  <a:srgbClr val="7030A0"/>
                </a:solidFill>
              </a:rPr>
              <a:t>existing files </a:t>
            </a:r>
            <a:r>
              <a:rPr lang="en-US" dirty="0"/>
              <a:t>without </a:t>
            </a:r>
            <a:r>
              <a:rPr lang="en-US" b="1" dirty="0">
                <a:solidFill>
                  <a:srgbClr val="FFC000"/>
                </a:solidFill>
              </a:rPr>
              <a:t>overwriting</a:t>
            </a:r>
            <a:r>
              <a:rPr lang="en-US" dirty="0"/>
              <a:t> their contents. </a:t>
            </a:r>
          </a:p>
          <a:p>
            <a:pPr>
              <a:lnSpc>
                <a:spcPct val="15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</a:rPr>
              <a:t>Node.js fs module </a:t>
            </a:r>
            <a:r>
              <a:rPr lang="en-US" dirty="0"/>
              <a:t>provides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two methods </a:t>
            </a:r>
            <a:r>
              <a:rPr lang="en-US" dirty="0"/>
              <a:t>for </a:t>
            </a:r>
            <a:r>
              <a:rPr lang="en-US" b="1" dirty="0">
                <a:solidFill>
                  <a:srgbClr val="0070C0"/>
                </a:solidFill>
              </a:rPr>
              <a:t>appending data </a:t>
            </a:r>
            <a:r>
              <a:rPr lang="en-US" dirty="0"/>
              <a:t>to files: </a:t>
            </a:r>
          </a:p>
          <a:p>
            <a:pPr lvl="1">
              <a:lnSpc>
                <a:spcPct val="150000"/>
              </a:lnSpc>
            </a:pPr>
            <a:r>
              <a:rPr lang="en-US" b="1" dirty="0" err="1">
                <a:solidFill>
                  <a:schemeClr val="accent2"/>
                </a:solidFill>
              </a:rPr>
              <a:t>appendFileSync</a:t>
            </a:r>
            <a:r>
              <a:rPr lang="en-US" b="1" dirty="0">
                <a:solidFill>
                  <a:schemeClr val="accent2"/>
                </a:solidFill>
              </a:rPr>
              <a:t>(</a:t>
            </a:r>
            <a:r>
              <a:rPr lang="en-US" b="1" dirty="0" err="1">
                <a:solidFill>
                  <a:schemeClr val="accent2"/>
                </a:solidFill>
              </a:rPr>
              <a:t>file,data,options</a:t>
            </a:r>
            <a:r>
              <a:rPr lang="en-US" b="1" dirty="0">
                <a:solidFill>
                  <a:schemeClr val="accent2"/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endParaRPr lang="en-US" dirty="0">
              <a:solidFill>
                <a:schemeClr val="accent2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b="1" dirty="0" err="1">
                <a:solidFill>
                  <a:schemeClr val="accent2"/>
                </a:solidFill>
              </a:rPr>
              <a:t>appendFile</a:t>
            </a:r>
            <a:r>
              <a:rPr lang="en-US" b="1" dirty="0">
                <a:solidFill>
                  <a:schemeClr val="accent2"/>
                </a:solidFill>
              </a:rPr>
              <a:t>(filename, </a:t>
            </a:r>
            <a:r>
              <a:rPr lang="en-US" b="1" dirty="0" err="1">
                <a:solidFill>
                  <a:schemeClr val="accent2"/>
                </a:solidFill>
              </a:rPr>
              <a:t>data,options,callback</a:t>
            </a:r>
            <a:r>
              <a:rPr lang="en-US" b="1" dirty="0">
                <a:solidFill>
                  <a:schemeClr val="accent2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Both </a:t>
            </a:r>
            <a:r>
              <a:rPr lang="en-US" b="1" dirty="0">
                <a:solidFill>
                  <a:srgbClr val="C00000"/>
                </a:solidFill>
              </a:rPr>
              <a:t>functions</a:t>
            </a:r>
            <a:r>
              <a:rPr lang="en-US" dirty="0"/>
              <a:t> take a </a:t>
            </a:r>
            <a:r>
              <a:rPr lang="en-US" b="1" dirty="0">
                <a:solidFill>
                  <a:srgbClr val="002060"/>
                </a:solidFill>
              </a:rPr>
              <a:t>file path </a:t>
            </a:r>
            <a:r>
              <a:rPr lang="en-US" dirty="0"/>
              <a:t>, </a:t>
            </a:r>
            <a:r>
              <a:rPr lang="en-US" b="1" dirty="0">
                <a:solidFill>
                  <a:srgbClr val="002060"/>
                </a:solidFill>
              </a:rPr>
              <a:t>data</a:t>
            </a:r>
            <a:r>
              <a:rPr lang="en-US" dirty="0"/>
              <a:t> and </a:t>
            </a:r>
            <a:r>
              <a:rPr lang="en-US" b="1" dirty="0">
                <a:solidFill>
                  <a:srgbClr val="002060"/>
                </a:solidFill>
              </a:rPr>
              <a:t>options</a:t>
            </a:r>
            <a:r>
              <a:rPr lang="en-US" dirty="0"/>
              <a:t> as </a:t>
            </a:r>
            <a:r>
              <a:rPr lang="en-US" b="1" dirty="0">
                <a:solidFill>
                  <a:srgbClr val="FFC000"/>
                </a:solidFill>
              </a:rPr>
              <a:t>arguments</a:t>
            </a:r>
            <a:r>
              <a:rPr lang="en-US" dirty="0"/>
              <a:t>, </a:t>
            </a:r>
            <a:r>
              <a:rPr lang="en-US" b="1" dirty="0">
                <a:solidFill>
                  <a:srgbClr val="0070C0"/>
                </a:solidFill>
              </a:rPr>
              <a:t>create</a:t>
            </a:r>
            <a:r>
              <a:rPr lang="en-US" dirty="0"/>
              <a:t> the </a:t>
            </a:r>
            <a:r>
              <a:rPr lang="en-US" b="1" dirty="0">
                <a:solidFill>
                  <a:srgbClr val="00B050"/>
                </a:solidFill>
              </a:rPr>
              <a:t>file</a:t>
            </a:r>
            <a:r>
              <a:rPr lang="en-US" dirty="0"/>
              <a:t> if it is </a:t>
            </a:r>
            <a:r>
              <a:rPr lang="en-US" b="1" dirty="0">
                <a:solidFill>
                  <a:srgbClr val="7030A0"/>
                </a:solidFill>
              </a:rPr>
              <a:t>not present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append </a:t>
            </a:r>
            <a:r>
              <a:rPr lang="en-US" dirty="0"/>
              <a:t>the </a:t>
            </a:r>
            <a:r>
              <a:rPr lang="en-US" b="1" dirty="0">
                <a:solidFill>
                  <a:srgbClr val="002060"/>
                </a:solidFill>
              </a:rPr>
              <a:t>data</a:t>
            </a:r>
            <a:r>
              <a:rPr lang="en-US" dirty="0"/>
              <a:t> to that</a:t>
            </a:r>
            <a:r>
              <a:rPr lang="en-US" b="1" dirty="0">
                <a:solidFill>
                  <a:srgbClr val="00B050"/>
                </a:solidFill>
              </a:rPr>
              <a:t> file</a:t>
            </a:r>
            <a:r>
              <a:rPr lang="en-US" dirty="0"/>
              <a:t>. 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98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The </a:t>
            </a:r>
            <a:r>
              <a:rPr lang="en-US" sz="2700" b="1" cap="none" dirty="0" err="1"/>
              <a:t>fs.appendFileSync</a:t>
            </a:r>
            <a:r>
              <a:rPr lang="en-US" sz="2700" b="1" cap="none" dirty="0"/>
              <a:t>() </a:t>
            </a:r>
            <a:r>
              <a:rPr lang="en-US" sz="2700" b="1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</a:t>
            </a:r>
            <a:r>
              <a:rPr lang="en-US" b="1" dirty="0" err="1">
                <a:solidFill>
                  <a:srgbClr val="C00000"/>
                </a:solidFill>
              </a:rPr>
              <a:t>fs.appendFileSync</a:t>
            </a:r>
            <a:r>
              <a:rPr lang="en-US" b="1" dirty="0">
                <a:solidFill>
                  <a:srgbClr val="C00000"/>
                </a:solidFill>
              </a:rPr>
              <a:t>() </a:t>
            </a:r>
            <a:r>
              <a:rPr lang="en-US" dirty="0"/>
              <a:t>method is </a:t>
            </a:r>
            <a:r>
              <a:rPr lang="en-US" b="1" dirty="0">
                <a:solidFill>
                  <a:srgbClr val="FFC000"/>
                </a:solidFill>
              </a:rPr>
              <a:t>synchronous</a:t>
            </a:r>
            <a:r>
              <a:rPr lang="en-US" dirty="0"/>
              <a:t> and is </a:t>
            </a:r>
            <a:r>
              <a:rPr lang="en-US" b="1" dirty="0">
                <a:solidFill>
                  <a:srgbClr val="00B050"/>
                </a:solidFill>
              </a:rPr>
              <a:t>used</a:t>
            </a:r>
            <a:r>
              <a:rPr lang="en-US" dirty="0"/>
              <a:t> to </a:t>
            </a:r>
            <a:r>
              <a:rPr lang="en-US" b="1" dirty="0">
                <a:solidFill>
                  <a:srgbClr val="002060"/>
                </a:solidFill>
              </a:rPr>
              <a:t>append data </a:t>
            </a:r>
            <a:r>
              <a:rPr lang="en-US" dirty="0"/>
              <a:t>to a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file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It takes </a:t>
            </a:r>
            <a:r>
              <a:rPr lang="en-US" b="1" dirty="0">
                <a:solidFill>
                  <a:schemeClr val="accent2"/>
                </a:solidFill>
              </a:rPr>
              <a:t>three arguments</a:t>
            </a:r>
            <a:r>
              <a:rPr lang="en-US" dirty="0"/>
              <a:t>: the </a:t>
            </a:r>
            <a:r>
              <a:rPr lang="en-US" b="1" dirty="0">
                <a:solidFill>
                  <a:srgbClr val="0070C0"/>
                </a:solidFill>
              </a:rPr>
              <a:t>file path ,</a:t>
            </a:r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</a:rPr>
              <a:t>data</a:t>
            </a:r>
            <a:r>
              <a:rPr lang="en-US" dirty="0"/>
              <a:t> to </a:t>
            </a:r>
            <a:r>
              <a:rPr lang="en-US" b="1" dirty="0">
                <a:solidFill>
                  <a:srgbClr val="00B050"/>
                </a:solidFill>
              </a:rPr>
              <a:t>write</a:t>
            </a:r>
            <a:r>
              <a:rPr lang="en-US" dirty="0"/>
              <a:t> and an </a:t>
            </a:r>
            <a:r>
              <a:rPr lang="en-US" b="1" dirty="0">
                <a:solidFill>
                  <a:srgbClr val="C00000"/>
                </a:solidFill>
              </a:rPr>
              <a:t>optional argument </a:t>
            </a:r>
            <a:r>
              <a:rPr lang="en-US" dirty="0"/>
              <a:t>called </a:t>
            </a:r>
            <a:r>
              <a:rPr lang="en-US" b="1" dirty="0">
                <a:solidFill>
                  <a:srgbClr val="0070C0"/>
                </a:solidFill>
              </a:rPr>
              <a:t>options</a:t>
            </a:r>
            <a:r>
              <a:rPr lang="en-US" dirty="0"/>
              <a:t>  and </a:t>
            </a:r>
            <a:r>
              <a:rPr lang="en-US" b="1" dirty="0">
                <a:solidFill>
                  <a:schemeClr val="accent1"/>
                </a:solidFill>
              </a:rPr>
              <a:t>returns nothing </a:t>
            </a:r>
            <a:r>
              <a:rPr lang="en-US" dirty="0" err="1"/>
              <a:t>i.e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undefined</a:t>
            </a:r>
            <a:r>
              <a:rPr lang="en-US" dirty="0"/>
              <a:t>.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b="1" u="sng" dirty="0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u="sng" dirty="0">
                <a:solidFill>
                  <a:schemeClr val="accent3"/>
                </a:solidFill>
              </a:rPr>
              <a:t>Syntax:</a:t>
            </a:r>
          </a:p>
          <a:p>
            <a:pPr lvl="1">
              <a:lnSpc>
                <a:spcPct val="150000"/>
              </a:lnSpc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fs.appendSync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file,data,options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5452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The </a:t>
            </a:r>
            <a:r>
              <a:rPr lang="en-US" sz="2700" b="1" cap="none" dirty="0" err="1"/>
              <a:t>fs.appendFileSync</a:t>
            </a:r>
            <a:r>
              <a:rPr lang="en-US" sz="2700" b="1" cap="none" dirty="0"/>
              <a:t>() </a:t>
            </a:r>
            <a:r>
              <a:rPr lang="en-US" sz="2700" b="1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solidFill>
                  <a:schemeClr val="accent3"/>
                </a:solidFill>
              </a:rPr>
              <a:t>Syntax:</a:t>
            </a:r>
          </a:p>
          <a:p>
            <a:pPr lvl="1">
              <a:lnSpc>
                <a:spcPct val="150000"/>
              </a:lnSpc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fs.appendFileSync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file,data,options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lvl="2">
              <a:lnSpc>
                <a:spcPct val="150000"/>
              </a:lnSpc>
            </a:pP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  <a:t>path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It is a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dirty="0"/>
              <a:t>,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Buffer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URL</a:t>
            </a:r>
            <a:r>
              <a:rPr lang="en-US" dirty="0"/>
              <a:t> that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denotes </a:t>
            </a:r>
            <a:r>
              <a:rPr lang="en-US" dirty="0"/>
              <a:t>the </a:t>
            </a:r>
            <a:r>
              <a:rPr lang="en-US" b="1" dirty="0">
                <a:solidFill>
                  <a:schemeClr val="accent1"/>
                </a:solidFill>
              </a:rPr>
              <a:t>path</a:t>
            </a:r>
            <a:r>
              <a:rPr lang="en-US" dirty="0"/>
              <a:t> of the </a:t>
            </a:r>
            <a:r>
              <a:rPr lang="en-US" b="1" dirty="0">
                <a:solidFill>
                  <a:srgbClr val="00B050"/>
                </a:solidFill>
              </a:rPr>
              <a:t>file </a:t>
            </a:r>
            <a:r>
              <a:rPr lang="en-US" dirty="0"/>
              <a:t>or </a:t>
            </a:r>
            <a:r>
              <a:rPr lang="en-US" b="1" dirty="0">
                <a:solidFill>
                  <a:srgbClr val="00B050"/>
                </a:solidFill>
              </a:rPr>
              <a:t>directory </a:t>
            </a:r>
            <a:r>
              <a:rPr lang="en-US" dirty="0"/>
              <a:t>in which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writing</a:t>
            </a:r>
            <a:r>
              <a:rPr lang="en-US" dirty="0"/>
              <a:t> is to be </a:t>
            </a:r>
            <a:r>
              <a:rPr lang="en-US" b="1" dirty="0">
                <a:solidFill>
                  <a:srgbClr val="C00000"/>
                </a:solidFill>
              </a:rPr>
              <a:t>done</a:t>
            </a:r>
            <a:r>
              <a:rPr lang="en-US" dirty="0"/>
              <a:t>. If the </a:t>
            </a:r>
            <a:r>
              <a:rPr lang="en-US" b="1" dirty="0">
                <a:solidFill>
                  <a:srgbClr val="00B050"/>
                </a:solidFill>
              </a:rPr>
              <a:t>file</a:t>
            </a:r>
            <a:r>
              <a:rPr lang="en-US" dirty="0"/>
              <a:t> is </a:t>
            </a:r>
            <a:r>
              <a:rPr lang="en-US" b="1" dirty="0">
                <a:solidFill>
                  <a:srgbClr val="002060"/>
                </a:solidFill>
              </a:rPr>
              <a:t>not present </a:t>
            </a:r>
            <a:r>
              <a:rPr lang="en-US" dirty="0"/>
              <a:t>it </a:t>
            </a:r>
            <a:r>
              <a:rPr lang="en-US" b="1" dirty="0">
                <a:solidFill>
                  <a:schemeClr val="accent1"/>
                </a:solidFill>
              </a:rPr>
              <a:t>gets created </a:t>
            </a:r>
            <a:r>
              <a:rPr lang="en-US" dirty="0"/>
              <a:t>and if it is </a:t>
            </a:r>
            <a:r>
              <a:rPr lang="en-US" b="1" dirty="0">
                <a:solidFill>
                  <a:srgbClr val="FFC000"/>
                </a:solidFill>
              </a:rPr>
              <a:t>present</a:t>
            </a:r>
            <a:r>
              <a:rPr lang="en-US" dirty="0"/>
              <a:t> it gets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appended</a:t>
            </a:r>
          </a:p>
          <a:p>
            <a:pPr lvl="2">
              <a:lnSpc>
                <a:spcPct val="150000"/>
              </a:lnSpc>
            </a:pP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  <a:t>data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It is a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dirty="0"/>
              <a:t>,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Buffer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Object</a:t>
            </a:r>
            <a:r>
              <a:rPr lang="en-US" dirty="0"/>
              <a:t> that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needs</a:t>
            </a:r>
            <a:r>
              <a:rPr lang="en-US" dirty="0"/>
              <a:t> to be </a:t>
            </a:r>
            <a:r>
              <a:rPr lang="en-US" b="1" dirty="0">
                <a:solidFill>
                  <a:srgbClr val="C00000"/>
                </a:solidFill>
              </a:rPr>
              <a:t>written</a:t>
            </a:r>
            <a:r>
              <a:rPr lang="en-US" dirty="0"/>
              <a:t> into the file.</a:t>
            </a:r>
          </a:p>
          <a:p>
            <a:pPr lvl="2">
              <a:lnSpc>
                <a:spcPct val="150000"/>
              </a:lnSpc>
            </a:pPr>
            <a: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  <a:t>options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It is an </a:t>
            </a:r>
            <a:r>
              <a:rPr lang="en-US" b="1" dirty="0">
                <a:solidFill>
                  <a:srgbClr val="C00000"/>
                </a:solidFill>
              </a:rPr>
              <a:t>string</a:t>
            </a:r>
            <a:r>
              <a:rPr lang="en-US" dirty="0"/>
              <a:t> or </a:t>
            </a:r>
            <a:r>
              <a:rPr lang="en-US" b="1" dirty="0">
                <a:solidFill>
                  <a:srgbClr val="C00000"/>
                </a:solidFill>
              </a:rPr>
              <a:t>object</a:t>
            </a:r>
            <a:r>
              <a:rPr lang="en-US" dirty="0"/>
              <a:t> that </a:t>
            </a:r>
            <a:r>
              <a:rPr lang="en-US" b="1" dirty="0">
                <a:solidFill>
                  <a:srgbClr val="00B050"/>
                </a:solidFill>
              </a:rPr>
              <a:t>can be used </a:t>
            </a:r>
            <a:r>
              <a:rPr lang="en-US" dirty="0"/>
              <a:t>to specify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optional parameters</a:t>
            </a:r>
            <a:r>
              <a:rPr lang="en-US" dirty="0"/>
              <a:t> that will affect the output. It contains </a:t>
            </a:r>
            <a:r>
              <a:rPr lang="en-US" b="1" dirty="0">
                <a:solidFill>
                  <a:srgbClr val="0070C0"/>
                </a:solidFill>
              </a:rPr>
              <a:t>encoding</a:t>
            </a:r>
            <a:r>
              <a:rPr lang="en-US" dirty="0"/>
              <a:t>, </a:t>
            </a:r>
            <a:r>
              <a:rPr lang="en-US" b="1" dirty="0">
                <a:solidFill>
                  <a:srgbClr val="0070C0"/>
                </a:solidFill>
              </a:rPr>
              <a:t>mode</a:t>
            </a:r>
            <a:r>
              <a:rPr lang="en-US" dirty="0"/>
              <a:t> and </a:t>
            </a:r>
            <a:r>
              <a:rPr lang="en-US" b="1" dirty="0">
                <a:solidFill>
                  <a:srgbClr val="0070C0"/>
                </a:solidFill>
              </a:rPr>
              <a:t>flag</a:t>
            </a:r>
            <a:r>
              <a:rPr lang="en-US" dirty="0"/>
              <a:t> values</a:t>
            </a:r>
          </a:p>
          <a:p>
            <a:pPr lvl="2">
              <a:lnSpc>
                <a:spcPct val="150000"/>
              </a:lnSpc>
            </a:pPr>
            <a:endParaRPr lang="en-US" dirty="0"/>
          </a:p>
          <a:p>
            <a:pPr lvl="2">
              <a:lnSpc>
                <a:spcPct val="150000"/>
              </a:lnSpc>
            </a:pP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  <a:p>
            <a:pPr lvl="2">
              <a:lnSpc>
                <a:spcPct val="150000"/>
              </a:lnSpc>
            </a:pP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77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332656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>
                <a:latin typeface="Bookman Old Style" panose="02050604050505020204" pitchFamily="18" charset="0"/>
              </a:rPr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" y="1485265"/>
            <a:ext cx="8801735" cy="5217160"/>
          </a:xfrm>
        </p:spPr>
        <p:txBody>
          <a:bodyPr>
            <a:noAutofit/>
          </a:bodyPr>
          <a:lstStyle/>
          <a:p>
            <a:pPr marL="514350" indent="-514350">
              <a:lnSpc>
                <a:spcPct val="70000"/>
              </a:lnSpc>
              <a:buNone/>
            </a:pPr>
            <a:endParaRPr lang="en-US" sz="2500" b="1" dirty="0"/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chemeClr val="accent3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 dirty="0">
                <a:solidFill>
                  <a:srgbClr val="FFC000"/>
                </a:solidFill>
                <a:latin typeface="Bookman Old Style" panose="02050604050505020204" pitchFamily="18" charset="0"/>
              </a:rPr>
              <a:t>Reading Files Using fs Module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chemeClr val="bg2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0070C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2000" b="1" dirty="0">
                <a:solidFill>
                  <a:srgbClr val="0070C0"/>
                </a:solidFill>
                <a:latin typeface="Bookman Old Style" panose="02050604050505020204" pitchFamily="18" charset="0"/>
                <a:sym typeface="+mn-ea"/>
              </a:rPr>
              <a:t>Using </a:t>
            </a:r>
            <a:r>
              <a:rPr lang="en-US" sz="2000" b="1" dirty="0" err="1">
                <a:solidFill>
                  <a:srgbClr val="0070C0"/>
                </a:solidFill>
                <a:latin typeface="Bookman Old Style" panose="02050604050505020204" pitchFamily="18" charset="0"/>
                <a:sym typeface="+mn-ea"/>
              </a:rPr>
              <a:t>readFileSync</a:t>
            </a:r>
            <a:r>
              <a:rPr lang="en-US" sz="2000" b="1" dirty="0">
                <a:solidFill>
                  <a:srgbClr val="0070C0"/>
                </a:solidFill>
                <a:latin typeface="Bookman Old Style" panose="02050604050505020204" pitchFamily="18" charset="0"/>
                <a:sym typeface="+mn-ea"/>
              </a:rPr>
              <a:t>()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00B05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2000" b="1" dirty="0">
                <a:solidFill>
                  <a:srgbClr val="00B050"/>
                </a:solidFill>
                <a:latin typeface="Bookman Old Style" panose="02050604050505020204" pitchFamily="18" charset="0"/>
                <a:sym typeface="+mn-ea"/>
              </a:rPr>
              <a:t>Handling Buffer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 dirty="0">
                <a:solidFill>
                  <a:schemeClr val="accent1"/>
                </a:solidFill>
                <a:latin typeface="Bookman Old Style" panose="02050604050505020204" pitchFamily="18" charset="0"/>
                <a:sym typeface="+mn-ea"/>
              </a:rPr>
              <a:t>Using </a:t>
            </a:r>
            <a:r>
              <a:rPr lang="en-US" b="1" dirty="0" err="1">
                <a:solidFill>
                  <a:schemeClr val="accent1"/>
                </a:solidFill>
                <a:latin typeface="Bookman Old Style" panose="02050604050505020204" pitchFamily="18" charset="0"/>
                <a:sym typeface="+mn-ea"/>
              </a:rPr>
              <a:t>readFile</a:t>
            </a:r>
            <a:r>
              <a:rPr lang="en-US" b="1" dirty="0">
                <a:solidFill>
                  <a:schemeClr val="accent1"/>
                </a:solidFill>
                <a:latin typeface="Bookman Old Style" panose="02050604050505020204" pitchFamily="18" charset="0"/>
                <a:sym typeface="+mn-ea"/>
              </a:rPr>
              <a:t>()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chemeClr val="accent1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chemeClr val="accent6">
                  <a:lumMod val="75000"/>
                </a:schemeClr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  <a:sym typeface="+mn-ea"/>
              </a:rPr>
              <a:t>Appending Data To A File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chemeClr val="accent1"/>
              </a:solidFill>
              <a:latin typeface="Bookman Old Style" panose="02050604050505020204" pitchFamily="18" charset="0"/>
              <a:sym typeface="+mn-ea"/>
            </a:endParaRPr>
          </a:p>
          <a:p>
            <a:pPr marL="457200" lvl="1" indent="0">
              <a:lnSpc>
                <a:spcPct val="70000"/>
              </a:lnSpc>
              <a:buClr>
                <a:srgbClr val="A96D2B"/>
              </a:buClr>
              <a:buSzPct val="100000"/>
              <a:buNone/>
            </a:pPr>
            <a:endParaRPr lang="en-US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FFC00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7030A0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Exercise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B050"/>
                </a:solidFill>
              </a:rPr>
              <a:t>WAS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create/open</a:t>
            </a:r>
            <a:r>
              <a:rPr lang="en-US" sz="2200" dirty="0"/>
              <a:t> a </a:t>
            </a:r>
            <a:r>
              <a:rPr lang="en-US" sz="2200" b="1" dirty="0">
                <a:solidFill>
                  <a:srgbClr val="C00000"/>
                </a:solidFill>
              </a:rPr>
              <a:t>file</a:t>
            </a:r>
            <a:r>
              <a:rPr lang="en-US" sz="2200" dirty="0"/>
              <a:t> called </a:t>
            </a:r>
            <a:r>
              <a:rPr lang="en-US" sz="2200" b="1" dirty="0">
                <a:solidFill>
                  <a:schemeClr val="accent2"/>
                </a:solidFill>
              </a:rPr>
              <a:t>message.txt</a:t>
            </a:r>
            <a:r>
              <a:rPr lang="en-US" sz="2200" dirty="0"/>
              <a:t> in the </a:t>
            </a:r>
            <a:r>
              <a:rPr lang="en-US" sz="2200" b="1" dirty="0" err="1">
                <a:solidFill>
                  <a:srgbClr val="002060"/>
                </a:solidFill>
              </a:rPr>
              <a:t>text_files</a:t>
            </a:r>
            <a:r>
              <a:rPr lang="en-US" sz="2200" b="1" dirty="0">
                <a:solidFill>
                  <a:srgbClr val="002060"/>
                </a:solidFill>
              </a:rPr>
              <a:t> </a:t>
            </a:r>
            <a:r>
              <a:rPr lang="en-US" sz="2200" dirty="0"/>
              <a:t>folder of your app 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Now </a:t>
            </a:r>
            <a:r>
              <a:rPr lang="en-US" sz="2200" b="1" dirty="0">
                <a:solidFill>
                  <a:srgbClr val="7030A0"/>
                </a:solidFill>
              </a:rPr>
              <a:t>write </a:t>
            </a:r>
            <a:r>
              <a:rPr lang="en-US" sz="2200" dirty="0"/>
              <a:t>the message </a:t>
            </a:r>
            <a:r>
              <a:rPr lang="en-US" sz="2200" b="1" dirty="0">
                <a:solidFill>
                  <a:srgbClr val="00B050"/>
                </a:solidFill>
              </a:rPr>
              <a:t>Hello from Node.js </a:t>
            </a:r>
            <a:r>
              <a:rPr lang="en-US" sz="2200" dirty="0"/>
              <a:t>in the </a:t>
            </a:r>
            <a:r>
              <a:rPr lang="en-US" sz="2200" b="1" dirty="0">
                <a:solidFill>
                  <a:srgbClr val="C00000"/>
                </a:solidFill>
              </a:rPr>
              <a:t>file</a:t>
            </a:r>
            <a:r>
              <a:rPr lang="en-US" sz="2200" dirty="0"/>
              <a:t> and at the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end</a:t>
            </a:r>
            <a:r>
              <a:rPr lang="en-US" sz="2200" dirty="0"/>
              <a:t> also </a:t>
            </a:r>
            <a:r>
              <a:rPr lang="en-US" sz="2200" b="1" dirty="0">
                <a:solidFill>
                  <a:srgbClr val="7030A0"/>
                </a:solidFill>
              </a:rPr>
              <a:t>write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92D050"/>
                </a:solidFill>
              </a:rPr>
              <a:t>current date and time </a:t>
            </a:r>
            <a:r>
              <a:rPr lang="en-US" sz="2200" dirty="0"/>
              <a:t>in the file in </a:t>
            </a:r>
            <a:r>
              <a:rPr lang="en-US" sz="2200" b="1" dirty="0">
                <a:solidFill>
                  <a:schemeClr val="accent2"/>
                </a:solidFill>
              </a:rPr>
              <a:t>locale specific format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823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4689F-12E4-24E4-62AD-1049720AF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975" y="1700808"/>
            <a:ext cx="8807450" cy="4752528"/>
          </a:xfrm>
        </p:spPr>
      </p:pic>
    </p:spTree>
    <p:extLst>
      <p:ext uri="{BB962C8B-B14F-4D97-AF65-F5344CB8AC3E}">
        <p14:creationId xmlns:p14="http://schemas.microsoft.com/office/powerpoint/2010/main" val="405724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The </a:t>
            </a:r>
            <a:r>
              <a:rPr lang="en-US" sz="2700" b="1" cap="none" dirty="0" err="1"/>
              <a:t>fs.appendFile</a:t>
            </a:r>
            <a:r>
              <a:rPr lang="en-US" sz="2700" b="1" cap="none" dirty="0"/>
              <a:t>() </a:t>
            </a:r>
            <a:r>
              <a:rPr lang="en-US" sz="2700" b="1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</a:t>
            </a:r>
            <a:r>
              <a:rPr lang="en-US" b="1" dirty="0" err="1">
                <a:solidFill>
                  <a:srgbClr val="C00000"/>
                </a:solidFill>
              </a:rPr>
              <a:t>fs.appendFile</a:t>
            </a:r>
            <a:r>
              <a:rPr lang="en-US" b="1" dirty="0">
                <a:solidFill>
                  <a:srgbClr val="C00000"/>
                </a:solidFill>
              </a:rPr>
              <a:t>() </a:t>
            </a:r>
            <a:r>
              <a:rPr lang="en-US" dirty="0"/>
              <a:t>method is </a:t>
            </a:r>
            <a:r>
              <a:rPr lang="en-US" b="1" dirty="0">
                <a:solidFill>
                  <a:srgbClr val="FFC000"/>
                </a:solidFill>
              </a:rPr>
              <a:t>asynchronous</a:t>
            </a:r>
            <a:r>
              <a:rPr lang="en-US" dirty="0"/>
              <a:t> and is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used</a:t>
            </a:r>
            <a:r>
              <a:rPr lang="en-US" dirty="0"/>
              <a:t> to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append </a:t>
            </a:r>
            <a:r>
              <a:rPr lang="en-US" dirty="0"/>
              <a:t>data to a </a:t>
            </a:r>
            <a:r>
              <a:rPr lang="en-US" b="1" dirty="0">
                <a:solidFill>
                  <a:srgbClr val="00B050"/>
                </a:solidFill>
              </a:rPr>
              <a:t>file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It takes </a:t>
            </a:r>
            <a:r>
              <a:rPr lang="en-US" b="1" dirty="0">
                <a:solidFill>
                  <a:srgbClr val="7030A0"/>
                </a:solidFill>
              </a:rPr>
              <a:t>four arguments</a:t>
            </a:r>
            <a:r>
              <a:rPr lang="en-US" dirty="0"/>
              <a:t>: the </a:t>
            </a:r>
            <a:r>
              <a:rPr lang="en-US" b="1" dirty="0">
                <a:solidFill>
                  <a:schemeClr val="accent1"/>
                </a:solidFill>
              </a:rPr>
              <a:t>file path</a:t>
            </a:r>
            <a:r>
              <a:rPr lang="en-US" dirty="0"/>
              <a:t>, the </a:t>
            </a:r>
            <a:r>
              <a:rPr lang="en-US" b="1" dirty="0">
                <a:solidFill>
                  <a:schemeClr val="accent1"/>
                </a:solidFill>
              </a:rPr>
              <a:t>data</a:t>
            </a:r>
            <a:r>
              <a:rPr lang="en-US" dirty="0"/>
              <a:t> to write, an </a:t>
            </a:r>
            <a:r>
              <a:rPr lang="en-US" b="1" dirty="0">
                <a:solidFill>
                  <a:srgbClr val="C00000"/>
                </a:solidFill>
              </a:rPr>
              <a:t>optional argument </a:t>
            </a:r>
            <a:r>
              <a:rPr lang="en-US" dirty="0"/>
              <a:t>called </a:t>
            </a:r>
            <a:r>
              <a:rPr lang="en-US" b="1" dirty="0">
                <a:solidFill>
                  <a:srgbClr val="0070C0"/>
                </a:solidFill>
              </a:rPr>
              <a:t>options</a:t>
            </a:r>
            <a:r>
              <a:rPr lang="en-US" dirty="0"/>
              <a:t> and a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callback function </a:t>
            </a:r>
            <a:r>
              <a:rPr lang="en-US" dirty="0"/>
              <a:t>that is called when the </a:t>
            </a:r>
            <a:r>
              <a:rPr lang="en-US" b="1" dirty="0">
                <a:solidFill>
                  <a:schemeClr val="accent1"/>
                </a:solidFill>
              </a:rPr>
              <a:t>write</a:t>
            </a:r>
            <a:r>
              <a:rPr lang="en-US" dirty="0"/>
              <a:t> is </a:t>
            </a:r>
            <a:r>
              <a:rPr lang="en-US" b="1" dirty="0">
                <a:solidFill>
                  <a:srgbClr val="FFC000"/>
                </a:solidFill>
              </a:rPr>
              <a:t>complete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Like 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appendFileSync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()</a:t>
            </a:r>
            <a:r>
              <a:rPr lang="en-US" dirty="0"/>
              <a:t> this </a:t>
            </a:r>
            <a:r>
              <a:rPr lang="en-US" b="1" dirty="0">
                <a:solidFill>
                  <a:srgbClr val="00B050"/>
                </a:solidFill>
              </a:rPr>
              <a:t>method</a:t>
            </a:r>
            <a:r>
              <a:rPr lang="en-US" dirty="0"/>
              <a:t> also does not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return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any value</a:t>
            </a:r>
          </a:p>
          <a:p>
            <a:pPr>
              <a:lnSpc>
                <a:spcPct val="150000"/>
              </a:lnSpc>
            </a:pPr>
            <a:r>
              <a:rPr lang="en-US" b="1" u="sng" dirty="0">
                <a:solidFill>
                  <a:schemeClr val="accent3"/>
                </a:solidFill>
              </a:rPr>
              <a:t>Syntax:</a:t>
            </a:r>
          </a:p>
          <a:p>
            <a:pPr lvl="1">
              <a:lnSpc>
                <a:spcPct val="150000"/>
              </a:lnSpc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fs.writeFile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file,data,options,callback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7810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The </a:t>
            </a:r>
            <a:r>
              <a:rPr lang="en-US" sz="2700" b="1" cap="none" dirty="0" err="1"/>
              <a:t>fs.appendFile</a:t>
            </a:r>
            <a:r>
              <a:rPr lang="en-US" sz="2700" b="1" cap="none" dirty="0"/>
              <a:t>() </a:t>
            </a:r>
            <a:r>
              <a:rPr lang="en-US" sz="2700" b="1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solidFill>
                  <a:schemeClr val="accent3"/>
                </a:solidFill>
              </a:rPr>
              <a:t>Syntax:</a:t>
            </a:r>
          </a:p>
          <a:p>
            <a:pPr lvl="1">
              <a:lnSpc>
                <a:spcPct val="150000"/>
              </a:lnSpc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fs.appendFile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file,data,options,callback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lvl="2">
              <a:lnSpc>
                <a:spcPct val="150000"/>
              </a:lnSpc>
            </a:pP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  <a:t>path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It is a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dirty="0"/>
              <a:t>,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Buffer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URL</a:t>
            </a:r>
            <a:r>
              <a:rPr lang="en-US" dirty="0"/>
              <a:t> that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denotes </a:t>
            </a:r>
            <a:r>
              <a:rPr lang="en-US" dirty="0"/>
              <a:t>the </a:t>
            </a:r>
            <a:r>
              <a:rPr lang="en-US" b="1" dirty="0">
                <a:solidFill>
                  <a:schemeClr val="accent1"/>
                </a:solidFill>
              </a:rPr>
              <a:t>path</a:t>
            </a:r>
            <a:r>
              <a:rPr lang="en-US" dirty="0"/>
              <a:t> of the </a:t>
            </a:r>
            <a:r>
              <a:rPr lang="en-US" b="1" dirty="0">
                <a:solidFill>
                  <a:srgbClr val="00B050"/>
                </a:solidFill>
              </a:rPr>
              <a:t>file </a:t>
            </a:r>
            <a:r>
              <a:rPr lang="en-US" dirty="0"/>
              <a:t>or </a:t>
            </a:r>
            <a:r>
              <a:rPr lang="en-US" b="1" dirty="0">
                <a:solidFill>
                  <a:srgbClr val="00B050"/>
                </a:solidFill>
              </a:rPr>
              <a:t>directory </a:t>
            </a:r>
            <a:r>
              <a:rPr lang="en-US" dirty="0"/>
              <a:t>in which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writing</a:t>
            </a:r>
            <a:r>
              <a:rPr lang="en-US" dirty="0"/>
              <a:t> is to be </a:t>
            </a:r>
            <a:r>
              <a:rPr lang="en-US" b="1" dirty="0">
                <a:solidFill>
                  <a:srgbClr val="C00000"/>
                </a:solidFill>
              </a:rPr>
              <a:t>done</a:t>
            </a:r>
            <a:r>
              <a:rPr lang="en-US" dirty="0"/>
              <a:t>. If the </a:t>
            </a:r>
            <a:r>
              <a:rPr lang="en-US" b="1" dirty="0">
                <a:solidFill>
                  <a:srgbClr val="00B050"/>
                </a:solidFill>
              </a:rPr>
              <a:t>file</a:t>
            </a:r>
            <a:r>
              <a:rPr lang="en-US" dirty="0"/>
              <a:t> is </a:t>
            </a:r>
            <a:r>
              <a:rPr lang="en-US" b="1" dirty="0">
                <a:solidFill>
                  <a:srgbClr val="002060"/>
                </a:solidFill>
              </a:rPr>
              <a:t>not present </a:t>
            </a:r>
            <a:r>
              <a:rPr lang="en-US" dirty="0"/>
              <a:t>it </a:t>
            </a:r>
            <a:r>
              <a:rPr lang="en-US" b="1" dirty="0">
                <a:solidFill>
                  <a:schemeClr val="accent1"/>
                </a:solidFill>
              </a:rPr>
              <a:t>gets created </a:t>
            </a:r>
            <a:r>
              <a:rPr lang="en-US" dirty="0"/>
              <a:t>and if it is </a:t>
            </a:r>
            <a:r>
              <a:rPr lang="en-US" b="1" dirty="0">
                <a:solidFill>
                  <a:srgbClr val="FFC000"/>
                </a:solidFill>
              </a:rPr>
              <a:t>present</a:t>
            </a:r>
            <a:r>
              <a:rPr lang="en-US" dirty="0"/>
              <a:t> it gets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overwritten</a:t>
            </a:r>
          </a:p>
          <a:p>
            <a:pPr lvl="2">
              <a:lnSpc>
                <a:spcPct val="150000"/>
              </a:lnSpc>
            </a:pPr>
            <a: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  <a:t>data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It is a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dirty="0"/>
              <a:t>,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Buffer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Object</a:t>
            </a:r>
            <a:r>
              <a:rPr lang="en-US" dirty="0"/>
              <a:t> that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needs</a:t>
            </a:r>
            <a:r>
              <a:rPr lang="en-US" dirty="0"/>
              <a:t> to be </a:t>
            </a:r>
            <a:r>
              <a:rPr lang="en-US" b="1" dirty="0">
                <a:solidFill>
                  <a:srgbClr val="C00000"/>
                </a:solidFill>
              </a:rPr>
              <a:t>written</a:t>
            </a:r>
            <a:r>
              <a:rPr lang="en-US" dirty="0"/>
              <a:t> into the file</a:t>
            </a:r>
          </a:p>
          <a:p>
            <a:pPr lvl="2">
              <a:lnSpc>
                <a:spcPct val="150000"/>
              </a:lnSpc>
            </a:pPr>
            <a: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  <a:t>options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It is an </a:t>
            </a:r>
            <a:r>
              <a:rPr lang="en-US" b="1" dirty="0">
                <a:solidFill>
                  <a:srgbClr val="C00000"/>
                </a:solidFill>
              </a:rPr>
              <a:t>string</a:t>
            </a:r>
            <a:r>
              <a:rPr lang="en-US" dirty="0"/>
              <a:t> or </a:t>
            </a:r>
            <a:r>
              <a:rPr lang="en-US" b="1" dirty="0">
                <a:solidFill>
                  <a:srgbClr val="C00000"/>
                </a:solidFill>
              </a:rPr>
              <a:t>object</a:t>
            </a:r>
            <a:r>
              <a:rPr lang="en-US" dirty="0"/>
              <a:t> that </a:t>
            </a:r>
            <a:r>
              <a:rPr lang="en-US" b="1" dirty="0">
                <a:solidFill>
                  <a:srgbClr val="00B050"/>
                </a:solidFill>
              </a:rPr>
              <a:t>can be used </a:t>
            </a:r>
            <a:r>
              <a:rPr lang="en-US" dirty="0"/>
              <a:t>to specify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optional parameters</a:t>
            </a:r>
            <a:r>
              <a:rPr lang="en-US" dirty="0"/>
              <a:t> that will affect the output. It contains </a:t>
            </a:r>
            <a:r>
              <a:rPr lang="en-US" b="1" dirty="0">
                <a:solidFill>
                  <a:srgbClr val="0070C0"/>
                </a:solidFill>
              </a:rPr>
              <a:t>encoding</a:t>
            </a:r>
            <a:r>
              <a:rPr lang="en-US" dirty="0"/>
              <a:t>, </a:t>
            </a:r>
            <a:r>
              <a:rPr lang="en-US" b="1" dirty="0">
                <a:solidFill>
                  <a:srgbClr val="0070C0"/>
                </a:solidFill>
              </a:rPr>
              <a:t>mode</a:t>
            </a:r>
            <a:r>
              <a:rPr lang="en-US" dirty="0"/>
              <a:t> and </a:t>
            </a:r>
            <a:r>
              <a:rPr lang="en-US" b="1" dirty="0">
                <a:solidFill>
                  <a:srgbClr val="0070C0"/>
                </a:solidFill>
              </a:rPr>
              <a:t>flag</a:t>
            </a:r>
            <a:r>
              <a:rPr lang="en-US" dirty="0"/>
              <a:t> values</a:t>
            </a:r>
          </a:p>
          <a:p>
            <a:pPr lvl="2">
              <a:lnSpc>
                <a:spcPct val="150000"/>
              </a:lnSpc>
            </a:pPr>
            <a: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  <a:t>callback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It is a </a:t>
            </a:r>
            <a:r>
              <a:rPr lang="en-US" b="1" dirty="0">
                <a:solidFill>
                  <a:schemeClr val="accent2"/>
                </a:solidFill>
              </a:rPr>
              <a:t>function</a:t>
            </a:r>
            <a:r>
              <a:rPr lang="en-US" dirty="0"/>
              <a:t> that would be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called</a:t>
            </a:r>
            <a:r>
              <a:rPr lang="en-US" dirty="0"/>
              <a:t> when the method has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finished</a:t>
            </a:r>
            <a:r>
              <a:rPr lang="en-US" dirty="0"/>
              <a:t> its </a:t>
            </a:r>
            <a:r>
              <a:rPr lang="en-US" b="1" dirty="0">
                <a:solidFill>
                  <a:srgbClr val="FFC000"/>
                </a:solidFill>
              </a:rPr>
              <a:t>execution</a:t>
            </a:r>
            <a:r>
              <a:rPr lang="en-US" dirty="0"/>
              <a:t>. It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accepts</a:t>
            </a:r>
            <a:r>
              <a:rPr lang="en-US" dirty="0"/>
              <a:t> a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single argument </a:t>
            </a:r>
            <a:r>
              <a:rPr lang="en-US" dirty="0"/>
              <a:t>representing </a:t>
            </a:r>
            <a:r>
              <a:rPr lang="en-US" b="1" dirty="0">
                <a:solidFill>
                  <a:schemeClr val="accent2"/>
                </a:solidFill>
              </a:rPr>
              <a:t>error</a:t>
            </a:r>
            <a:endParaRPr lang="en-US" dirty="0"/>
          </a:p>
          <a:p>
            <a:pPr lvl="2">
              <a:lnSpc>
                <a:spcPct val="150000"/>
              </a:lnSpc>
            </a:pP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05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Exercise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B050"/>
                </a:solidFill>
              </a:rPr>
              <a:t>Rewrite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C00000"/>
                </a:solidFill>
              </a:rPr>
              <a:t>previous code </a:t>
            </a:r>
            <a:r>
              <a:rPr lang="en-US" sz="2200" dirty="0"/>
              <a:t>using </a:t>
            </a:r>
            <a:r>
              <a:rPr lang="en-US" sz="2200" b="1" dirty="0" err="1">
                <a:solidFill>
                  <a:srgbClr val="7030A0"/>
                </a:solidFill>
              </a:rPr>
              <a:t>fs.appendFile</a:t>
            </a:r>
            <a:r>
              <a:rPr lang="en-US" sz="2200" b="1" dirty="0">
                <a:solidFill>
                  <a:srgbClr val="7030A0"/>
                </a:solidFill>
              </a:rPr>
              <a:t>() </a:t>
            </a:r>
            <a:r>
              <a:rPr lang="en-US" sz="2200" dirty="0"/>
              <a:t>method</a:t>
            </a:r>
            <a:endParaRPr lang="en-US" sz="2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05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4689F-12E4-24E4-62AD-1049720AF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975" y="1525904"/>
            <a:ext cx="8807450" cy="4927431"/>
          </a:xfrm>
        </p:spPr>
      </p:pic>
    </p:spTree>
    <p:extLst>
      <p:ext uri="{BB962C8B-B14F-4D97-AF65-F5344CB8AC3E}">
        <p14:creationId xmlns:p14="http://schemas.microsoft.com/office/powerpoint/2010/main" val="365284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Reading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</a:rPr>
              <a:t>Node.js fs module </a:t>
            </a:r>
            <a:r>
              <a:rPr lang="en-US" dirty="0"/>
              <a:t>provides </a:t>
            </a:r>
            <a:r>
              <a:rPr lang="en-US" b="1" dirty="0">
                <a:solidFill>
                  <a:schemeClr val="accent1"/>
                </a:solidFill>
              </a:rPr>
              <a:t>two different functions </a:t>
            </a:r>
            <a:r>
              <a:rPr lang="en-US" dirty="0"/>
              <a:t>for </a:t>
            </a:r>
            <a:r>
              <a:rPr lang="en-US" b="1" dirty="0">
                <a:solidFill>
                  <a:srgbClr val="00B050"/>
                </a:solidFill>
              </a:rPr>
              <a:t>reading</a:t>
            </a:r>
            <a:r>
              <a:rPr lang="en-US" dirty="0"/>
              <a:t> files: 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r>
              <a:rPr lang="en-US" b="1" dirty="0" err="1">
                <a:solidFill>
                  <a:schemeClr val="accent2"/>
                </a:solidFill>
              </a:rPr>
              <a:t>readFileSync</a:t>
            </a:r>
            <a:r>
              <a:rPr lang="en-US" b="1" dirty="0">
                <a:solidFill>
                  <a:schemeClr val="accent2"/>
                </a:solidFill>
              </a:rPr>
              <a:t>(</a:t>
            </a:r>
            <a:r>
              <a:rPr lang="en-US" b="1" dirty="0" err="1">
                <a:solidFill>
                  <a:schemeClr val="accent2"/>
                </a:solidFill>
              </a:rPr>
              <a:t>filename,options</a:t>
            </a:r>
            <a:r>
              <a:rPr lang="en-US" b="1" dirty="0">
                <a:solidFill>
                  <a:schemeClr val="accent2"/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endParaRPr lang="en-US" dirty="0">
              <a:solidFill>
                <a:schemeClr val="accent2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b="1" dirty="0" err="1">
                <a:solidFill>
                  <a:schemeClr val="accent2"/>
                </a:solidFill>
              </a:rPr>
              <a:t>readFile</a:t>
            </a:r>
            <a:r>
              <a:rPr lang="en-US" b="1" dirty="0">
                <a:solidFill>
                  <a:schemeClr val="accent2"/>
                </a:solidFill>
              </a:rPr>
              <a:t>(filename, options, callback)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Both </a:t>
            </a:r>
            <a:r>
              <a:rPr lang="en-US" b="1" dirty="0">
                <a:solidFill>
                  <a:srgbClr val="C00000"/>
                </a:solidFill>
              </a:rPr>
              <a:t>functions</a:t>
            </a:r>
            <a:r>
              <a:rPr lang="en-US" dirty="0"/>
              <a:t> take a </a:t>
            </a:r>
            <a:r>
              <a:rPr lang="en-US" b="1" dirty="0">
                <a:solidFill>
                  <a:srgbClr val="002060"/>
                </a:solidFill>
              </a:rPr>
              <a:t>file name </a:t>
            </a:r>
            <a:r>
              <a:rPr lang="en-US" dirty="0"/>
              <a:t>and </a:t>
            </a:r>
            <a:r>
              <a:rPr lang="en-US" b="1" dirty="0">
                <a:solidFill>
                  <a:srgbClr val="002060"/>
                </a:solidFill>
              </a:rPr>
              <a:t>options</a:t>
            </a:r>
            <a:r>
              <a:rPr lang="en-US" dirty="0"/>
              <a:t> as </a:t>
            </a:r>
            <a:r>
              <a:rPr lang="en-US" b="1" dirty="0">
                <a:solidFill>
                  <a:srgbClr val="FFC000"/>
                </a:solidFill>
              </a:rPr>
              <a:t>arguments</a:t>
            </a:r>
            <a:r>
              <a:rPr lang="en-US" dirty="0"/>
              <a:t>, </a:t>
            </a:r>
            <a:r>
              <a:rPr lang="en-US" b="1" dirty="0">
                <a:solidFill>
                  <a:srgbClr val="7030A0"/>
                </a:solidFill>
              </a:rPr>
              <a:t>open the file</a:t>
            </a:r>
            <a:r>
              <a:rPr lang="en-US" dirty="0"/>
              <a:t>,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read the content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returns it</a:t>
            </a:r>
            <a:r>
              <a:rPr lang="en-US" dirty="0"/>
              <a:t>. 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98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Difference 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rgbClr val="00B050"/>
                </a:solidFill>
              </a:rPr>
              <a:t>key difference </a:t>
            </a:r>
            <a:r>
              <a:rPr lang="en-US" dirty="0"/>
              <a:t>between them is that: 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r>
              <a:rPr lang="en-US" b="1" dirty="0" err="1">
                <a:solidFill>
                  <a:schemeClr val="accent2"/>
                </a:solidFill>
              </a:rPr>
              <a:t>readFileSync</a:t>
            </a:r>
            <a:r>
              <a:rPr lang="en-US" b="1" dirty="0">
                <a:solidFill>
                  <a:schemeClr val="accent2"/>
                </a:solidFill>
              </a:rPr>
              <a:t>() </a:t>
            </a:r>
            <a:r>
              <a:rPr lang="en-US" dirty="0"/>
              <a:t>is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synchronous.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r>
              <a:rPr lang="en-US" b="1" dirty="0" err="1">
                <a:solidFill>
                  <a:schemeClr val="accent2"/>
                </a:solidFill>
              </a:rPr>
              <a:t>readFile</a:t>
            </a:r>
            <a:r>
              <a:rPr lang="en-US" b="1" dirty="0">
                <a:solidFill>
                  <a:schemeClr val="accent2"/>
                </a:solidFill>
              </a:rPr>
              <a:t>() </a:t>
            </a:r>
            <a:r>
              <a:rPr lang="en-US" dirty="0"/>
              <a:t>is </a:t>
            </a:r>
            <a:r>
              <a:rPr lang="en-US" b="1" dirty="0">
                <a:solidFill>
                  <a:srgbClr val="FFC000"/>
                </a:solidFill>
              </a:rPr>
              <a:t>asynchronous</a:t>
            </a:r>
            <a:r>
              <a:rPr lang="en-US" dirty="0">
                <a:solidFill>
                  <a:srgbClr val="FFC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5158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Means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This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means</a:t>
            </a:r>
            <a:r>
              <a:rPr lang="en-US" sz="2200" dirty="0"/>
              <a:t> that </a:t>
            </a:r>
            <a:r>
              <a:rPr lang="en-US" sz="2200" b="1" dirty="0" err="1">
                <a:solidFill>
                  <a:schemeClr val="accent2"/>
                </a:solidFill>
              </a:rPr>
              <a:t>readFile</a:t>
            </a:r>
            <a:r>
              <a:rPr lang="en-US" sz="2200" b="1" dirty="0">
                <a:solidFill>
                  <a:schemeClr val="accent2"/>
                </a:solidFill>
              </a:rPr>
              <a:t>() </a:t>
            </a:r>
            <a:r>
              <a:rPr lang="en-US" sz="2200" dirty="0"/>
              <a:t>will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return immediately</a:t>
            </a:r>
            <a:r>
              <a:rPr lang="en-US" sz="2200" dirty="0"/>
              <a:t>, before the </a:t>
            </a:r>
            <a:r>
              <a:rPr lang="en-US" sz="2200" b="1" dirty="0">
                <a:solidFill>
                  <a:srgbClr val="00B050"/>
                </a:solidFill>
              </a:rPr>
              <a:t>file</a:t>
            </a:r>
            <a:r>
              <a:rPr lang="en-US" sz="2200" dirty="0"/>
              <a:t> has been </a:t>
            </a:r>
            <a:r>
              <a:rPr lang="en-US" sz="2200" b="1" dirty="0">
                <a:solidFill>
                  <a:srgbClr val="C00000"/>
                </a:solidFill>
              </a:rPr>
              <a:t>read</a:t>
            </a:r>
            <a:r>
              <a:rPr lang="en-US" sz="2200" dirty="0"/>
              <a:t> and only its </a:t>
            </a:r>
            <a:r>
              <a:rPr lang="en-US" sz="2200" b="1" u="sng" dirty="0">
                <a:solidFill>
                  <a:srgbClr val="7030A0"/>
                </a:solidFill>
              </a:rPr>
              <a:t>callback</a:t>
            </a:r>
            <a:r>
              <a:rPr lang="en-US" sz="2200" dirty="0"/>
              <a:t> will be </a:t>
            </a:r>
            <a:r>
              <a:rPr lang="en-US" sz="2200" b="1" dirty="0">
                <a:solidFill>
                  <a:srgbClr val="FFC000"/>
                </a:solidFill>
              </a:rPr>
              <a:t>called</a:t>
            </a:r>
            <a:r>
              <a:rPr lang="en-US" sz="2200" dirty="0"/>
              <a:t> when the </a:t>
            </a:r>
            <a:r>
              <a:rPr lang="en-US" sz="2200" b="1" dirty="0">
                <a:solidFill>
                  <a:schemeClr val="accent3"/>
                </a:solidFill>
              </a:rPr>
              <a:t>read operation </a:t>
            </a:r>
            <a:r>
              <a:rPr lang="en-US" sz="2200" dirty="0"/>
              <a:t>is </a:t>
            </a:r>
            <a:r>
              <a:rPr lang="en-US" sz="2200" b="1" dirty="0">
                <a:solidFill>
                  <a:srgbClr val="FFC000"/>
                </a:solidFill>
              </a:rPr>
              <a:t>completed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While </a:t>
            </a:r>
            <a:r>
              <a:rPr lang="en-US" sz="2200" b="1" dirty="0" err="1">
                <a:solidFill>
                  <a:schemeClr val="accent2"/>
                </a:solidFill>
              </a:rPr>
              <a:t>readFileSync</a:t>
            </a:r>
            <a:r>
              <a:rPr lang="en-US" sz="2200" b="1" dirty="0">
                <a:solidFill>
                  <a:schemeClr val="accent2"/>
                </a:solidFill>
              </a:rPr>
              <a:t>() </a:t>
            </a:r>
            <a:r>
              <a:rPr lang="en-US" sz="2200" dirty="0"/>
              <a:t>will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block</a:t>
            </a:r>
            <a:r>
              <a:rPr lang="en-US" sz="2200" dirty="0"/>
              <a:t> until the </a:t>
            </a:r>
            <a:r>
              <a:rPr lang="en-US" sz="2200" b="1" dirty="0">
                <a:solidFill>
                  <a:srgbClr val="FFC000"/>
                </a:solidFill>
              </a:rPr>
              <a:t>file</a:t>
            </a:r>
            <a:r>
              <a:rPr lang="en-US" sz="2200" dirty="0"/>
              <a:t> has been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read</a:t>
            </a:r>
            <a:r>
              <a:rPr lang="en-US" sz="2200" dirty="0"/>
              <a:t>. </a:t>
            </a:r>
            <a:endParaRPr lang="en-US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56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The </a:t>
            </a:r>
            <a:r>
              <a:rPr lang="en-US" sz="2700" b="1" cap="none" dirty="0" err="1"/>
              <a:t>fs.readFileSync</a:t>
            </a:r>
            <a:r>
              <a:rPr lang="en-US" sz="2700" b="1" cap="none" dirty="0"/>
              <a:t>() </a:t>
            </a:r>
            <a:r>
              <a:rPr lang="en-US" sz="2700" b="1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</a:t>
            </a:r>
            <a:r>
              <a:rPr lang="en-US" b="1" dirty="0" err="1">
                <a:solidFill>
                  <a:srgbClr val="C00000"/>
                </a:solidFill>
              </a:rPr>
              <a:t>fs.readFileSync</a:t>
            </a:r>
            <a:r>
              <a:rPr lang="en-US" b="1" dirty="0">
                <a:solidFill>
                  <a:srgbClr val="C00000"/>
                </a:solidFill>
              </a:rPr>
              <a:t>() </a:t>
            </a:r>
            <a:r>
              <a:rPr lang="en-US" dirty="0"/>
              <a:t>method is </a:t>
            </a:r>
            <a:r>
              <a:rPr lang="en-US" b="1" dirty="0">
                <a:solidFill>
                  <a:srgbClr val="FFC000"/>
                </a:solidFill>
              </a:rPr>
              <a:t>synchronous</a:t>
            </a:r>
            <a:r>
              <a:rPr lang="en-US" dirty="0"/>
              <a:t> and is </a:t>
            </a:r>
            <a:r>
              <a:rPr lang="en-US" b="1" dirty="0">
                <a:solidFill>
                  <a:srgbClr val="00B050"/>
                </a:solidFill>
              </a:rPr>
              <a:t>used</a:t>
            </a:r>
            <a:r>
              <a:rPr lang="en-US" dirty="0"/>
              <a:t> to </a:t>
            </a:r>
            <a:r>
              <a:rPr lang="en-US" b="1" dirty="0">
                <a:solidFill>
                  <a:srgbClr val="002060"/>
                </a:solidFill>
              </a:rPr>
              <a:t>read data </a:t>
            </a:r>
            <a:r>
              <a:rPr lang="en-US" dirty="0"/>
              <a:t>from a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file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It takes </a:t>
            </a:r>
            <a:r>
              <a:rPr lang="en-US" b="1" dirty="0">
                <a:solidFill>
                  <a:schemeClr val="accent2"/>
                </a:solidFill>
              </a:rPr>
              <a:t>two arguments</a:t>
            </a:r>
            <a:r>
              <a:rPr lang="en-US" dirty="0"/>
              <a:t>: the </a:t>
            </a:r>
            <a:r>
              <a:rPr lang="en-US" b="1" dirty="0">
                <a:solidFill>
                  <a:srgbClr val="0070C0"/>
                </a:solidFill>
              </a:rPr>
              <a:t>file path </a:t>
            </a:r>
            <a:r>
              <a:rPr lang="en-US" dirty="0"/>
              <a:t>and the </a:t>
            </a:r>
            <a:r>
              <a:rPr lang="en-US" b="1" dirty="0">
                <a:solidFill>
                  <a:srgbClr val="0070C0"/>
                </a:solidFill>
              </a:rPr>
              <a:t>options</a:t>
            </a:r>
            <a:r>
              <a:rPr lang="en-US" dirty="0"/>
              <a:t> indicating </a:t>
            </a:r>
            <a:r>
              <a:rPr lang="en-US" b="1" dirty="0">
                <a:solidFill>
                  <a:srgbClr val="00B050"/>
                </a:solidFill>
              </a:rPr>
              <a:t>type of data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1"/>
                </a:solidFill>
              </a:rPr>
              <a:t>returns the file content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b="1" u="sng" dirty="0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u="sng" dirty="0">
                <a:solidFill>
                  <a:schemeClr val="accent3"/>
                </a:solidFill>
              </a:rPr>
              <a:t>Syntax:</a:t>
            </a:r>
          </a:p>
          <a:p>
            <a:pPr lvl="1">
              <a:lnSpc>
                <a:spcPct val="150000"/>
              </a:lnSpc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fs.readFileSync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file,options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04244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The </a:t>
            </a:r>
            <a:r>
              <a:rPr lang="en-US" sz="2700" b="1" cap="none" dirty="0" err="1"/>
              <a:t>fs.readFileSync</a:t>
            </a:r>
            <a:r>
              <a:rPr lang="en-US" sz="2700" b="1" cap="none" dirty="0"/>
              <a:t>() </a:t>
            </a:r>
            <a:r>
              <a:rPr lang="en-US" sz="2700" b="1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solidFill>
                  <a:schemeClr val="accent3"/>
                </a:solidFill>
              </a:rPr>
              <a:t>Syntax:</a:t>
            </a:r>
          </a:p>
          <a:p>
            <a:pPr lvl="1">
              <a:lnSpc>
                <a:spcPct val="150000"/>
              </a:lnSpc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fs.readFileSync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file,options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lvl="2">
              <a:lnSpc>
                <a:spcPct val="150000"/>
              </a:lnSpc>
            </a:pP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  <a:t>path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It is a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dirty="0"/>
              <a:t>,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Buffer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URL</a:t>
            </a:r>
            <a:r>
              <a:rPr lang="en-US" dirty="0"/>
              <a:t> that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denotes </a:t>
            </a:r>
            <a:r>
              <a:rPr lang="en-US" dirty="0"/>
              <a:t>the </a:t>
            </a:r>
            <a:r>
              <a:rPr lang="en-US" b="1" dirty="0">
                <a:solidFill>
                  <a:schemeClr val="accent1"/>
                </a:solidFill>
              </a:rPr>
              <a:t>path</a:t>
            </a:r>
            <a:r>
              <a:rPr lang="en-US" dirty="0"/>
              <a:t> of the </a:t>
            </a:r>
            <a:r>
              <a:rPr lang="en-US" b="1" dirty="0">
                <a:solidFill>
                  <a:srgbClr val="00B050"/>
                </a:solidFill>
              </a:rPr>
              <a:t>file </a:t>
            </a:r>
            <a:r>
              <a:rPr lang="en-US" dirty="0"/>
              <a:t>or </a:t>
            </a:r>
            <a:r>
              <a:rPr lang="en-US" b="1" dirty="0">
                <a:solidFill>
                  <a:srgbClr val="00B050"/>
                </a:solidFill>
              </a:rPr>
              <a:t>directory </a:t>
            </a:r>
            <a:r>
              <a:rPr lang="en-US" dirty="0"/>
              <a:t>in which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writing</a:t>
            </a:r>
            <a:r>
              <a:rPr lang="en-US" dirty="0"/>
              <a:t> is to be </a:t>
            </a:r>
            <a:r>
              <a:rPr lang="en-US" b="1" dirty="0">
                <a:solidFill>
                  <a:srgbClr val="C00000"/>
                </a:solidFill>
              </a:rPr>
              <a:t>done</a:t>
            </a:r>
            <a:r>
              <a:rPr lang="en-US" dirty="0"/>
              <a:t>. If the </a:t>
            </a:r>
            <a:r>
              <a:rPr lang="en-US" b="1" dirty="0">
                <a:solidFill>
                  <a:srgbClr val="00B050"/>
                </a:solidFill>
              </a:rPr>
              <a:t>file</a:t>
            </a:r>
            <a:r>
              <a:rPr lang="en-US" dirty="0"/>
              <a:t> is </a:t>
            </a:r>
            <a:r>
              <a:rPr lang="en-US" b="1" dirty="0">
                <a:solidFill>
                  <a:srgbClr val="002060"/>
                </a:solidFill>
              </a:rPr>
              <a:t>not present </a:t>
            </a:r>
            <a:r>
              <a:rPr lang="en-US" dirty="0"/>
              <a:t>an </a:t>
            </a:r>
            <a:r>
              <a:rPr lang="en-US" b="1" dirty="0">
                <a:solidFill>
                  <a:schemeClr val="accent1"/>
                </a:solidFill>
              </a:rPr>
              <a:t>error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dirty="0"/>
              <a:t>will be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thrown </a:t>
            </a:r>
            <a:r>
              <a:rPr lang="en-US" dirty="0"/>
              <a:t>and if it is </a:t>
            </a:r>
            <a:r>
              <a:rPr lang="en-US" b="1" dirty="0">
                <a:solidFill>
                  <a:srgbClr val="FFC000"/>
                </a:solidFill>
              </a:rPr>
              <a:t>present</a:t>
            </a:r>
            <a:r>
              <a:rPr lang="en-US" dirty="0"/>
              <a:t> it </a:t>
            </a:r>
            <a:r>
              <a:rPr lang="en-US" b="1" dirty="0">
                <a:solidFill>
                  <a:srgbClr val="7030A0"/>
                </a:solidFill>
              </a:rPr>
              <a:t>gets opened </a:t>
            </a:r>
            <a:r>
              <a:rPr lang="en-US" dirty="0"/>
              <a:t>for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reading</a:t>
            </a:r>
          </a:p>
          <a:p>
            <a:pPr lvl="2">
              <a:lnSpc>
                <a:spcPct val="150000"/>
              </a:lnSpc>
            </a:pP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  <a:t>options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an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object</a:t>
            </a:r>
            <a:r>
              <a:rPr lang="en-US" dirty="0"/>
              <a:t> or a </a:t>
            </a:r>
            <a:r>
              <a:rPr lang="en-US" b="1" dirty="0">
                <a:solidFill>
                  <a:srgbClr val="FFC000"/>
                </a:solidFill>
              </a:rPr>
              <a:t>string</a:t>
            </a:r>
            <a:r>
              <a:rPr lang="en-US" dirty="0"/>
              <a:t> to </a:t>
            </a:r>
            <a:r>
              <a:rPr lang="en-US" b="1" dirty="0">
                <a:solidFill>
                  <a:srgbClr val="00B050"/>
                </a:solidFill>
              </a:rPr>
              <a:t>represent</a:t>
            </a:r>
            <a:r>
              <a:rPr lang="en-US" dirty="0"/>
              <a:t> the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encoding format </a:t>
            </a:r>
            <a:r>
              <a:rPr lang="en-US" dirty="0"/>
              <a:t>of the </a:t>
            </a:r>
            <a:r>
              <a:rPr lang="en-US" b="1" dirty="0">
                <a:solidFill>
                  <a:srgbClr val="00B050"/>
                </a:solidFill>
              </a:rPr>
              <a:t>file content</a:t>
            </a:r>
            <a:r>
              <a:rPr lang="en-US" dirty="0"/>
              <a:t> to be read.</a:t>
            </a:r>
          </a:p>
          <a:p>
            <a:pPr lvl="2">
              <a:lnSpc>
                <a:spcPct val="150000"/>
              </a:lnSpc>
            </a:pPr>
            <a:r>
              <a:rPr lang="en-US" b="1" dirty="0">
                <a:solidFill>
                  <a:srgbClr val="FFC000"/>
                </a:solidFill>
              </a:rPr>
              <a:t>Return Value: </a:t>
            </a:r>
            <a:r>
              <a:rPr lang="en-US" dirty="0"/>
              <a:t>Returns a </a:t>
            </a:r>
            <a:r>
              <a:rPr lang="en-US" b="1" dirty="0">
                <a:solidFill>
                  <a:srgbClr val="0070C0"/>
                </a:solidFill>
              </a:rPr>
              <a:t>buffer </a:t>
            </a:r>
            <a:r>
              <a:rPr lang="en-US" dirty="0"/>
              <a:t>or a </a:t>
            </a:r>
            <a:r>
              <a:rPr lang="en-US" b="1" dirty="0">
                <a:solidFill>
                  <a:srgbClr val="C00000"/>
                </a:solidFill>
              </a:rPr>
              <a:t>string</a:t>
            </a:r>
          </a:p>
          <a:p>
            <a:pPr lvl="2">
              <a:lnSpc>
                <a:spcPct val="150000"/>
              </a:lnSpc>
            </a:pP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43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Exercise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B050"/>
                </a:solidFill>
              </a:rPr>
              <a:t>WAS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open</a:t>
            </a:r>
            <a:r>
              <a:rPr lang="en-US" sz="2200" dirty="0"/>
              <a:t> a </a:t>
            </a:r>
            <a:r>
              <a:rPr lang="en-US" sz="2200" b="1" dirty="0">
                <a:solidFill>
                  <a:srgbClr val="C00000"/>
                </a:solidFill>
              </a:rPr>
              <a:t>file</a:t>
            </a:r>
            <a:r>
              <a:rPr lang="en-US" sz="2200" dirty="0"/>
              <a:t> called </a:t>
            </a:r>
            <a:r>
              <a:rPr lang="en-US" sz="2200" b="1" dirty="0">
                <a:solidFill>
                  <a:schemeClr val="accent2"/>
                </a:solidFill>
              </a:rPr>
              <a:t>message.txt</a:t>
            </a:r>
            <a:r>
              <a:rPr lang="en-US" sz="2200" dirty="0"/>
              <a:t> in the </a:t>
            </a:r>
            <a:r>
              <a:rPr lang="en-US" sz="2200" b="1" dirty="0" err="1">
                <a:solidFill>
                  <a:srgbClr val="002060"/>
                </a:solidFill>
              </a:rPr>
              <a:t>text_files</a:t>
            </a:r>
            <a:r>
              <a:rPr lang="en-US" sz="2200" b="1" dirty="0">
                <a:solidFill>
                  <a:srgbClr val="002060"/>
                </a:solidFill>
              </a:rPr>
              <a:t> </a:t>
            </a:r>
            <a:r>
              <a:rPr lang="en-US" sz="2200" dirty="0"/>
              <a:t>folder of your app 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Now </a:t>
            </a:r>
            <a:r>
              <a:rPr lang="en-US" sz="2200" b="1" dirty="0">
                <a:solidFill>
                  <a:srgbClr val="7030A0"/>
                </a:solidFill>
              </a:rPr>
              <a:t>read </a:t>
            </a:r>
            <a:r>
              <a:rPr lang="en-US" sz="2200" dirty="0"/>
              <a:t>the </a:t>
            </a:r>
            <a:r>
              <a:rPr lang="en-US" sz="2200" b="1" dirty="0">
                <a:solidFill>
                  <a:srgbClr val="C00000"/>
                </a:solidFill>
              </a:rPr>
              <a:t>contents</a:t>
            </a:r>
            <a:r>
              <a:rPr lang="en-US" sz="2200" dirty="0"/>
              <a:t> of the </a:t>
            </a:r>
            <a:r>
              <a:rPr lang="en-US" sz="2200" b="1" dirty="0">
                <a:solidFill>
                  <a:srgbClr val="00B050"/>
                </a:solidFill>
              </a:rPr>
              <a:t>file </a:t>
            </a:r>
            <a:r>
              <a:rPr lang="en-US" sz="2200" dirty="0"/>
              <a:t>and </a:t>
            </a:r>
            <a:r>
              <a:rPr lang="en-US" sz="2200" b="1" dirty="0">
                <a:solidFill>
                  <a:srgbClr val="0070C0"/>
                </a:solidFill>
              </a:rPr>
              <a:t>display</a:t>
            </a:r>
            <a:r>
              <a:rPr lang="en-US" sz="2200" dirty="0"/>
              <a:t> it in </a:t>
            </a:r>
            <a:r>
              <a:rPr lang="en-US" sz="2200" b="1" dirty="0">
                <a:solidFill>
                  <a:schemeClr val="accent2"/>
                </a:solidFill>
              </a:rPr>
              <a:t>console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Also </a:t>
            </a:r>
            <a:r>
              <a:rPr lang="en-US" sz="2200" b="1" dirty="0">
                <a:solidFill>
                  <a:srgbClr val="FFC000"/>
                </a:solidFill>
              </a:rPr>
              <a:t>handle errors </a:t>
            </a:r>
            <a:r>
              <a:rPr lang="en-US" sz="2200" dirty="0"/>
              <a:t>which </a:t>
            </a:r>
            <a:r>
              <a:rPr lang="en-US" sz="2200" b="1" dirty="0">
                <a:solidFill>
                  <a:srgbClr val="C00000"/>
                </a:solidFill>
              </a:rPr>
              <a:t>can occur </a:t>
            </a:r>
            <a:r>
              <a:rPr lang="en-US" sz="2200" dirty="0"/>
              <a:t>during </a:t>
            </a:r>
            <a:r>
              <a:rPr lang="en-US" sz="2200" b="1" dirty="0">
                <a:solidFill>
                  <a:srgbClr val="0070C0"/>
                </a:solidFill>
              </a:rPr>
              <a:t>read operation</a:t>
            </a:r>
          </a:p>
        </p:txBody>
      </p:sp>
    </p:spTree>
    <p:extLst>
      <p:ext uri="{BB962C8B-B14F-4D97-AF65-F5344CB8AC3E}">
        <p14:creationId xmlns:p14="http://schemas.microsoft.com/office/powerpoint/2010/main" val="399547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4689F-12E4-24E4-62AD-1049720AF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559" y="1412776"/>
            <a:ext cx="7776865" cy="5040560"/>
          </a:xfrm>
        </p:spPr>
      </p:pic>
    </p:spTree>
    <p:extLst>
      <p:ext uri="{BB962C8B-B14F-4D97-AF65-F5344CB8AC3E}">
        <p14:creationId xmlns:p14="http://schemas.microsoft.com/office/powerpoint/2010/main" val="92290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1742</TotalTime>
  <Words>1207</Words>
  <Application>Microsoft Office PowerPoint</Application>
  <PresentationFormat>On-screen Show (4:3)</PresentationFormat>
  <Paragraphs>148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Bookman Old Style</vt:lpstr>
      <vt:lpstr>Calibri</vt:lpstr>
      <vt:lpstr>Century Gothic</vt:lpstr>
      <vt:lpstr>Wingdings</vt:lpstr>
      <vt:lpstr>Vapor Trail</vt:lpstr>
      <vt:lpstr>PowerPoint Presentation</vt:lpstr>
      <vt:lpstr>Today’s Agenda</vt:lpstr>
      <vt:lpstr>Reading file</vt:lpstr>
      <vt:lpstr>Difference  ?</vt:lpstr>
      <vt:lpstr>Means ?</vt:lpstr>
      <vt:lpstr>The fs.readFileSync() method</vt:lpstr>
      <vt:lpstr>The fs.readFileSync() method</vt:lpstr>
      <vt:lpstr>Exercise 8</vt:lpstr>
      <vt:lpstr>Solution</vt:lpstr>
      <vt:lpstr>Why we used ‘utf-8’ ?</vt:lpstr>
      <vt:lpstr>Exercise 9</vt:lpstr>
      <vt:lpstr>Previous code using buffer</vt:lpstr>
      <vt:lpstr>The fs.readFile() method</vt:lpstr>
      <vt:lpstr>The fs.readFile() method</vt:lpstr>
      <vt:lpstr>Exercise 10</vt:lpstr>
      <vt:lpstr>Solution</vt:lpstr>
      <vt:lpstr>appending to a file</vt:lpstr>
      <vt:lpstr>The fs.appendFileSync() method</vt:lpstr>
      <vt:lpstr>The fs.appendFileSync() method</vt:lpstr>
      <vt:lpstr>Exercise 11</vt:lpstr>
      <vt:lpstr>Solution</vt:lpstr>
      <vt:lpstr>The fs.appendFile() method</vt:lpstr>
      <vt:lpstr>The fs.appendFile() method</vt:lpstr>
      <vt:lpstr>Exercise 12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Sharma Computer Academy</cp:lastModifiedBy>
  <cp:revision>250</cp:revision>
  <dcterms:created xsi:type="dcterms:W3CDTF">2015-12-21T13:46:00Z</dcterms:created>
  <dcterms:modified xsi:type="dcterms:W3CDTF">2023-05-19T09:00:49Z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D7D8A44C01E6481A8EB8A1F0E373AA96</vt:lpwstr>
  </property>
  <property fmtid="{D5CDD505-2E9C-101B-9397-08002B2CF9AE}" pid="3" name="KSOProductBuildVer">
    <vt:lpwstr>1033-11.2.0.11254</vt:lpwstr>
  </property>
</Properties>
</file>