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8"/>
  </p:notesMasterIdLst>
  <p:sldIdLst>
    <p:sldId id="256" r:id="rId2"/>
    <p:sldId id="301" r:id="rId3"/>
    <p:sldId id="877" r:id="rId4"/>
    <p:sldId id="879" r:id="rId5"/>
    <p:sldId id="878" r:id="rId6"/>
    <p:sldId id="88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D72923F-E11E-4E61-944E-8B947CFABF30}"/>
    <pc:docChg chg="delSld modSld">
      <pc:chgData name="Sharma Computer Academy" userId="08476b32c11f4418" providerId="LiveId" clId="{6D72923F-E11E-4E61-944E-8B947CFABF30}" dt="2023-05-19T09:02:36.461" v="84" actId="47"/>
      <pc:docMkLst>
        <pc:docMk/>
      </pc:docMkLst>
      <pc:sldChg chg="modSp mod">
        <pc:chgData name="Sharma Computer Academy" userId="08476b32c11f4418" providerId="LiveId" clId="{6D72923F-E11E-4E61-944E-8B947CFABF30}" dt="2023-05-19T09:01:01.167" v="0" actId="20577"/>
        <pc:sldMkLst>
          <pc:docMk/>
          <pc:sldMk cId="0" sldId="256"/>
        </pc:sldMkLst>
        <pc:spChg chg="mod">
          <ac:chgData name="Sharma Computer Academy" userId="08476b32c11f4418" providerId="LiveId" clId="{6D72923F-E11E-4E61-944E-8B947CFABF30}" dt="2023-05-19T09:01:01.167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 modAnim">
        <pc:chgData name="Sharma Computer Academy" userId="08476b32c11f4418" providerId="LiveId" clId="{6D72923F-E11E-4E61-944E-8B947CFABF30}" dt="2023-05-19T09:02:17.542" v="83" actId="6549"/>
        <pc:sldMkLst>
          <pc:docMk/>
          <pc:sldMk cId="0" sldId="301"/>
        </pc:sldMkLst>
        <pc:spChg chg="mod">
          <ac:chgData name="Sharma Computer Academy" userId="08476b32c11f4418" providerId="LiveId" clId="{6D72923F-E11E-4E61-944E-8B947CFABF30}" dt="2023-05-19T09:02:17.542" v="83" actId="6549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1822058177" sldId="820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3378106717" sldId="850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3342053811" sldId="851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3652842539" sldId="854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3127985864" sldId="858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851585534" sldId="859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455568779" sldId="860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1804244403" sldId="861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2601430925" sldId="862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3995477303" sldId="863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922903560" sldId="864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1561965358" sldId="865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3215715169" sldId="866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1265154753" sldId="867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456165696" sldId="868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3836580129" sldId="869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3616194755" sldId="870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686363628" sldId="871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2848980895" sldId="872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2154526433" sldId="873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2544779451" sldId="874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2848239213" sldId="875"/>
        </pc:sldMkLst>
      </pc:sldChg>
      <pc:sldChg chg="del">
        <pc:chgData name="Sharma Computer Academy" userId="08476b32c11f4418" providerId="LiveId" clId="{6D72923F-E11E-4E61-944E-8B947CFABF30}" dt="2023-05-19T09:02:36.461" v="84" actId="47"/>
        <pc:sldMkLst>
          <pc:docMk/>
          <pc:sldMk cId="4057247252" sldId="876"/>
        </pc:sldMkLst>
      </pc:sldChg>
    </pc:docChg>
  </pc:docChgLst>
  <pc:docChgLst>
    <pc:chgData name="Sharma Computer Academy" userId="08476b32c11f4418" providerId="LiveId" clId="{5742A3B3-5FBB-4BBA-97D6-4B0390816D1F}"/>
    <pc:docChg chg="delSld">
      <pc:chgData name="Sharma Computer Academy" userId="08476b32c11f4418" providerId="LiveId" clId="{5742A3B3-5FBB-4BBA-97D6-4B0390816D1F}" dt="2023-05-19T17:04:40.891" v="0" actId="47"/>
      <pc:docMkLst>
        <pc:docMk/>
      </pc:docMkLst>
      <pc:sldChg chg="del">
        <pc:chgData name="Sharma Computer Academy" userId="08476b32c11f4418" providerId="LiveId" clId="{5742A3B3-5FBB-4BBA-97D6-4B0390816D1F}" dt="2023-05-19T17:04:40.891" v="0" actId="47"/>
        <pc:sldMkLst>
          <pc:docMk/>
          <pc:sldMk cId="35467227" sldId="881"/>
        </pc:sldMkLst>
      </pc:sldChg>
      <pc:sldChg chg="del">
        <pc:chgData name="Sharma Computer Academy" userId="08476b32c11f4418" providerId="LiveId" clId="{5742A3B3-5FBB-4BBA-97D6-4B0390816D1F}" dt="2023-05-19T17:04:40.891" v="0" actId="47"/>
        <pc:sldMkLst>
          <pc:docMk/>
          <pc:sldMk cId="8824071" sldId="882"/>
        </pc:sldMkLst>
      </pc:sldChg>
      <pc:sldChg chg="del">
        <pc:chgData name="Sharma Computer Academy" userId="08476b32c11f4418" providerId="LiveId" clId="{5742A3B3-5FBB-4BBA-97D6-4B0390816D1F}" dt="2023-05-19T17:04:40.891" v="0" actId="47"/>
        <pc:sldMkLst>
          <pc:docMk/>
          <pc:sldMk cId="356796810" sldId="883"/>
        </pc:sldMkLst>
      </pc:sldChg>
      <pc:sldChg chg="del">
        <pc:chgData name="Sharma Computer Academy" userId="08476b32c11f4418" providerId="LiveId" clId="{5742A3B3-5FBB-4BBA-97D6-4B0390816D1F}" dt="2023-05-19T17:04:40.891" v="0" actId="47"/>
        <pc:sldMkLst>
          <pc:docMk/>
          <pc:sldMk cId="807743336" sldId="884"/>
        </pc:sldMkLst>
      </pc:sldChg>
      <pc:sldChg chg="del">
        <pc:chgData name="Sharma Computer Academy" userId="08476b32c11f4418" providerId="LiveId" clId="{5742A3B3-5FBB-4BBA-97D6-4B0390816D1F}" dt="2023-05-19T17:04:40.891" v="0" actId="47"/>
        <pc:sldMkLst>
          <pc:docMk/>
          <pc:sldMk cId="1698575177" sldId="885"/>
        </pc:sldMkLst>
      </pc:sldChg>
      <pc:sldChg chg="del">
        <pc:chgData name="Sharma Computer Academy" userId="08476b32c11f4418" providerId="LiveId" clId="{5742A3B3-5FBB-4BBA-97D6-4B0390816D1F}" dt="2023-05-19T17:04:40.891" v="0" actId="47"/>
        <pc:sldMkLst>
          <pc:docMk/>
          <pc:sldMk cId="153659310" sldId="886"/>
        </pc:sldMkLst>
      </pc:sldChg>
      <pc:sldChg chg="del">
        <pc:chgData name="Sharma Computer Academy" userId="08476b32c11f4418" providerId="LiveId" clId="{5742A3B3-5FBB-4BBA-97D6-4B0390816D1F}" dt="2023-05-19T17:04:40.891" v="0" actId="47"/>
        <pc:sldMkLst>
          <pc:docMk/>
          <pc:sldMk cId="1163317034" sldId="887"/>
        </pc:sldMkLst>
      </pc:sldChg>
      <pc:sldChg chg="del">
        <pc:chgData name="Sharma Computer Academy" userId="08476b32c11f4418" providerId="LiveId" clId="{5742A3B3-5FBB-4BBA-97D6-4B0390816D1F}" dt="2023-05-19T17:04:40.891" v="0" actId="47"/>
        <pc:sldMkLst>
          <pc:docMk/>
          <pc:sldMk cId="2369336792" sldId="888"/>
        </pc:sldMkLst>
      </pc:sldChg>
      <pc:sldChg chg="del">
        <pc:chgData name="Sharma Computer Academy" userId="08476b32c11f4418" providerId="LiveId" clId="{5742A3B3-5FBB-4BBA-97D6-4B0390816D1F}" dt="2023-05-19T17:04:40.891" v="0" actId="47"/>
        <pc:sldMkLst>
          <pc:docMk/>
          <pc:sldMk cId="139924450" sldId="8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5265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Project 1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+mn-ea"/>
              </a:rPr>
              <a:t>Writing Object In File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Reading Object From File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Project 2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 </a:t>
            </a:r>
            <a:r>
              <a:rPr lang="en-US" sz="2200" dirty="0"/>
              <a:t>containing </a:t>
            </a:r>
            <a:r>
              <a:rPr lang="en-US" sz="2200" b="1" dirty="0">
                <a:solidFill>
                  <a:srgbClr val="002060"/>
                </a:solidFill>
              </a:rPr>
              <a:t>3 functions </a:t>
            </a:r>
            <a:r>
              <a:rPr lang="en-US" sz="2200" dirty="0"/>
              <a:t>called </a:t>
            </a:r>
            <a:r>
              <a:rPr lang="en-US" sz="2200" b="1" dirty="0" err="1">
                <a:solidFill>
                  <a:srgbClr val="C00000"/>
                </a:solidFill>
              </a:rPr>
              <a:t>addHeaders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rgbClr val="C00000"/>
                </a:solidFill>
              </a:rPr>
              <a:t>addItems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rgbClr val="C00000"/>
                </a:solidFill>
              </a:rPr>
              <a:t>showItems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err="1">
                <a:solidFill>
                  <a:srgbClr val="C00000"/>
                </a:solidFill>
              </a:rPr>
              <a:t>addHeaders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: This </a:t>
            </a:r>
            <a:r>
              <a:rPr lang="en-US" sz="2200" b="1" dirty="0">
                <a:solidFill>
                  <a:srgbClr val="002060"/>
                </a:solidFill>
              </a:rPr>
              <a:t>function</a:t>
            </a:r>
            <a:r>
              <a:rPr lang="en-US" sz="2200" dirty="0"/>
              <a:t> should </a:t>
            </a:r>
            <a:r>
              <a:rPr lang="en-US" sz="2200" b="1" dirty="0">
                <a:solidFill>
                  <a:srgbClr val="7030A0"/>
                </a:solidFill>
              </a:rPr>
              <a:t>accept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B050"/>
                </a:solidFill>
              </a:rPr>
              <a:t>file path </a:t>
            </a:r>
            <a:r>
              <a:rPr lang="en-US" sz="2200" dirty="0"/>
              <a:t>and an </a:t>
            </a:r>
            <a:r>
              <a:rPr lang="en-US" sz="2200" b="1" dirty="0">
                <a:solidFill>
                  <a:schemeClr val="accent2"/>
                </a:solidFill>
              </a:rPr>
              <a:t>array</a:t>
            </a:r>
            <a:r>
              <a:rPr lang="en-US" sz="2200" dirty="0"/>
              <a:t> containing “</a:t>
            </a:r>
            <a:r>
              <a:rPr lang="en-US" sz="2200" b="1" dirty="0" err="1">
                <a:solidFill>
                  <a:schemeClr val="accent1"/>
                </a:solidFill>
              </a:rPr>
              <a:t>name</a:t>
            </a:r>
            <a:r>
              <a:rPr lang="en-US" sz="2200" dirty="0" err="1"/>
              <a:t>”,”</a:t>
            </a:r>
            <a:r>
              <a:rPr lang="en-US" sz="2200" b="1" dirty="0" err="1">
                <a:solidFill>
                  <a:schemeClr val="accent1"/>
                </a:solidFill>
              </a:rPr>
              <a:t>qty</a:t>
            </a:r>
            <a:r>
              <a:rPr lang="en-US" sz="2200" dirty="0"/>
              <a:t>” and “</a:t>
            </a:r>
            <a:r>
              <a:rPr lang="en-US" sz="2200" b="1" dirty="0">
                <a:solidFill>
                  <a:schemeClr val="accent1"/>
                </a:solidFill>
              </a:rPr>
              <a:t>price</a:t>
            </a:r>
            <a:r>
              <a:rPr lang="en-US" sz="2200" dirty="0"/>
              <a:t>” as </a:t>
            </a:r>
            <a:r>
              <a:rPr lang="en-US" sz="2200" b="1" dirty="0">
                <a:solidFill>
                  <a:srgbClr val="FFC000"/>
                </a:solidFill>
              </a:rPr>
              <a:t>argument</a:t>
            </a:r>
            <a:r>
              <a:rPr lang="en-US" sz="2200" dirty="0"/>
              <a:t> and should </a:t>
            </a:r>
            <a:r>
              <a:rPr lang="en-US" sz="2200" b="1" dirty="0">
                <a:solidFill>
                  <a:schemeClr val="accent1"/>
                </a:solidFill>
              </a:rPr>
              <a:t>write it </a:t>
            </a:r>
            <a:r>
              <a:rPr lang="en-US" sz="2200" dirty="0"/>
              <a:t>in the file. It should </a:t>
            </a:r>
            <a:r>
              <a:rPr lang="en-US" sz="2200" b="1" dirty="0">
                <a:solidFill>
                  <a:srgbClr val="00B050"/>
                </a:solidFill>
              </a:rPr>
              <a:t>return true </a:t>
            </a:r>
            <a:r>
              <a:rPr lang="en-US" sz="2200" dirty="0"/>
              <a:t>if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operation</a:t>
            </a:r>
            <a:r>
              <a:rPr lang="en-US" sz="2200" dirty="0"/>
              <a:t> was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successful</a:t>
            </a:r>
            <a:r>
              <a:rPr lang="en-US" sz="2200" dirty="0"/>
              <a:t> otherwise </a:t>
            </a:r>
            <a:r>
              <a:rPr lang="en-US" sz="2200" b="1" dirty="0">
                <a:solidFill>
                  <a:schemeClr val="accent1"/>
                </a:solidFill>
              </a:rPr>
              <a:t>false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96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 err="1">
                <a:solidFill>
                  <a:srgbClr val="C00000"/>
                </a:solidFill>
              </a:rPr>
              <a:t>addItems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: This </a:t>
            </a:r>
            <a:r>
              <a:rPr lang="en-US" sz="2200" b="1" dirty="0">
                <a:solidFill>
                  <a:srgbClr val="002060"/>
                </a:solidFill>
              </a:rPr>
              <a:t>function</a:t>
            </a:r>
            <a:r>
              <a:rPr lang="en-US" sz="2200" dirty="0"/>
              <a:t> should </a:t>
            </a:r>
            <a:r>
              <a:rPr lang="en-US" sz="2200" b="1" dirty="0">
                <a:solidFill>
                  <a:srgbClr val="7030A0"/>
                </a:solidFill>
              </a:rPr>
              <a:t>accept</a:t>
            </a:r>
            <a:r>
              <a:rPr lang="en-US" sz="2200" dirty="0"/>
              <a:t> the same </a:t>
            </a:r>
            <a:r>
              <a:rPr lang="en-US" sz="2200" b="1" dirty="0">
                <a:solidFill>
                  <a:srgbClr val="00B050"/>
                </a:solidFill>
              </a:rPr>
              <a:t>file path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before</a:t>
            </a:r>
            <a:r>
              <a:rPr lang="en-US" sz="2200" dirty="0"/>
              <a:t> and an </a:t>
            </a:r>
            <a:r>
              <a:rPr lang="en-US" sz="2200" b="1" dirty="0">
                <a:solidFill>
                  <a:schemeClr val="accent2"/>
                </a:solidFill>
              </a:rPr>
              <a:t>array of objects </a:t>
            </a:r>
            <a:r>
              <a:rPr lang="en-US" sz="2200" dirty="0"/>
              <a:t>as shown below and should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save these objects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200" dirty="0"/>
              <a:t>. It should </a:t>
            </a:r>
            <a:r>
              <a:rPr lang="en-US" sz="2200" b="1" dirty="0">
                <a:solidFill>
                  <a:srgbClr val="00B050"/>
                </a:solidFill>
              </a:rPr>
              <a:t>return true </a:t>
            </a:r>
            <a:r>
              <a:rPr lang="en-US" sz="2200" dirty="0"/>
              <a:t>if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operation</a:t>
            </a:r>
            <a:r>
              <a:rPr lang="en-US" sz="2200" dirty="0"/>
              <a:t> was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successful</a:t>
            </a:r>
            <a:r>
              <a:rPr lang="en-US" sz="2200" dirty="0"/>
              <a:t> otherwise </a:t>
            </a:r>
            <a:r>
              <a:rPr lang="en-US" sz="2200" b="1" dirty="0">
                <a:solidFill>
                  <a:schemeClr val="accent1"/>
                </a:solidFill>
              </a:rPr>
              <a:t>false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r>
              <a:rPr lang="en-US" sz="1800" b="1" i="1" dirty="0">
                <a:latin typeface="Consolas" panose="020B0609020204030204" pitchFamily="49" charset="0"/>
              </a:rPr>
              <a:t>	 let</a:t>
            </a:r>
            <a:r>
              <a:rPr lang="en-US" sz="1800" b="1" dirty="0">
                <a:latin typeface="Consolas" panose="020B0609020204030204" pitchFamily="49" charset="0"/>
              </a:rPr>
              <a:t> items = [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    			{ name: "Bread", qty: 4, price: 20 },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    			{ name: "Milk", qty: 2, price: 35 },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    			{ name: "Butter", qty: 3, price: 250 },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		      ];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52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 err="1">
                <a:solidFill>
                  <a:srgbClr val="C00000"/>
                </a:solidFill>
              </a:rPr>
              <a:t>showtems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: This </a:t>
            </a:r>
            <a:r>
              <a:rPr lang="en-US" sz="2200" b="1" dirty="0">
                <a:solidFill>
                  <a:srgbClr val="002060"/>
                </a:solidFill>
              </a:rPr>
              <a:t>function</a:t>
            </a:r>
            <a:r>
              <a:rPr lang="en-US" sz="2200" dirty="0"/>
              <a:t> should </a:t>
            </a:r>
            <a:r>
              <a:rPr lang="en-US" sz="2200" b="1" dirty="0">
                <a:solidFill>
                  <a:srgbClr val="7030A0"/>
                </a:solidFill>
              </a:rPr>
              <a:t>accept</a:t>
            </a:r>
            <a:r>
              <a:rPr lang="en-US" sz="2200" dirty="0"/>
              <a:t> the same </a:t>
            </a:r>
            <a:r>
              <a:rPr lang="en-US" sz="2200" b="1" dirty="0">
                <a:solidFill>
                  <a:srgbClr val="00B050"/>
                </a:solidFill>
              </a:rPr>
              <a:t>file path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rgbClr val="7030A0"/>
                </a:solidFill>
              </a:rPr>
              <a:t>before</a:t>
            </a:r>
            <a:r>
              <a:rPr lang="en-US" sz="2200" dirty="0"/>
              <a:t> and should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 and display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file data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Finally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rgbClr val="FFC000"/>
                </a:solidFill>
              </a:rPr>
              <a:t>main script </a:t>
            </a:r>
            <a:r>
              <a:rPr lang="en-US" sz="2200" dirty="0"/>
              <a:t>call these </a:t>
            </a:r>
            <a:r>
              <a:rPr lang="en-US" sz="2200" b="1" dirty="0">
                <a:solidFill>
                  <a:srgbClr val="002060"/>
                </a:solidFill>
              </a:rPr>
              <a:t>functions</a:t>
            </a:r>
            <a:r>
              <a:rPr lang="en-US" sz="2200" dirty="0"/>
              <a:t> in the proper order . The </a:t>
            </a:r>
            <a:r>
              <a:rPr lang="en-US" sz="2200" b="1" dirty="0">
                <a:solidFill>
                  <a:srgbClr val="00B050"/>
                </a:solidFill>
              </a:rPr>
              <a:t>file path </a:t>
            </a:r>
            <a:r>
              <a:rPr lang="en-US" sz="2200" dirty="0"/>
              <a:t>to be </a:t>
            </a:r>
            <a:r>
              <a:rPr lang="en-US" sz="2200" b="1" dirty="0">
                <a:solidFill>
                  <a:schemeClr val="accent2"/>
                </a:solidFill>
              </a:rPr>
              <a:t>passed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C00000"/>
                </a:solidFill>
              </a:rPr>
              <a:t>“./</a:t>
            </a:r>
            <a:r>
              <a:rPr lang="en-US" sz="2200" b="1" dirty="0" err="1">
                <a:solidFill>
                  <a:srgbClr val="C00000"/>
                </a:solidFill>
              </a:rPr>
              <a:t>text_files</a:t>
            </a:r>
            <a:r>
              <a:rPr lang="en-US" sz="2200" b="1" dirty="0">
                <a:solidFill>
                  <a:srgbClr val="C00000"/>
                </a:solidFill>
              </a:rPr>
              <a:t>/groceries.csv”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r>
              <a:rPr lang="en-US" sz="2100" b="1" i="1" dirty="0">
                <a:latin typeface="Consolas" panose="020B0609020204030204" pitchFamily="49" charset="0"/>
              </a:rPr>
              <a:t>	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6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i="1" dirty="0">
                <a:latin typeface="Consolas" panose="020B0609020204030204" pitchFamily="49" charset="0"/>
              </a:rPr>
              <a:t>	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DB079-E8C3-2D0D-4665-30D023F0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784" y="2708920"/>
            <a:ext cx="4104456" cy="21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1744</TotalTime>
  <Words>243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Project-1</vt:lpstr>
      <vt:lpstr>Project-1</vt:lpstr>
      <vt:lpstr>Project-1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251</cp:revision>
  <dcterms:created xsi:type="dcterms:W3CDTF">2015-12-21T13:46:00Z</dcterms:created>
  <dcterms:modified xsi:type="dcterms:W3CDTF">2023-05-19T17:04:44Z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