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37"/>
  </p:notesMasterIdLst>
  <p:sldIdLst>
    <p:sldId id="256" r:id="rId2"/>
    <p:sldId id="301" r:id="rId3"/>
    <p:sldId id="881" r:id="rId4"/>
    <p:sldId id="862" r:id="rId5"/>
    <p:sldId id="863" r:id="rId6"/>
    <p:sldId id="864" r:id="rId7"/>
    <p:sldId id="882" r:id="rId8"/>
    <p:sldId id="884" r:id="rId9"/>
    <p:sldId id="885" r:id="rId10"/>
    <p:sldId id="86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9" r:id="rId22"/>
    <p:sldId id="900" r:id="rId23"/>
    <p:sldId id="901" r:id="rId24"/>
    <p:sldId id="902" r:id="rId25"/>
    <p:sldId id="896" r:id="rId26"/>
    <p:sldId id="897" r:id="rId27"/>
    <p:sldId id="903" r:id="rId28"/>
    <p:sldId id="909" r:id="rId29"/>
    <p:sldId id="908" r:id="rId30"/>
    <p:sldId id="904" r:id="rId31"/>
    <p:sldId id="905" r:id="rId32"/>
    <p:sldId id="906" r:id="rId33"/>
    <p:sldId id="907" r:id="rId34"/>
    <p:sldId id="910" r:id="rId35"/>
    <p:sldId id="91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30F827D-357C-44FF-ACB2-DEFD3ECE200A}"/>
    <pc:docChg chg="modSld">
      <pc:chgData name="Sharma Computer Academy" userId="08476b32c11f4418" providerId="LiveId" clId="{330F827D-357C-44FF-ACB2-DEFD3ECE200A}" dt="2023-05-22T11:26:08.311" v="22" actId="20577"/>
      <pc:docMkLst>
        <pc:docMk/>
      </pc:docMkLst>
      <pc:sldChg chg="modSp mod">
        <pc:chgData name="Sharma Computer Academy" userId="08476b32c11f4418" providerId="LiveId" clId="{330F827D-357C-44FF-ACB2-DEFD3ECE200A}" dt="2023-05-19T08:59:35.820" v="0" actId="20577"/>
        <pc:sldMkLst>
          <pc:docMk/>
          <pc:sldMk cId="0" sldId="256"/>
        </pc:sldMkLst>
        <pc:spChg chg="mod">
          <ac:chgData name="Sharma Computer Academy" userId="08476b32c11f4418" providerId="LiveId" clId="{330F827D-357C-44FF-ACB2-DEFD3ECE200A}" dt="2023-05-19T08:59:35.820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Anim">
        <pc:chgData name="Sharma Computer Academy" userId="08476b32c11f4418" providerId="LiveId" clId="{330F827D-357C-44FF-ACB2-DEFD3ECE200A}" dt="2023-05-22T11:22:50.356" v="1"/>
        <pc:sldMkLst>
          <pc:docMk/>
          <pc:sldMk cId="2601430925" sldId="862"/>
        </pc:sldMkLst>
      </pc:sldChg>
      <pc:sldChg chg="modSp">
        <pc:chgData name="Sharma Computer Academy" userId="08476b32c11f4418" providerId="LiveId" clId="{330F827D-357C-44FF-ACB2-DEFD3ECE200A}" dt="2023-05-22T11:23:41.888" v="2" actId="20577"/>
        <pc:sldMkLst>
          <pc:docMk/>
          <pc:sldMk cId="1561965358" sldId="865"/>
        </pc:sldMkLst>
        <pc:spChg chg="mod">
          <ac:chgData name="Sharma Computer Academy" userId="08476b32c11f4418" providerId="LiveId" clId="{330F827D-357C-44FF-ACB2-DEFD3ECE200A}" dt="2023-05-22T11:23:41.888" v="2" actId="20577"/>
          <ac:spMkLst>
            <pc:docMk/>
            <pc:sldMk cId="1561965358" sldId="86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330F827D-357C-44FF-ACB2-DEFD3ECE200A}" dt="2023-05-22T11:26:08.311" v="22" actId="20577"/>
        <pc:sldMkLst>
          <pc:docMk/>
          <pc:sldMk cId="1623073626" sldId="886"/>
        </pc:sldMkLst>
        <pc:spChg chg="mod">
          <ac:chgData name="Sharma Computer Academy" userId="08476b32c11f4418" providerId="LiveId" clId="{330F827D-357C-44FF-ACB2-DEFD3ECE200A}" dt="2023-05-22T11:26:08.311" v="22" actId="20577"/>
          <ac:spMkLst>
            <pc:docMk/>
            <pc:sldMk cId="1623073626" sldId="886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89E2E689-BE1B-47D6-ADF2-728FC4FBBDC0}"/>
    <pc:docChg chg="undo custSel addSld delSld modSld">
      <pc:chgData name="Sharma Computer Academy" userId="08476b32c11f4418" providerId="LiveId" clId="{89E2E689-BE1B-47D6-ADF2-728FC4FBBDC0}" dt="2023-05-19T08:47:10.802" v="3735" actId="20577"/>
      <pc:docMkLst>
        <pc:docMk/>
      </pc:docMkLst>
      <pc:sldChg chg="modSp mod">
        <pc:chgData name="Sharma Computer Academy" userId="08476b32c11f4418" providerId="LiveId" clId="{89E2E689-BE1B-47D6-ADF2-728FC4FBBDC0}" dt="2023-05-17T07:16:29.816" v="0" actId="20577"/>
        <pc:sldMkLst>
          <pc:docMk/>
          <pc:sldMk cId="0" sldId="256"/>
        </pc:sldMkLst>
        <pc:spChg chg="mod">
          <ac:chgData name="Sharma Computer Academy" userId="08476b32c11f4418" providerId="LiveId" clId="{89E2E689-BE1B-47D6-ADF2-728FC4FBBDC0}" dt="2023-05-17T07:16:29.816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">
        <pc:chgData name="Sharma Computer Academy" userId="08476b32c11f4418" providerId="LiveId" clId="{89E2E689-BE1B-47D6-ADF2-728FC4FBBDC0}" dt="2023-05-19T08:47:10.802" v="3735" actId="20577"/>
        <pc:sldMkLst>
          <pc:docMk/>
          <pc:sldMk cId="0" sldId="301"/>
        </pc:sldMkLst>
        <pc:spChg chg="mod">
          <ac:chgData name="Sharma Computer Academy" userId="08476b32c11f4418" providerId="LiveId" clId="{89E2E689-BE1B-47D6-ADF2-728FC4FBBDC0}" dt="2023-05-19T08:47:10.802" v="3735" actId="20577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89E2E689-BE1B-47D6-ADF2-728FC4FBBDC0}" dt="2023-05-19T08:46:20.878" v="3719" actId="47"/>
        <pc:sldMkLst>
          <pc:docMk/>
          <pc:sldMk cId="1822058177" sldId="820"/>
        </pc:sldMkLst>
      </pc:sldChg>
      <pc:sldChg chg="del">
        <pc:chgData name="Sharma Computer Academy" userId="08476b32c11f4418" providerId="LiveId" clId="{89E2E689-BE1B-47D6-ADF2-728FC4FBBDC0}" dt="2023-05-19T08:46:20.878" v="3719" actId="47"/>
        <pc:sldMkLst>
          <pc:docMk/>
          <pc:sldMk cId="3378106717" sldId="850"/>
        </pc:sldMkLst>
      </pc:sldChg>
      <pc:sldChg chg="del">
        <pc:chgData name="Sharma Computer Academy" userId="08476b32c11f4418" providerId="LiveId" clId="{89E2E689-BE1B-47D6-ADF2-728FC4FBBDC0}" dt="2023-05-19T08:46:20.878" v="3719" actId="47"/>
        <pc:sldMkLst>
          <pc:docMk/>
          <pc:sldMk cId="3342053811" sldId="851"/>
        </pc:sldMkLst>
      </pc:sldChg>
      <pc:sldChg chg="del">
        <pc:chgData name="Sharma Computer Academy" userId="08476b32c11f4418" providerId="LiveId" clId="{89E2E689-BE1B-47D6-ADF2-728FC4FBBDC0}" dt="2023-05-19T08:46:20.878" v="3719" actId="47"/>
        <pc:sldMkLst>
          <pc:docMk/>
          <pc:sldMk cId="3652842539" sldId="854"/>
        </pc:sldMkLst>
      </pc:sldChg>
      <pc:sldChg chg="modSp del mod modAnim">
        <pc:chgData name="Sharma Computer Academy" userId="08476b32c11f4418" providerId="LiveId" clId="{89E2E689-BE1B-47D6-ADF2-728FC4FBBDC0}" dt="2023-05-19T05:15:48.277" v="800" actId="47"/>
        <pc:sldMkLst>
          <pc:docMk/>
          <pc:sldMk cId="3127985864" sldId="858"/>
        </pc:sldMkLst>
        <pc:spChg chg="mod">
          <ac:chgData name="Sharma Computer Academy" userId="08476b32c11f4418" providerId="LiveId" clId="{89E2E689-BE1B-47D6-ADF2-728FC4FBBDC0}" dt="2023-05-17T08:01:00.083" v="269" actId="20577"/>
          <ac:spMkLst>
            <pc:docMk/>
            <pc:sldMk cId="3127985864" sldId="858"/>
            <ac:spMk id="2" creationId="{00000000-0000-0000-0000-000000000000}"/>
          </ac:spMkLst>
        </pc:spChg>
        <pc:spChg chg="mod">
          <ac:chgData name="Sharma Computer Academy" userId="08476b32c11f4418" providerId="LiveId" clId="{89E2E689-BE1B-47D6-ADF2-728FC4FBBDC0}" dt="2023-05-17T08:04:13.722" v="396" actId="20577"/>
          <ac:spMkLst>
            <pc:docMk/>
            <pc:sldMk cId="3127985864" sldId="85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89E2E689-BE1B-47D6-ADF2-728FC4FBBDC0}" dt="2023-05-17T08:04:58.171" v="398" actId="47"/>
        <pc:sldMkLst>
          <pc:docMk/>
          <pc:sldMk cId="851585534" sldId="859"/>
        </pc:sldMkLst>
      </pc:sldChg>
      <pc:sldChg chg="del">
        <pc:chgData name="Sharma Computer Academy" userId="08476b32c11f4418" providerId="LiveId" clId="{89E2E689-BE1B-47D6-ADF2-728FC4FBBDC0}" dt="2023-05-17T08:04:58.171" v="398" actId="47"/>
        <pc:sldMkLst>
          <pc:docMk/>
          <pc:sldMk cId="455568779" sldId="860"/>
        </pc:sldMkLst>
      </pc:sldChg>
      <pc:sldChg chg="del">
        <pc:chgData name="Sharma Computer Academy" userId="08476b32c11f4418" providerId="LiveId" clId="{89E2E689-BE1B-47D6-ADF2-728FC4FBBDC0}" dt="2023-05-17T08:04:58.171" v="398" actId="47"/>
        <pc:sldMkLst>
          <pc:docMk/>
          <pc:sldMk cId="1804244403" sldId="861"/>
        </pc:sldMkLst>
      </pc:sldChg>
      <pc:sldChg chg="modSp mod modAnim">
        <pc:chgData name="Sharma Computer Academy" userId="08476b32c11f4418" providerId="LiveId" clId="{89E2E689-BE1B-47D6-ADF2-728FC4FBBDC0}" dt="2023-05-17T08:11:37.851" v="494" actId="27636"/>
        <pc:sldMkLst>
          <pc:docMk/>
          <pc:sldMk cId="2601430925" sldId="862"/>
        </pc:sldMkLst>
        <pc:spChg chg="mod">
          <ac:chgData name="Sharma Computer Academy" userId="08476b32c11f4418" providerId="LiveId" clId="{89E2E689-BE1B-47D6-ADF2-728FC4FBBDC0}" dt="2023-05-17T08:05:03.363" v="404" actId="20577"/>
          <ac:spMkLst>
            <pc:docMk/>
            <pc:sldMk cId="2601430925" sldId="862"/>
            <ac:spMk id="2" creationId="{00000000-0000-0000-0000-000000000000}"/>
          </ac:spMkLst>
        </pc:spChg>
        <pc:spChg chg="mod">
          <ac:chgData name="Sharma Computer Academy" userId="08476b32c11f4418" providerId="LiveId" clId="{89E2E689-BE1B-47D6-ADF2-728FC4FBBDC0}" dt="2023-05-17T08:11:37.851" v="494" actId="27636"/>
          <ac:spMkLst>
            <pc:docMk/>
            <pc:sldMk cId="2601430925" sldId="86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89E2E689-BE1B-47D6-ADF2-728FC4FBBDC0}" dt="2023-05-19T05:16:02.504" v="801" actId="20577"/>
        <pc:sldMkLst>
          <pc:docMk/>
          <pc:sldMk cId="3995477303" sldId="863"/>
        </pc:sldMkLst>
        <pc:spChg chg="mod">
          <ac:chgData name="Sharma Computer Academy" userId="08476b32c11f4418" providerId="LiveId" clId="{89E2E689-BE1B-47D6-ADF2-728FC4FBBDC0}" dt="2023-05-19T05:16:02.504" v="801" actId="20577"/>
          <ac:spMkLst>
            <pc:docMk/>
            <pc:sldMk cId="3995477303" sldId="863"/>
            <ac:spMk id="2" creationId="{00000000-0000-0000-0000-000000000000}"/>
          </ac:spMkLst>
        </pc:spChg>
        <pc:spChg chg="mod">
          <ac:chgData name="Sharma Computer Academy" userId="08476b32c11f4418" providerId="LiveId" clId="{89E2E689-BE1B-47D6-ADF2-728FC4FBBDC0}" dt="2023-05-17T08:20:21.296" v="662" actId="113"/>
          <ac:spMkLst>
            <pc:docMk/>
            <pc:sldMk cId="3995477303" sldId="86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89E2E689-BE1B-47D6-ADF2-728FC4FBBDC0}" dt="2023-05-17T08:29:07.259" v="757" actId="14826"/>
        <pc:sldMkLst>
          <pc:docMk/>
          <pc:sldMk cId="922903560" sldId="864"/>
        </pc:sldMkLst>
        <pc:picChg chg="mod">
          <ac:chgData name="Sharma Computer Academy" userId="08476b32c11f4418" providerId="LiveId" clId="{89E2E689-BE1B-47D6-ADF2-728FC4FBBDC0}" dt="2023-05-17T08:29:07.259" v="757" actId="14826"/>
          <ac:picMkLst>
            <pc:docMk/>
            <pc:sldMk cId="922903560" sldId="864"/>
            <ac:picMk id="5" creationId="{5284689F-12E4-24E4-62AD-1049720AF235}"/>
          </ac:picMkLst>
        </pc:picChg>
      </pc:sldChg>
      <pc:sldChg chg="modSp mod modAnim">
        <pc:chgData name="Sharma Computer Academy" userId="08476b32c11f4418" providerId="LiveId" clId="{89E2E689-BE1B-47D6-ADF2-728FC4FBBDC0}" dt="2023-05-19T05:28:22.832" v="866" actId="20577"/>
        <pc:sldMkLst>
          <pc:docMk/>
          <pc:sldMk cId="1561965358" sldId="865"/>
        </pc:sldMkLst>
        <pc:spChg chg="mod">
          <ac:chgData name="Sharma Computer Academy" userId="08476b32c11f4418" providerId="LiveId" clId="{89E2E689-BE1B-47D6-ADF2-728FC4FBBDC0}" dt="2023-05-17T08:37:36.325" v="799"/>
          <ac:spMkLst>
            <pc:docMk/>
            <pc:sldMk cId="1561965358" sldId="865"/>
            <ac:spMk id="2" creationId="{00000000-0000-0000-0000-000000000000}"/>
          </ac:spMkLst>
        </pc:spChg>
        <pc:spChg chg="mod">
          <ac:chgData name="Sharma Computer Academy" userId="08476b32c11f4418" providerId="LiveId" clId="{89E2E689-BE1B-47D6-ADF2-728FC4FBBDC0}" dt="2023-05-19T05:28:22.832" v="866" actId="20577"/>
          <ac:spMkLst>
            <pc:docMk/>
            <pc:sldMk cId="1561965358" sldId="86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89E2E689-BE1B-47D6-ADF2-728FC4FBBDC0}" dt="2023-05-19T08:46:20.878" v="3719" actId="47"/>
        <pc:sldMkLst>
          <pc:docMk/>
          <pc:sldMk cId="3215715169" sldId="866"/>
        </pc:sldMkLst>
      </pc:sldChg>
      <pc:sldChg chg="del">
        <pc:chgData name="Sharma Computer Academy" userId="08476b32c11f4418" providerId="LiveId" clId="{89E2E689-BE1B-47D6-ADF2-728FC4FBBDC0}" dt="2023-05-19T08:46:20.878" v="3719" actId="47"/>
        <pc:sldMkLst>
          <pc:docMk/>
          <pc:sldMk cId="1265154753" sldId="867"/>
        </pc:sldMkLst>
      </pc:sldChg>
      <pc:sldChg chg="del">
        <pc:chgData name="Sharma Computer Academy" userId="08476b32c11f4418" providerId="LiveId" clId="{89E2E689-BE1B-47D6-ADF2-728FC4FBBDC0}" dt="2023-05-19T08:46:20.878" v="3719" actId="47"/>
        <pc:sldMkLst>
          <pc:docMk/>
          <pc:sldMk cId="456165696" sldId="868"/>
        </pc:sldMkLst>
      </pc:sldChg>
      <pc:sldChg chg="del">
        <pc:chgData name="Sharma Computer Academy" userId="08476b32c11f4418" providerId="LiveId" clId="{89E2E689-BE1B-47D6-ADF2-728FC4FBBDC0}" dt="2023-05-19T08:46:20.878" v="3719" actId="47"/>
        <pc:sldMkLst>
          <pc:docMk/>
          <pc:sldMk cId="3836580129" sldId="869"/>
        </pc:sldMkLst>
      </pc:sldChg>
      <pc:sldChg chg="del">
        <pc:chgData name="Sharma Computer Academy" userId="08476b32c11f4418" providerId="LiveId" clId="{89E2E689-BE1B-47D6-ADF2-728FC4FBBDC0}" dt="2023-05-19T08:46:20.878" v="3719" actId="47"/>
        <pc:sldMkLst>
          <pc:docMk/>
          <pc:sldMk cId="3616194755" sldId="870"/>
        </pc:sldMkLst>
      </pc:sldChg>
      <pc:sldChg chg="del">
        <pc:chgData name="Sharma Computer Academy" userId="08476b32c11f4418" providerId="LiveId" clId="{89E2E689-BE1B-47D6-ADF2-728FC4FBBDC0}" dt="2023-05-19T08:46:20.878" v="3719" actId="47"/>
        <pc:sldMkLst>
          <pc:docMk/>
          <pc:sldMk cId="686363628" sldId="871"/>
        </pc:sldMkLst>
      </pc:sldChg>
      <pc:sldChg chg="del">
        <pc:chgData name="Sharma Computer Academy" userId="08476b32c11f4418" providerId="LiveId" clId="{89E2E689-BE1B-47D6-ADF2-728FC4FBBDC0}" dt="2023-05-19T08:46:20.878" v="3719" actId="47"/>
        <pc:sldMkLst>
          <pc:docMk/>
          <pc:sldMk cId="2848980895" sldId="872"/>
        </pc:sldMkLst>
      </pc:sldChg>
      <pc:sldChg chg="del">
        <pc:chgData name="Sharma Computer Academy" userId="08476b32c11f4418" providerId="LiveId" clId="{89E2E689-BE1B-47D6-ADF2-728FC4FBBDC0}" dt="2023-05-19T08:46:20.878" v="3719" actId="47"/>
        <pc:sldMkLst>
          <pc:docMk/>
          <pc:sldMk cId="2154526433" sldId="873"/>
        </pc:sldMkLst>
      </pc:sldChg>
      <pc:sldChg chg="del">
        <pc:chgData name="Sharma Computer Academy" userId="08476b32c11f4418" providerId="LiveId" clId="{89E2E689-BE1B-47D6-ADF2-728FC4FBBDC0}" dt="2023-05-19T08:46:20.878" v="3719" actId="47"/>
        <pc:sldMkLst>
          <pc:docMk/>
          <pc:sldMk cId="2544779451" sldId="874"/>
        </pc:sldMkLst>
      </pc:sldChg>
      <pc:sldChg chg="del">
        <pc:chgData name="Sharma Computer Academy" userId="08476b32c11f4418" providerId="LiveId" clId="{89E2E689-BE1B-47D6-ADF2-728FC4FBBDC0}" dt="2023-05-19T08:46:20.878" v="3719" actId="47"/>
        <pc:sldMkLst>
          <pc:docMk/>
          <pc:sldMk cId="2848239213" sldId="875"/>
        </pc:sldMkLst>
      </pc:sldChg>
      <pc:sldChg chg="del">
        <pc:chgData name="Sharma Computer Academy" userId="08476b32c11f4418" providerId="LiveId" clId="{89E2E689-BE1B-47D6-ADF2-728FC4FBBDC0}" dt="2023-05-19T08:46:20.878" v="3719" actId="47"/>
        <pc:sldMkLst>
          <pc:docMk/>
          <pc:sldMk cId="4057247252" sldId="876"/>
        </pc:sldMkLst>
      </pc:sldChg>
      <pc:sldChg chg="del">
        <pc:chgData name="Sharma Computer Academy" userId="08476b32c11f4418" providerId="LiveId" clId="{89E2E689-BE1B-47D6-ADF2-728FC4FBBDC0}" dt="2023-05-19T08:46:20.878" v="3719" actId="47"/>
        <pc:sldMkLst>
          <pc:docMk/>
          <pc:sldMk cId="2249684412" sldId="877"/>
        </pc:sldMkLst>
      </pc:sldChg>
      <pc:sldChg chg="del">
        <pc:chgData name="Sharma Computer Academy" userId="08476b32c11f4418" providerId="LiveId" clId="{89E2E689-BE1B-47D6-ADF2-728FC4FBBDC0}" dt="2023-05-19T08:46:20.878" v="3719" actId="47"/>
        <pc:sldMkLst>
          <pc:docMk/>
          <pc:sldMk cId="1780609800" sldId="878"/>
        </pc:sldMkLst>
      </pc:sldChg>
      <pc:sldChg chg="del">
        <pc:chgData name="Sharma Computer Academy" userId="08476b32c11f4418" providerId="LiveId" clId="{89E2E689-BE1B-47D6-ADF2-728FC4FBBDC0}" dt="2023-05-19T08:46:20.878" v="3719" actId="47"/>
        <pc:sldMkLst>
          <pc:docMk/>
          <pc:sldMk cId="615216208" sldId="879"/>
        </pc:sldMkLst>
      </pc:sldChg>
      <pc:sldChg chg="del">
        <pc:chgData name="Sharma Computer Academy" userId="08476b32c11f4418" providerId="LiveId" clId="{89E2E689-BE1B-47D6-ADF2-728FC4FBBDC0}" dt="2023-05-19T08:46:20.878" v="3719" actId="47"/>
        <pc:sldMkLst>
          <pc:docMk/>
          <pc:sldMk cId="1500381336" sldId="880"/>
        </pc:sldMkLst>
      </pc:sldChg>
      <pc:sldChg chg="modSp add">
        <pc:chgData name="Sharma Computer Academy" userId="08476b32c11f4418" providerId="LiveId" clId="{89E2E689-BE1B-47D6-ADF2-728FC4FBBDC0}" dt="2023-05-17T08:05:18.563" v="410" actId="20577"/>
        <pc:sldMkLst>
          <pc:docMk/>
          <pc:sldMk cId="2943474813" sldId="881"/>
        </pc:sldMkLst>
        <pc:spChg chg="mod">
          <ac:chgData name="Sharma Computer Academy" userId="08476b32c11f4418" providerId="LiveId" clId="{89E2E689-BE1B-47D6-ADF2-728FC4FBBDC0}" dt="2023-05-17T08:05:18.563" v="410" actId="20577"/>
          <ac:spMkLst>
            <pc:docMk/>
            <pc:sldMk cId="2943474813" sldId="88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89E2E689-BE1B-47D6-ADF2-728FC4FBBDC0}" dt="2023-05-17T08:24:45.019" v="727" actId="27636"/>
        <pc:sldMkLst>
          <pc:docMk/>
          <pc:sldMk cId="1235158870" sldId="882"/>
        </pc:sldMkLst>
        <pc:spChg chg="mod">
          <ac:chgData name="Sharma Computer Academy" userId="08476b32c11f4418" providerId="LiveId" clId="{89E2E689-BE1B-47D6-ADF2-728FC4FBBDC0}" dt="2023-05-17T08:22:00.904" v="672" actId="20577"/>
          <ac:spMkLst>
            <pc:docMk/>
            <pc:sldMk cId="1235158870" sldId="882"/>
            <ac:spMk id="2" creationId="{00000000-0000-0000-0000-000000000000}"/>
          </ac:spMkLst>
        </pc:spChg>
        <pc:spChg chg="mod">
          <ac:chgData name="Sharma Computer Academy" userId="08476b32c11f4418" providerId="LiveId" clId="{89E2E689-BE1B-47D6-ADF2-728FC4FBBDC0}" dt="2023-05-17T08:24:45.019" v="727" actId="27636"/>
          <ac:spMkLst>
            <pc:docMk/>
            <pc:sldMk cId="1235158870" sldId="882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89E2E689-BE1B-47D6-ADF2-728FC4FBBDC0}" dt="2023-05-17T08:25:18.677" v="728" actId="47"/>
        <pc:sldMkLst>
          <pc:docMk/>
          <pc:sldMk cId="3400297664" sldId="883"/>
        </pc:sldMkLst>
      </pc:sldChg>
      <pc:sldChg chg="modSp mod">
        <pc:chgData name="Sharma Computer Academy" userId="08476b32c11f4418" providerId="LiveId" clId="{89E2E689-BE1B-47D6-ADF2-728FC4FBBDC0}" dt="2023-05-19T05:16:09.475" v="803" actId="20577"/>
        <pc:sldMkLst>
          <pc:docMk/>
          <pc:sldMk cId="1957157692" sldId="884"/>
        </pc:sldMkLst>
        <pc:spChg chg="mod">
          <ac:chgData name="Sharma Computer Academy" userId="08476b32c11f4418" providerId="LiveId" clId="{89E2E689-BE1B-47D6-ADF2-728FC4FBBDC0}" dt="2023-05-19T05:16:09.475" v="803" actId="20577"/>
          <ac:spMkLst>
            <pc:docMk/>
            <pc:sldMk cId="1957157692" sldId="884"/>
            <ac:spMk id="2" creationId="{00000000-0000-0000-0000-000000000000}"/>
          </ac:spMkLst>
        </pc:spChg>
        <pc:spChg chg="mod">
          <ac:chgData name="Sharma Computer Academy" userId="08476b32c11f4418" providerId="LiveId" clId="{89E2E689-BE1B-47D6-ADF2-728FC4FBBDC0}" dt="2023-05-17T08:25:42.105" v="755" actId="20577"/>
          <ac:spMkLst>
            <pc:docMk/>
            <pc:sldMk cId="1957157692" sldId="88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89E2E689-BE1B-47D6-ADF2-728FC4FBBDC0}" dt="2023-05-17T08:27:57.767" v="756" actId="14826"/>
        <pc:sldMkLst>
          <pc:docMk/>
          <pc:sldMk cId="1200526401" sldId="885"/>
        </pc:sldMkLst>
        <pc:picChg chg="mod">
          <ac:chgData name="Sharma Computer Academy" userId="08476b32c11f4418" providerId="LiveId" clId="{89E2E689-BE1B-47D6-ADF2-728FC4FBBDC0}" dt="2023-05-17T08:27:57.767" v="756" actId="14826"/>
          <ac:picMkLst>
            <pc:docMk/>
            <pc:sldMk cId="1200526401" sldId="885"/>
            <ac:picMk id="5" creationId="{5284689F-12E4-24E4-62AD-1049720AF235}"/>
          </ac:picMkLst>
        </pc:picChg>
      </pc:sldChg>
      <pc:sldChg chg="modSp mod">
        <pc:chgData name="Sharma Computer Academy" userId="08476b32c11f4418" providerId="LiveId" clId="{89E2E689-BE1B-47D6-ADF2-728FC4FBBDC0}" dt="2023-05-19T05:51:31.798" v="968" actId="20577"/>
        <pc:sldMkLst>
          <pc:docMk/>
          <pc:sldMk cId="1623073626" sldId="886"/>
        </pc:sldMkLst>
        <pc:spChg chg="mod">
          <ac:chgData name="Sharma Computer Academy" userId="08476b32c11f4418" providerId="LiveId" clId="{89E2E689-BE1B-47D6-ADF2-728FC4FBBDC0}" dt="2023-05-19T05:50:45.696" v="935" actId="20577"/>
          <ac:spMkLst>
            <pc:docMk/>
            <pc:sldMk cId="1623073626" sldId="886"/>
            <ac:spMk id="2" creationId="{00000000-0000-0000-0000-000000000000}"/>
          </ac:spMkLst>
        </pc:spChg>
        <pc:spChg chg="mod">
          <ac:chgData name="Sharma Computer Academy" userId="08476b32c11f4418" providerId="LiveId" clId="{89E2E689-BE1B-47D6-ADF2-728FC4FBBDC0}" dt="2023-05-19T05:51:31.798" v="968" actId="20577"/>
          <ac:spMkLst>
            <pc:docMk/>
            <pc:sldMk cId="1623073626" sldId="88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89E2E689-BE1B-47D6-ADF2-728FC4FBBDC0}" dt="2023-05-19T06:12:01.381" v="1204" actId="20577"/>
        <pc:sldMkLst>
          <pc:docMk/>
          <pc:sldMk cId="200137901" sldId="887"/>
        </pc:sldMkLst>
        <pc:spChg chg="mod">
          <ac:chgData name="Sharma Computer Academy" userId="08476b32c11f4418" providerId="LiveId" clId="{89E2E689-BE1B-47D6-ADF2-728FC4FBBDC0}" dt="2023-05-19T05:51:09.177" v="952" actId="20577"/>
          <ac:spMkLst>
            <pc:docMk/>
            <pc:sldMk cId="200137901" sldId="887"/>
            <ac:spMk id="2" creationId="{00000000-0000-0000-0000-000000000000}"/>
          </ac:spMkLst>
        </pc:spChg>
        <pc:spChg chg="mod">
          <ac:chgData name="Sharma Computer Academy" userId="08476b32c11f4418" providerId="LiveId" clId="{89E2E689-BE1B-47D6-ADF2-728FC4FBBDC0}" dt="2023-05-19T06:12:01.381" v="1204" actId="20577"/>
          <ac:spMkLst>
            <pc:docMk/>
            <pc:sldMk cId="200137901" sldId="88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89E2E689-BE1B-47D6-ADF2-728FC4FBBDC0}" dt="2023-05-19T06:14:06.611" v="1371" actId="113"/>
        <pc:sldMkLst>
          <pc:docMk/>
          <pc:sldMk cId="2346636204" sldId="888"/>
        </pc:sldMkLst>
        <pc:spChg chg="mod">
          <ac:chgData name="Sharma Computer Academy" userId="08476b32c11f4418" providerId="LiveId" clId="{89E2E689-BE1B-47D6-ADF2-728FC4FBBDC0}" dt="2023-05-19T06:12:15.247" v="1205" actId="20577"/>
          <ac:spMkLst>
            <pc:docMk/>
            <pc:sldMk cId="2346636204" sldId="888"/>
            <ac:spMk id="2" creationId="{00000000-0000-0000-0000-000000000000}"/>
          </ac:spMkLst>
        </pc:spChg>
        <pc:spChg chg="mod">
          <ac:chgData name="Sharma Computer Academy" userId="08476b32c11f4418" providerId="LiveId" clId="{89E2E689-BE1B-47D6-ADF2-728FC4FBBDC0}" dt="2023-05-19T06:14:06.611" v="1371" actId="113"/>
          <ac:spMkLst>
            <pc:docMk/>
            <pc:sldMk cId="2346636204" sldId="88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89E2E689-BE1B-47D6-ADF2-728FC4FBBDC0}" dt="2023-05-19T06:15:01.515" v="1372" actId="14826"/>
        <pc:sldMkLst>
          <pc:docMk/>
          <pc:sldMk cId="546644944" sldId="889"/>
        </pc:sldMkLst>
        <pc:picChg chg="mod">
          <ac:chgData name="Sharma Computer Academy" userId="08476b32c11f4418" providerId="LiveId" clId="{89E2E689-BE1B-47D6-ADF2-728FC4FBBDC0}" dt="2023-05-19T06:15:01.515" v="1372" actId="14826"/>
          <ac:picMkLst>
            <pc:docMk/>
            <pc:sldMk cId="546644944" sldId="889"/>
            <ac:picMk id="5" creationId="{5284689F-12E4-24E4-62AD-1049720AF235}"/>
          </ac:picMkLst>
        </pc:picChg>
      </pc:sldChg>
      <pc:sldChg chg="modSp mod modAnim">
        <pc:chgData name="Sharma Computer Academy" userId="08476b32c11f4418" providerId="LiveId" clId="{89E2E689-BE1B-47D6-ADF2-728FC4FBBDC0}" dt="2023-05-19T06:19:48.437" v="1837" actId="20577"/>
        <pc:sldMkLst>
          <pc:docMk/>
          <pc:sldMk cId="1146631395" sldId="890"/>
        </pc:sldMkLst>
        <pc:spChg chg="mod">
          <ac:chgData name="Sharma Computer Academy" userId="08476b32c11f4418" providerId="LiveId" clId="{89E2E689-BE1B-47D6-ADF2-728FC4FBBDC0}" dt="2023-05-19T06:16:08.004" v="1413" actId="20577"/>
          <ac:spMkLst>
            <pc:docMk/>
            <pc:sldMk cId="1146631395" sldId="890"/>
            <ac:spMk id="2" creationId="{00000000-0000-0000-0000-000000000000}"/>
          </ac:spMkLst>
        </pc:spChg>
        <pc:spChg chg="mod">
          <ac:chgData name="Sharma Computer Academy" userId="08476b32c11f4418" providerId="LiveId" clId="{89E2E689-BE1B-47D6-ADF2-728FC4FBBDC0}" dt="2023-05-19T06:19:48.437" v="1837" actId="20577"/>
          <ac:spMkLst>
            <pc:docMk/>
            <pc:sldMk cId="1146631395" sldId="89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89E2E689-BE1B-47D6-ADF2-728FC4FBBDC0}" dt="2023-05-19T06:23:30.393" v="1957" actId="6549"/>
        <pc:sldMkLst>
          <pc:docMk/>
          <pc:sldMk cId="1631105910" sldId="891"/>
        </pc:sldMkLst>
        <pc:spChg chg="mod">
          <ac:chgData name="Sharma Computer Academy" userId="08476b32c11f4418" providerId="LiveId" clId="{89E2E689-BE1B-47D6-ADF2-728FC4FBBDC0}" dt="2023-05-19T06:20:21.914" v="1838" actId="20577"/>
          <ac:spMkLst>
            <pc:docMk/>
            <pc:sldMk cId="1631105910" sldId="891"/>
            <ac:spMk id="2" creationId="{00000000-0000-0000-0000-000000000000}"/>
          </ac:spMkLst>
        </pc:spChg>
        <pc:spChg chg="mod">
          <ac:chgData name="Sharma Computer Academy" userId="08476b32c11f4418" providerId="LiveId" clId="{89E2E689-BE1B-47D6-ADF2-728FC4FBBDC0}" dt="2023-05-19T06:23:30.393" v="1957" actId="6549"/>
          <ac:spMkLst>
            <pc:docMk/>
            <pc:sldMk cId="1631105910" sldId="89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89E2E689-BE1B-47D6-ADF2-728FC4FBBDC0}" dt="2023-05-19T06:23:09.550" v="1950" actId="14826"/>
        <pc:sldMkLst>
          <pc:docMk/>
          <pc:sldMk cId="1888502204" sldId="892"/>
        </pc:sldMkLst>
        <pc:picChg chg="mod">
          <ac:chgData name="Sharma Computer Academy" userId="08476b32c11f4418" providerId="LiveId" clId="{89E2E689-BE1B-47D6-ADF2-728FC4FBBDC0}" dt="2023-05-19T06:23:09.550" v="1950" actId="14826"/>
          <ac:picMkLst>
            <pc:docMk/>
            <pc:sldMk cId="1888502204" sldId="892"/>
            <ac:picMk id="5" creationId="{5284689F-12E4-24E4-62AD-1049720AF235}"/>
          </ac:picMkLst>
        </pc:picChg>
      </pc:sldChg>
      <pc:sldChg chg="modSp mod modAnim">
        <pc:chgData name="Sharma Computer Academy" userId="08476b32c11f4418" providerId="LiveId" clId="{89E2E689-BE1B-47D6-ADF2-728FC4FBBDC0}" dt="2023-05-19T07:57:44.213" v="2981" actId="27636"/>
        <pc:sldMkLst>
          <pc:docMk/>
          <pc:sldMk cId="1870388215" sldId="893"/>
        </pc:sldMkLst>
        <pc:spChg chg="mod">
          <ac:chgData name="Sharma Computer Academy" userId="08476b32c11f4418" providerId="LiveId" clId="{89E2E689-BE1B-47D6-ADF2-728FC4FBBDC0}" dt="2023-05-19T07:56:22.727" v="2877" actId="20577"/>
          <ac:spMkLst>
            <pc:docMk/>
            <pc:sldMk cId="1870388215" sldId="893"/>
            <ac:spMk id="2" creationId="{00000000-0000-0000-0000-000000000000}"/>
          </ac:spMkLst>
        </pc:spChg>
        <pc:spChg chg="mod">
          <ac:chgData name="Sharma Computer Academy" userId="08476b32c11f4418" providerId="LiveId" clId="{89E2E689-BE1B-47D6-ADF2-728FC4FBBDC0}" dt="2023-05-19T07:57:44.213" v="2981" actId="27636"/>
          <ac:spMkLst>
            <pc:docMk/>
            <pc:sldMk cId="1870388215" sldId="89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89E2E689-BE1B-47D6-ADF2-728FC4FBBDC0}" dt="2023-05-19T08:01:38.801" v="3033" actId="20577"/>
        <pc:sldMkLst>
          <pc:docMk/>
          <pc:sldMk cId="650486867" sldId="894"/>
        </pc:sldMkLst>
        <pc:spChg chg="mod">
          <ac:chgData name="Sharma Computer Academy" userId="08476b32c11f4418" providerId="LiveId" clId="{89E2E689-BE1B-47D6-ADF2-728FC4FBBDC0}" dt="2023-05-19T07:57:50.830" v="2985" actId="20577"/>
          <ac:spMkLst>
            <pc:docMk/>
            <pc:sldMk cId="650486867" sldId="894"/>
            <ac:spMk id="2" creationId="{00000000-0000-0000-0000-000000000000}"/>
          </ac:spMkLst>
        </pc:spChg>
        <pc:spChg chg="mod">
          <ac:chgData name="Sharma Computer Academy" userId="08476b32c11f4418" providerId="LiveId" clId="{89E2E689-BE1B-47D6-ADF2-728FC4FBBDC0}" dt="2023-05-19T08:01:38.801" v="3033" actId="20577"/>
          <ac:spMkLst>
            <pc:docMk/>
            <pc:sldMk cId="650486867" sldId="89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89E2E689-BE1B-47D6-ADF2-728FC4FBBDC0}" dt="2023-05-19T08:05:25.020" v="3088" actId="207"/>
        <pc:sldMkLst>
          <pc:docMk/>
          <pc:sldMk cId="1232416897" sldId="895"/>
        </pc:sldMkLst>
        <pc:spChg chg="mod">
          <ac:chgData name="Sharma Computer Academy" userId="08476b32c11f4418" providerId="LiveId" clId="{89E2E689-BE1B-47D6-ADF2-728FC4FBBDC0}" dt="2023-05-19T06:54:49.837" v="2112" actId="20577"/>
          <ac:spMkLst>
            <pc:docMk/>
            <pc:sldMk cId="1232416897" sldId="895"/>
            <ac:spMk id="2" creationId="{00000000-0000-0000-0000-000000000000}"/>
          </ac:spMkLst>
        </pc:spChg>
        <pc:spChg chg="mod">
          <ac:chgData name="Sharma Computer Academy" userId="08476b32c11f4418" providerId="LiveId" clId="{89E2E689-BE1B-47D6-ADF2-728FC4FBBDC0}" dt="2023-05-19T08:05:25.020" v="3088" actId="207"/>
          <ac:spMkLst>
            <pc:docMk/>
            <pc:sldMk cId="1232416897" sldId="89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89E2E689-BE1B-47D6-ADF2-728FC4FBBDC0}" dt="2023-05-19T07:38:12.927" v="2715" actId="14826"/>
        <pc:sldMkLst>
          <pc:docMk/>
          <pc:sldMk cId="1708495196" sldId="896"/>
        </pc:sldMkLst>
        <pc:picChg chg="mod">
          <ac:chgData name="Sharma Computer Academy" userId="08476b32c11f4418" providerId="LiveId" clId="{89E2E689-BE1B-47D6-ADF2-728FC4FBBDC0}" dt="2023-05-19T07:38:12.927" v="2715" actId="14826"/>
          <ac:picMkLst>
            <pc:docMk/>
            <pc:sldMk cId="1708495196" sldId="896"/>
            <ac:picMk id="5" creationId="{5284689F-12E4-24E4-62AD-1049720AF235}"/>
          </ac:picMkLst>
        </pc:picChg>
      </pc:sldChg>
      <pc:sldChg chg="modSp add mod">
        <pc:chgData name="Sharma Computer Academy" userId="08476b32c11f4418" providerId="LiveId" clId="{89E2E689-BE1B-47D6-ADF2-728FC4FBBDC0}" dt="2023-05-19T07:38:20.981" v="2716" actId="14826"/>
        <pc:sldMkLst>
          <pc:docMk/>
          <pc:sldMk cId="4119097262" sldId="897"/>
        </pc:sldMkLst>
        <pc:spChg chg="mod">
          <ac:chgData name="Sharma Computer Academy" userId="08476b32c11f4418" providerId="LiveId" clId="{89E2E689-BE1B-47D6-ADF2-728FC4FBBDC0}" dt="2023-05-19T07:12:37.874" v="2289" actId="5793"/>
          <ac:spMkLst>
            <pc:docMk/>
            <pc:sldMk cId="4119097262" sldId="897"/>
            <ac:spMk id="2" creationId="{00000000-0000-0000-0000-000000000000}"/>
          </ac:spMkLst>
        </pc:spChg>
        <pc:picChg chg="mod">
          <ac:chgData name="Sharma Computer Academy" userId="08476b32c11f4418" providerId="LiveId" clId="{89E2E689-BE1B-47D6-ADF2-728FC4FBBDC0}" dt="2023-05-19T07:38:20.981" v="2716" actId="14826"/>
          <ac:picMkLst>
            <pc:docMk/>
            <pc:sldMk cId="4119097262" sldId="897"/>
            <ac:picMk id="5" creationId="{5284689F-12E4-24E4-62AD-1049720AF235}"/>
          </ac:picMkLst>
        </pc:picChg>
      </pc:sldChg>
      <pc:sldChg chg="modSp del mod">
        <pc:chgData name="Sharma Computer Academy" userId="08476b32c11f4418" providerId="LiveId" clId="{89E2E689-BE1B-47D6-ADF2-728FC4FBBDC0}" dt="2023-05-19T08:46:20.878" v="3719" actId="47"/>
        <pc:sldMkLst>
          <pc:docMk/>
          <pc:sldMk cId="709566168" sldId="898"/>
        </pc:sldMkLst>
        <pc:spChg chg="mod">
          <ac:chgData name="Sharma Computer Academy" userId="08476b32c11f4418" providerId="LiveId" clId="{89E2E689-BE1B-47D6-ADF2-728FC4FBBDC0}" dt="2023-05-19T07:13:58.045" v="2311"/>
          <ac:spMkLst>
            <pc:docMk/>
            <pc:sldMk cId="709566168" sldId="898"/>
            <ac:spMk id="2" creationId="{00000000-0000-0000-0000-000000000000}"/>
          </ac:spMkLst>
        </pc:spChg>
      </pc:sldChg>
      <pc:sldChg chg="modSp add mod modAnim">
        <pc:chgData name="Sharma Computer Academy" userId="08476b32c11f4418" providerId="LiveId" clId="{89E2E689-BE1B-47D6-ADF2-728FC4FBBDC0}" dt="2023-05-19T08:05:32.455" v="3089" actId="115"/>
        <pc:sldMkLst>
          <pc:docMk/>
          <pc:sldMk cId="23972194" sldId="899"/>
        </pc:sldMkLst>
        <pc:spChg chg="mod">
          <ac:chgData name="Sharma Computer Academy" userId="08476b32c11f4418" providerId="LiveId" clId="{89E2E689-BE1B-47D6-ADF2-728FC4FBBDC0}" dt="2023-05-19T07:17:52.141" v="2339" actId="20577"/>
          <ac:spMkLst>
            <pc:docMk/>
            <pc:sldMk cId="23972194" sldId="899"/>
            <ac:spMk id="2" creationId="{00000000-0000-0000-0000-000000000000}"/>
          </ac:spMkLst>
        </pc:spChg>
        <pc:spChg chg="mod">
          <ac:chgData name="Sharma Computer Academy" userId="08476b32c11f4418" providerId="LiveId" clId="{89E2E689-BE1B-47D6-ADF2-728FC4FBBDC0}" dt="2023-05-19T08:05:32.455" v="3089" actId="115"/>
          <ac:spMkLst>
            <pc:docMk/>
            <pc:sldMk cId="23972194" sldId="899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89E2E689-BE1B-47D6-ADF2-728FC4FBBDC0}" dt="2023-05-19T07:26:35.013" v="2460" actId="20577"/>
        <pc:sldMkLst>
          <pc:docMk/>
          <pc:sldMk cId="3136541750" sldId="900"/>
        </pc:sldMkLst>
        <pc:spChg chg="mod">
          <ac:chgData name="Sharma Computer Academy" userId="08476b32c11f4418" providerId="LiveId" clId="{89E2E689-BE1B-47D6-ADF2-728FC4FBBDC0}" dt="2023-05-19T07:26:35.013" v="2460" actId="20577"/>
          <ac:spMkLst>
            <pc:docMk/>
            <pc:sldMk cId="3136541750" sldId="90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89E2E689-BE1B-47D6-ADF2-728FC4FBBDC0}" dt="2023-05-19T07:35:04.443" v="2706" actId="20577"/>
        <pc:sldMkLst>
          <pc:docMk/>
          <pc:sldMk cId="3749160974" sldId="901"/>
        </pc:sldMkLst>
        <pc:spChg chg="mod">
          <ac:chgData name="Sharma Computer Academy" userId="08476b32c11f4418" providerId="LiveId" clId="{89E2E689-BE1B-47D6-ADF2-728FC4FBBDC0}" dt="2023-05-19T07:29:05.293" v="2489" actId="20577"/>
          <ac:spMkLst>
            <pc:docMk/>
            <pc:sldMk cId="3749160974" sldId="901"/>
            <ac:spMk id="2" creationId="{00000000-0000-0000-0000-000000000000}"/>
          </ac:spMkLst>
        </pc:spChg>
        <pc:spChg chg="mod">
          <ac:chgData name="Sharma Computer Academy" userId="08476b32c11f4418" providerId="LiveId" clId="{89E2E689-BE1B-47D6-ADF2-728FC4FBBDC0}" dt="2023-05-19T07:35:04.443" v="2706" actId="20577"/>
          <ac:spMkLst>
            <pc:docMk/>
            <pc:sldMk cId="3749160974" sldId="901"/>
            <ac:spMk id="3" creationId="{00000000-0000-0000-0000-000000000000}"/>
          </ac:spMkLst>
        </pc:spChg>
      </pc:sldChg>
      <pc:sldChg chg="addSp modSp add mod modAnim">
        <pc:chgData name="Sharma Computer Academy" userId="08476b32c11f4418" providerId="LiveId" clId="{89E2E689-BE1B-47D6-ADF2-728FC4FBBDC0}" dt="2023-05-19T07:35:46.953" v="2714"/>
        <pc:sldMkLst>
          <pc:docMk/>
          <pc:sldMk cId="1604489437" sldId="902"/>
        </pc:sldMkLst>
        <pc:spChg chg="mod">
          <ac:chgData name="Sharma Computer Academy" userId="08476b32c11f4418" providerId="LiveId" clId="{89E2E689-BE1B-47D6-ADF2-728FC4FBBDC0}" dt="2023-05-19T07:35:14.571" v="2708" actId="6549"/>
          <ac:spMkLst>
            <pc:docMk/>
            <pc:sldMk cId="1604489437" sldId="902"/>
            <ac:spMk id="3" creationId="{00000000-0000-0000-0000-000000000000}"/>
          </ac:spMkLst>
        </pc:spChg>
        <pc:picChg chg="add mod">
          <ac:chgData name="Sharma Computer Academy" userId="08476b32c11f4418" providerId="LiveId" clId="{89E2E689-BE1B-47D6-ADF2-728FC4FBBDC0}" dt="2023-05-19T07:35:41.764" v="2713" actId="14100"/>
          <ac:picMkLst>
            <pc:docMk/>
            <pc:sldMk cId="1604489437" sldId="902"/>
            <ac:picMk id="5" creationId="{DA6E2F11-AF46-A961-C8F6-E4BC7832026D}"/>
          </ac:picMkLst>
        </pc:picChg>
      </pc:sldChg>
      <pc:sldChg chg="addSp modSp mod modAnim">
        <pc:chgData name="Sharma Computer Academy" userId="08476b32c11f4418" providerId="LiveId" clId="{89E2E689-BE1B-47D6-ADF2-728FC4FBBDC0}" dt="2023-05-19T08:43:33.742" v="3569" actId="20577"/>
        <pc:sldMkLst>
          <pc:docMk/>
          <pc:sldMk cId="1577508637" sldId="903"/>
        </pc:sldMkLst>
        <pc:spChg chg="mod">
          <ac:chgData name="Sharma Computer Academy" userId="08476b32c11f4418" providerId="LiveId" clId="{89E2E689-BE1B-47D6-ADF2-728FC4FBBDC0}" dt="2023-05-19T08:43:33.742" v="3569" actId="20577"/>
          <ac:spMkLst>
            <pc:docMk/>
            <pc:sldMk cId="1577508637" sldId="903"/>
            <ac:spMk id="2" creationId="{00000000-0000-0000-0000-000000000000}"/>
          </ac:spMkLst>
        </pc:spChg>
        <pc:spChg chg="mod">
          <ac:chgData name="Sharma Computer Academy" userId="08476b32c11f4418" providerId="LiveId" clId="{89E2E689-BE1B-47D6-ADF2-728FC4FBBDC0}" dt="2023-05-19T08:36:31.440" v="3503" actId="5793"/>
          <ac:spMkLst>
            <pc:docMk/>
            <pc:sldMk cId="1577508637" sldId="903"/>
            <ac:spMk id="3" creationId="{00000000-0000-0000-0000-000000000000}"/>
          </ac:spMkLst>
        </pc:spChg>
        <pc:picChg chg="add mod">
          <ac:chgData name="Sharma Computer Academy" userId="08476b32c11f4418" providerId="LiveId" clId="{89E2E689-BE1B-47D6-ADF2-728FC4FBBDC0}" dt="2023-05-19T08:38:06.422" v="3506" actId="1076"/>
          <ac:picMkLst>
            <pc:docMk/>
            <pc:sldMk cId="1577508637" sldId="903"/>
            <ac:picMk id="5" creationId="{CE0AF649-E252-60A3-1B19-09AF57997800}"/>
          </ac:picMkLst>
        </pc:picChg>
      </pc:sldChg>
      <pc:sldChg chg="add del">
        <pc:chgData name="Sharma Computer Academy" userId="08476b32c11f4418" providerId="LiveId" clId="{89E2E689-BE1B-47D6-ADF2-728FC4FBBDC0}" dt="2023-05-19T08:01:48.366" v="3034" actId="2696"/>
        <pc:sldMkLst>
          <pc:docMk/>
          <pc:sldMk cId="4033846340" sldId="903"/>
        </pc:sldMkLst>
      </pc:sldChg>
      <pc:sldChg chg="modSp add mod modAnim">
        <pc:chgData name="Sharma Computer Academy" userId="08476b32c11f4418" providerId="LiveId" clId="{89E2E689-BE1B-47D6-ADF2-728FC4FBBDC0}" dt="2023-05-19T08:03:50.248" v="3086" actId="113"/>
        <pc:sldMkLst>
          <pc:docMk/>
          <pc:sldMk cId="694590843" sldId="905"/>
        </pc:sldMkLst>
        <pc:spChg chg="mod">
          <ac:chgData name="Sharma Computer Academy" userId="08476b32c11f4418" providerId="LiveId" clId="{89E2E689-BE1B-47D6-ADF2-728FC4FBBDC0}" dt="2023-05-19T08:03:50.248" v="3086" actId="113"/>
          <ac:spMkLst>
            <pc:docMk/>
            <pc:sldMk cId="694590843" sldId="90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9E2E689-BE1B-47D6-ADF2-728FC4FBBDC0}" dt="2023-05-19T08:13:01.910" v="3142" actId="20577"/>
        <pc:sldMkLst>
          <pc:docMk/>
          <pc:sldMk cId="2415677610" sldId="906"/>
        </pc:sldMkLst>
        <pc:spChg chg="mod">
          <ac:chgData name="Sharma Computer Academy" userId="08476b32c11f4418" providerId="LiveId" clId="{89E2E689-BE1B-47D6-ADF2-728FC4FBBDC0}" dt="2023-05-19T08:05:53.253" v="3090" actId="20577"/>
          <ac:spMkLst>
            <pc:docMk/>
            <pc:sldMk cId="2415677610" sldId="906"/>
            <ac:spMk id="2" creationId="{00000000-0000-0000-0000-000000000000}"/>
          </ac:spMkLst>
        </pc:spChg>
        <pc:spChg chg="mod">
          <ac:chgData name="Sharma Computer Academy" userId="08476b32c11f4418" providerId="LiveId" clId="{89E2E689-BE1B-47D6-ADF2-728FC4FBBDC0}" dt="2023-05-19T08:13:01.910" v="3142" actId="20577"/>
          <ac:spMkLst>
            <pc:docMk/>
            <pc:sldMk cId="2415677610" sldId="90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89E2E689-BE1B-47D6-ADF2-728FC4FBBDC0}" dt="2023-05-19T08:26:01.888" v="3143" actId="14826"/>
        <pc:sldMkLst>
          <pc:docMk/>
          <pc:sldMk cId="3741122896" sldId="907"/>
        </pc:sldMkLst>
        <pc:picChg chg="mod">
          <ac:chgData name="Sharma Computer Academy" userId="08476b32c11f4418" providerId="LiveId" clId="{89E2E689-BE1B-47D6-ADF2-728FC4FBBDC0}" dt="2023-05-19T08:26:01.888" v="3143" actId="14826"/>
          <ac:picMkLst>
            <pc:docMk/>
            <pc:sldMk cId="3741122896" sldId="907"/>
            <ac:picMk id="5" creationId="{5284689F-12E4-24E4-62AD-1049720AF235}"/>
          </ac:picMkLst>
        </pc:picChg>
      </pc:sldChg>
      <pc:sldChg chg="add">
        <pc:chgData name="Sharma Computer Academy" userId="08476b32c11f4418" providerId="LiveId" clId="{89E2E689-BE1B-47D6-ADF2-728FC4FBBDC0}" dt="2023-05-19T08:29:53.617" v="3144" actId="2890"/>
        <pc:sldMkLst>
          <pc:docMk/>
          <pc:sldMk cId="933463289" sldId="908"/>
        </pc:sldMkLst>
      </pc:sldChg>
      <pc:sldChg chg="addSp modSp add mod modAnim">
        <pc:chgData name="Sharma Computer Academy" userId="08476b32c11f4418" providerId="LiveId" clId="{89E2E689-BE1B-47D6-ADF2-728FC4FBBDC0}" dt="2023-05-19T08:43:40.465" v="3586" actId="20577"/>
        <pc:sldMkLst>
          <pc:docMk/>
          <pc:sldMk cId="3675618358" sldId="909"/>
        </pc:sldMkLst>
        <pc:spChg chg="mod">
          <ac:chgData name="Sharma Computer Academy" userId="08476b32c11f4418" providerId="LiveId" clId="{89E2E689-BE1B-47D6-ADF2-728FC4FBBDC0}" dt="2023-05-19T08:43:40.465" v="3586" actId="20577"/>
          <ac:spMkLst>
            <pc:docMk/>
            <pc:sldMk cId="3675618358" sldId="909"/>
            <ac:spMk id="2" creationId="{00000000-0000-0000-0000-000000000000}"/>
          </ac:spMkLst>
        </pc:spChg>
        <pc:spChg chg="mod">
          <ac:chgData name="Sharma Computer Academy" userId="08476b32c11f4418" providerId="LiveId" clId="{89E2E689-BE1B-47D6-ADF2-728FC4FBBDC0}" dt="2023-05-19T08:42:43.201" v="3545"/>
          <ac:spMkLst>
            <pc:docMk/>
            <pc:sldMk cId="3675618358" sldId="909"/>
            <ac:spMk id="3" creationId="{00000000-0000-0000-0000-000000000000}"/>
          </ac:spMkLst>
        </pc:spChg>
        <pc:picChg chg="add mod">
          <ac:chgData name="Sharma Computer Academy" userId="08476b32c11f4418" providerId="LiveId" clId="{89E2E689-BE1B-47D6-ADF2-728FC4FBBDC0}" dt="2023-05-19T08:43:06.147" v="3550" actId="1076"/>
          <ac:picMkLst>
            <pc:docMk/>
            <pc:sldMk cId="3675618358" sldId="909"/>
            <ac:picMk id="5" creationId="{A88A48EB-B28C-887D-57F5-03C22F2F5623}"/>
          </ac:picMkLst>
        </pc:picChg>
      </pc:sldChg>
      <pc:sldChg chg="modSp modAnim">
        <pc:chgData name="Sharma Computer Academy" userId="08476b32c11f4418" providerId="LiveId" clId="{89E2E689-BE1B-47D6-ADF2-728FC4FBBDC0}" dt="2023-05-19T08:46:30.180" v="3721" actId="20577"/>
        <pc:sldMkLst>
          <pc:docMk/>
          <pc:sldMk cId="3841362516" sldId="910"/>
        </pc:sldMkLst>
        <pc:spChg chg="mod">
          <ac:chgData name="Sharma Computer Academy" userId="08476b32c11f4418" providerId="LiveId" clId="{89E2E689-BE1B-47D6-ADF2-728FC4FBBDC0}" dt="2023-05-19T08:46:30.180" v="3721" actId="20577"/>
          <ac:spMkLst>
            <pc:docMk/>
            <pc:sldMk cId="3841362516" sldId="910"/>
            <ac:spMk id="2" creationId="{00000000-0000-0000-0000-000000000000}"/>
          </ac:spMkLst>
        </pc:spChg>
        <pc:spChg chg="mod">
          <ac:chgData name="Sharma Computer Academy" userId="08476b32c11f4418" providerId="LiveId" clId="{89E2E689-BE1B-47D6-ADF2-728FC4FBBDC0}" dt="2023-05-19T08:45:20.272" v="3717" actId="113"/>
          <ac:spMkLst>
            <pc:docMk/>
            <pc:sldMk cId="3841362516" sldId="9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89E2E689-BE1B-47D6-ADF2-728FC4FBBDC0}" dt="2023-05-19T08:46:11.302" v="3718" actId="14826"/>
        <pc:sldMkLst>
          <pc:docMk/>
          <pc:sldMk cId="741832596" sldId="911"/>
        </pc:sldMkLst>
        <pc:picChg chg="mod">
          <ac:chgData name="Sharma Computer Academy" userId="08476b32c11f4418" providerId="LiveId" clId="{89E2E689-BE1B-47D6-ADF2-728FC4FBBDC0}" dt="2023-05-19T08:46:11.302" v="3718" actId="14826"/>
          <ac:picMkLst>
            <pc:docMk/>
            <pc:sldMk cId="741832596" sldId="911"/>
            <ac:picMk id="5" creationId="{5284689F-12E4-24E4-62AD-1049720AF2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Working with directories using </a:t>
            </a:r>
            <a:r>
              <a:rPr lang="en-US" sz="2700" b="1" cap="none" dirty="0"/>
              <a:t>fs</a:t>
            </a:r>
            <a:r>
              <a:rPr lang="en-US" sz="2700" b="1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70C0"/>
                </a:solidFill>
              </a:rPr>
              <a:t>Node.js fs module </a:t>
            </a:r>
            <a:r>
              <a:rPr lang="en-US" sz="2200" dirty="0"/>
              <a:t>also </a:t>
            </a:r>
            <a:r>
              <a:rPr lang="en-US" sz="2200" b="1" dirty="0">
                <a:solidFill>
                  <a:schemeClr val="accent1"/>
                </a:solidFill>
              </a:rPr>
              <a:t>allows us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FFC000"/>
                </a:solidFill>
              </a:rPr>
              <a:t>work</a:t>
            </a:r>
            <a:r>
              <a:rPr lang="en-US" sz="2200" dirty="0"/>
              <a:t> with </a:t>
            </a:r>
            <a:r>
              <a:rPr lang="en-US" sz="2200" b="1" dirty="0">
                <a:solidFill>
                  <a:srgbClr val="C00000"/>
                </a:solidFill>
              </a:rPr>
              <a:t>directories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Here</a:t>
            </a:r>
            <a:r>
              <a:rPr lang="en-US" sz="2200" dirty="0"/>
              <a:t>, we’ll cover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some common methods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rgbClr val="C00000"/>
                </a:solidFill>
              </a:rPr>
              <a:t>creating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C00000"/>
                </a:solidFill>
              </a:rPr>
              <a:t>reading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C00000"/>
                </a:solidFill>
              </a:rPr>
              <a:t>deleting</a:t>
            </a:r>
            <a:r>
              <a:rPr lang="en-US" sz="2200" dirty="0"/>
              <a:t> directories: 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</a:rPr>
              <a:t>fs.mkdir</a:t>
            </a:r>
            <a:r>
              <a:rPr lang="en-US" sz="2000" b="1" dirty="0">
                <a:solidFill>
                  <a:srgbClr val="0070C0"/>
                </a:solidFill>
              </a:rPr>
              <a:t>()</a:t>
            </a: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</a:rPr>
              <a:t>fs.readdir</a:t>
            </a:r>
            <a:r>
              <a:rPr lang="en-US" sz="2000" b="1" dirty="0">
                <a:solidFill>
                  <a:srgbClr val="0070C0"/>
                </a:solidFill>
              </a:rPr>
              <a:t>() </a:t>
            </a: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</a:rPr>
              <a:t>fs.rmdir</a:t>
            </a:r>
            <a:r>
              <a:rPr lang="en-US" sz="2000" b="1" dirty="0">
                <a:solidFill>
                  <a:srgbClr val="0070C0"/>
                </a:solidFill>
              </a:rPr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196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fs.mkdir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fs.mkdir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method is </a:t>
            </a:r>
            <a:r>
              <a:rPr lang="en-US" b="1" dirty="0">
                <a:solidFill>
                  <a:srgbClr val="FFC000"/>
                </a:solidFill>
              </a:rPr>
              <a:t>asynchronous</a:t>
            </a:r>
            <a:r>
              <a:rPr lang="en-US" dirty="0"/>
              <a:t> and is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used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create </a:t>
            </a:r>
            <a:r>
              <a:rPr lang="en-US" dirty="0"/>
              <a:t>directory.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takes </a:t>
            </a:r>
            <a:r>
              <a:rPr lang="en-US" b="1" dirty="0">
                <a:solidFill>
                  <a:srgbClr val="7030A0"/>
                </a:solidFill>
              </a:rPr>
              <a:t>three arguments</a:t>
            </a:r>
            <a:r>
              <a:rPr lang="en-US" dirty="0"/>
              <a:t>: the </a:t>
            </a:r>
            <a:r>
              <a:rPr lang="en-US" b="1" dirty="0">
                <a:solidFill>
                  <a:schemeClr val="accent1"/>
                </a:solidFill>
              </a:rPr>
              <a:t>directory path</a:t>
            </a:r>
            <a:r>
              <a:rPr lang="en-US" dirty="0"/>
              <a:t>, the </a:t>
            </a:r>
            <a:r>
              <a:rPr lang="en-US" b="1" dirty="0">
                <a:solidFill>
                  <a:schemeClr val="accent1"/>
                </a:solidFill>
              </a:rPr>
              <a:t>options</a:t>
            </a:r>
            <a:r>
              <a:rPr lang="en-US" dirty="0"/>
              <a:t> indicating the </a:t>
            </a:r>
            <a:r>
              <a:rPr lang="en-US" b="1" dirty="0">
                <a:solidFill>
                  <a:schemeClr val="accent2"/>
                </a:solidFill>
              </a:rPr>
              <a:t>recursive creation</a:t>
            </a:r>
            <a:r>
              <a:rPr lang="en-US" dirty="0"/>
              <a:t> and 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callback function </a:t>
            </a:r>
            <a:r>
              <a:rPr lang="en-US" dirty="0"/>
              <a:t>that is </a:t>
            </a:r>
            <a:r>
              <a:rPr lang="en-US" b="1" dirty="0">
                <a:solidFill>
                  <a:srgbClr val="00B050"/>
                </a:solidFill>
              </a:rPr>
              <a:t>called</a:t>
            </a:r>
            <a:r>
              <a:rPr lang="en-US" dirty="0"/>
              <a:t> when the </a:t>
            </a:r>
            <a:r>
              <a:rPr lang="en-US" b="1" dirty="0">
                <a:solidFill>
                  <a:schemeClr val="accent1"/>
                </a:solidFill>
              </a:rPr>
              <a:t>method</a:t>
            </a:r>
            <a:r>
              <a:rPr lang="en-US" dirty="0"/>
              <a:t> is </a:t>
            </a:r>
            <a:r>
              <a:rPr lang="en-US" b="1" dirty="0">
                <a:solidFill>
                  <a:srgbClr val="FFC000"/>
                </a:solidFill>
              </a:rPr>
              <a:t>complete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fs.mkdir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path,options,callback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307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fs.mkdir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fs.mkdir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path,options,callback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path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denotes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path</a:t>
            </a:r>
            <a:r>
              <a:rPr lang="en-US" dirty="0"/>
              <a:t> of the </a:t>
            </a:r>
            <a:r>
              <a:rPr lang="en-US" b="1" dirty="0">
                <a:solidFill>
                  <a:srgbClr val="00B050"/>
                </a:solidFill>
              </a:rPr>
              <a:t>directory </a:t>
            </a:r>
            <a:r>
              <a:rPr lang="en-US" dirty="0"/>
              <a:t>to be created.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options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containing a </a:t>
            </a:r>
            <a:r>
              <a:rPr lang="en-US" b="1" dirty="0">
                <a:solidFill>
                  <a:schemeClr val="accent2"/>
                </a:solidFill>
              </a:rPr>
              <a:t>property</a:t>
            </a:r>
            <a:r>
              <a:rPr lang="en-US" dirty="0"/>
              <a:t> called </a:t>
            </a:r>
            <a:r>
              <a:rPr lang="en-US" b="1" dirty="0">
                <a:solidFill>
                  <a:srgbClr val="00B050"/>
                </a:solidFill>
              </a:rPr>
              <a:t>recursive</a:t>
            </a:r>
            <a:r>
              <a:rPr lang="en-US" dirty="0"/>
              <a:t> to indicate whether </a:t>
            </a:r>
            <a:r>
              <a:rPr lang="en-US" b="1" dirty="0">
                <a:solidFill>
                  <a:schemeClr val="accent1"/>
                </a:solidFill>
              </a:rPr>
              <a:t>parent directories </a:t>
            </a:r>
            <a:r>
              <a:rPr lang="en-US" dirty="0"/>
              <a:t>are to be </a:t>
            </a:r>
            <a:r>
              <a:rPr lang="en-US" b="1" dirty="0">
                <a:solidFill>
                  <a:srgbClr val="FFC000"/>
                </a:solidFill>
              </a:rPr>
              <a:t>created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/>
                </a:solidFill>
              </a:rPr>
              <a:t>not</a:t>
            </a:r>
            <a:r>
              <a:rPr lang="en-US" dirty="0"/>
              <a:t>. Its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default value </a:t>
            </a:r>
            <a:r>
              <a:rPr lang="en-US" dirty="0"/>
              <a:t>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false </a:t>
            </a: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callback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 that would be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called</a:t>
            </a:r>
            <a:r>
              <a:rPr lang="en-US" dirty="0"/>
              <a:t> when the method has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finished</a:t>
            </a:r>
            <a:r>
              <a:rPr lang="en-US" dirty="0"/>
              <a:t> its </a:t>
            </a:r>
            <a:r>
              <a:rPr lang="en-US" b="1" dirty="0">
                <a:solidFill>
                  <a:srgbClr val="FFC000"/>
                </a:solidFill>
              </a:rPr>
              <a:t>execution</a:t>
            </a:r>
            <a:r>
              <a:rPr lang="en-US" dirty="0"/>
              <a:t>. It takes </a:t>
            </a:r>
            <a:r>
              <a:rPr lang="en-US" b="1" dirty="0">
                <a:solidFill>
                  <a:schemeClr val="accent2"/>
                </a:solidFill>
              </a:rPr>
              <a:t>two parameters</a:t>
            </a:r>
            <a:r>
              <a:rPr lang="en-US" dirty="0"/>
              <a:t>:</a:t>
            </a:r>
          </a:p>
          <a:p>
            <a:pPr lvl="3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err</a:t>
            </a:r>
            <a:r>
              <a:rPr lang="en-US" dirty="0"/>
              <a:t>: If any </a:t>
            </a:r>
            <a:r>
              <a:rPr lang="en-US" b="1" dirty="0">
                <a:solidFill>
                  <a:schemeClr val="accent1"/>
                </a:solidFill>
              </a:rPr>
              <a:t>error occurred</a:t>
            </a:r>
            <a:r>
              <a:rPr lang="en-US" dirty="0"/>
              <a:t>.</a:t>
            </a:r>
          </a:p>
          <a:p>
            <a:pPr lvl="3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path</a:t>
            </a:r>
            <a:r>
              <a:rPr lang="en-US" dirty="0"/>
              <a:t>: </a:t>
            </a:r>
            <a:r>
              <a:rPr lang="en-US" b="1" dirty="0" err="1">
                <a:solidFill>
                  <a:srgbClr val="00B050"/>
                </a:solidFill>
              </a:rPr>
              <a:t>Prsesent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only if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recursive </a:t>
            </a:r>
            <a:r>
              <a:rPr lang="en-US" dirty="0"/>
              <a:t>is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0013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create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C00000"/>
                </a:solidFill>
              </a:rPr>
              <a:t>directory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chemeClr val="accent2"/>
                </a:solidFill>
              </a:rPr>
              <a:t>videos </a:t>
            </a:r>
            <a:r>
              <a:rPr lang="en-US" sz="2200" dirty="0"/>
              <a:t>in</a:t>
            </a:r>
            <a:r>
              <a:rPr lang="en-US" sz="2200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the </a:t>
            </a:r>
            <a:r>
              <a:rPr lang="en-US" sz="2200" b="1" dirty="0" err="1">
                <a:solidFill>
                  <a:srgbClr val="002060"/>
                </a:solidFill>
              </a:rPr>
              <a:t>text_files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folder of your app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If the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directory gets created </a:t>
            </a:r>
            <a:r>
              <a:rPr lang="en-US" sz="2200" dirty="0"/>
              <a:t>then </a:t>
            </a:r>
            <a:r>
              <a:rPr lang="en-US" sz="2200" b="1" dirty="0">
                <a:solidFill>
                  <a:schemeClr val="accent2"/>
                </a:solidFill>
              </a:rPr>
              <a:t>display</a:t>
            </a:r>
            <a:r>
              <a:rPr lang="en-US" sz="2200" dirty="0"/>
              <a:t> the message  </a:t>
            </a:r>
            <a:r>
              <a:rPr lang="en-US" sz="2200" b="1" dirty="0">
                <a:solidFill>
                  <a:srgbClr val="00B050"/>
                </a:solidFill>
              </a:rPr>
              <a:t>Directory created successfully </a:t>
            </a:r>
            <a:r>
              <a:rPr lang="en-US" sz="2200" dirty="0"/>
              <a:t>otherwise </a:t>
            </a:r>
            <a:r>
              <a:rPr lang="en-US" sz="2200" b="1" dirty="0">
                <a:solidFill>
                  <a:schemeClr val="accent2"/>
                </a:solidFill>
              </a:rPr>
              <a:t>display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70C0"/>
                </a:solidFill>
              </a:rPr>
              <a:t>error message</a:t>
            </a:r>
          </a:p>
        </p:txBody>
      </p:sp>
    </p:spTree>
    <p:extLst>
      <p:ext uri="{BB962C8B-B14F-4D97-AF65-F5344CB8AC3E}">
        <p14:creationId xmlns:p14="http://schemas.microsoft.com/office/powerpoint/2010/main" val="234663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" y="1700808"/>
            <a:ext cx="8807450" cy="4752528"/>
          </a:xfrm>
        </p:spPr>
      </p:pic>
    </p:spTree>
    <p:extLst>
      <p:ext uri="{BB962C8B-B14F-4D97-AF65-F5344CB8AC3E}">
        <p14:creationId xmlns:p14="http://schemas.microsoft.com/office/powerpoint/2010/main" val="5466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Creating parent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fs.mkdir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method is </a:t>
            </a:r>
            <a:r>
              <a:rPr lang="en-US" b="1" dirty="0">
                <a:solidFill>
                  <a:srgbClr val="00B050"/>
                </a:solidFill>
              </a:rPr>
              <a:t>able</a:t>
            </a:r>
            <a:r>
              <a:rPr lang="en-US" dirty="0"/>
              <a:t> to </a:t>
            </a:r>
            <a:r>
              <a:rPr lang="en-US" b="1" dirty="0">
                <a:solidFill>
                  <a:srgbClr val="7030A0"/>
                </a:solidFill>
              </a:rPr>
              <a:t>create</a:t>
            </a:r>
            <a:r>
              <a:rPr lang="en-US" dirty="0"/>
              <a:t> a </a:t>
            </a:r>
            <a:r>
              <a:rPr lang="en-US" b="1" dirty="0">
                <a:solidFill>
                  <a:schemeClr val="accent2"/>
                </a:solidFill>
              </a:rPr>
              <a:t>directory</a:t>
            </a:r>
            <a:r>
              <a:rPr lang="en-US" dirty="0"/>
              <a:t> only when all the </a:t>
            </a:r>
            <a:r>
              <a:rPr lang="en-US" b="1" dirty="0">
                <a:solidFill>
                  <a:srgbClr val="FFC000"/>
                </a:solidFill>
              </a:rPr>
              <a:t>parent directories </a:t>
            </a:r>
            <a:r>
              <a:rPr lang="en-US" dirty="0"/>
              <a:t>are </a:t>
            </a:r>
            <a:r>
              <a:rPr lang="en-US" b="1" dirty="0">
                <a:solidFill>
                  <a:srgbClr val="0070C0"/>
                </a:solidFill>
              </a:rPr>
              <a:t>present</a:t>
            </a:r>
            <a:r>
              <a:rPr lang="en-US" dirty="0"/>
              <a:t>, otherwise it </a:t>
            </a:r>
            <a:r>
              <a:rPr lang="en-US" b="1" dirty="0">
                <a:solidFill>
                  <a:schemeClr val="accent1"/>
                </a:solidFill>
              </a:rPr>
              <a:t>fails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If we </a:t>
            </a:r>
            <a:r>
              <a:rPr lang="en-US" b="1" dirty="0">
                <a:solidFill>
                  <a:srgbClr val="00B050"/>
                </a:solidFill>
              </a:rPr>
              <a:t>also want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3"/>
                </a:solidFill>
              </a:rPr>
              <a:t>create parent directories </a:t>
            </a:r>
            <a:r>
              <a:rPr lang="en-US" dirty="0"/>
              <a:t>along with the </a:t>
            </a:r>
            <a:r>
              <a:rPr lang="en-US" b="1" dirty="0">
                <a:solidFill>
                  <a:schemeClr val="accent1"/>
                </a:solidFill>
              </a:rPr>
              <a:t>child directory </a:t>
            </a:r>
            <a:r>
              <a:rPr lang="en-US" dirty="0"/>
              <a:t>then we </a:t>
            </a:r>
            <a:r>
              <a:rPr lang="en-US" b="1" dirty="0">
                <a:solidFill>
                  <a:srgbClr val="0070C0"/>
                </a:solidFill>
              </a:rPr>
              <a:t>must pass </a:t>
            </a:r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/>
              <a:t> containing the property </a:t>
            </a:r>
            <a:r>
              <a:rPr lang="en-US" b="1" dirty="0">
                <a:solidFill>
                  <a:srgbClr val="FFC000"/>
                </a:solidFill>
              </a:rPr>
              <a:t>recursive</a:t>
            </a:r>
            <a:r>
              <a:rPr lang="en-US" dirty="0"/>
              <a:t> set to </a:t>
            </a:r>
            <a:r>
              <a:rPr lang="en-US" b="1" dirty="0">
                <a:solidFill>
                  <a:schemeClr val="accent1"/>
                </a:solidFill>
              </a:rPr>
              <a:t>true</a:t>
            </a:r>
            <a:r>
              <a:rPr lang="en-US" dirty="0"/>
              <a:t> as the </a:t>
            </a:r>
            <a:r>
              <a:rPr lang="en-US" b="1" dirty="0">
                <a:solidFill>
                  <a:srgbClr val="00B050"/>
                </a:solidFill>
              </a:rPr>
              <a:t>second argument </a:t>
            </a:r>
            <a:r>
              <a:rPr lang="en-US" dirty="0"/>
              <a:t>to </a:t>
            </a:r>
            <a:r>
              <a:rPr lang="en-US" b="1" dirty="0" err="1">
                <a:solidFill>
                  <a:srgbClr val="C00000"/>
                </a:solidFill>
              </a:rPr>
              <a:t>mkdir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create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C00000"/>
                </a:solidFill>
              </a:rPr>
              <a:t>directory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chemeClr val="accent2"/>
                </a:solidFill>
              </a:rPr>
              <a:t>videos </a:t>
            </a:r>
            <a:r>
              <a:rPr lang="en-US" sz="2200" dirty="0"/>
              <a:t>in</a:t>
            </a:r>
            <a:r>
              <a:rPr lang="en-US" sz="2200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the </a:t>
            </a:r>
            <a:r>
              <a:rPr lang="en-US" sz="2200" b="1" dirty="0" err="1">
                <a:solidFill>
                  <a:srgbClr val="002060"/>
                </a:solidFill>
              </a:rPr>
              <a:t>text_files</a:t>
            </a:r>
            <a:r>
              <a:rPr lang="en-US" sz="2200" b="1" dirty="0">
                <a:solidFill>
                  <a:srgbClr val="002060"/>
                </a:solidFill>
              </a:rPr>
              <a:t>/media </a:t>
            </a:r>
            <a:r>
              <a:rPr lang="en-US" sz="2200" dirty="0"/>
              <a:t>folder of your app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Make sure </a:t>
            </a:r>
            <a:r>
              <a:rPr lang="en-US" sz="2200" dirty="0"/>
              <a:t>that </a:t>
            </a:r>
            <a:r>
              <a:rPr lang="en-US" sz="2200" b="1" dirty="0">
                <a:solidFill>
                  <a:schemeClr val="accent3"/>
                </a:solidFill>
              </a:rPr>
              <a:t>all the parent directories </a:t>
            </a:r>
            <a:r>
              <a:rPr lang="en-US" sz="2200" dirty="0"/>
              <a:t>are also </a:t>
            </a:r>
            <a:r>
              <a:rPr lang="en-US" sz="2200" b="1" dirty="0">
                <a:solidFill>
                  <a:srgbClr val="FFC000"/>
                </a:solidFill>
              </a:rPr>
              <a:t>created</a:t>
            </a:r>
            <a:r>
              <a:rPr lang="en-US" sz="2200" dirty="0"/>
              <a:t> if they are </a:t>
            </a:r>
            <a:r>
              <a:rPr lang="en-US" sz="2200" b="1" dirty="0">
                <a:solidFill>
                  <a:srgbClr val="002060"/>
                </a:solidFill>
              </a:rPr>
              <a:t>not present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If the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directory gets created </a:t>
            </a:r>
            <a:r>
              <a:rPr lang="en-US" sz="2200" dirty="0"/>
              <a:t>then </a:t>
            </a:r>
            <a:r>
              <a:rPr lang="en-US" sz="2200" b="1" dirty="0">
                <a:solidFill>
                  <a:schemeClr val="accent2"/>
                </a:solidFill>
              </a:rPr>
              <a:t>display</a:t>
            </a:r>
            <a:r>
              <a:rPr lang="en-US" sz="2200" dirty="0"/>
              <a:t> the message  </a:t>
            </a:r>
            <a:r>
              <a:rPr lang="en-US" sz="2200" b="1" dirty="0">
                <a:solidFill>
                  <a:srgbClr val="00B050"/>
                </a:solidFill>
              </a:rPr>
              <a:t>Directory created successfully </a:t>
            </a:r>
            <a:r>
              <a:rPr lang="en-US" sz="2200" dirty="0"/>
              <a:t>otherwise </a:t>
            </a:r>
            <a:r>
              <a:rPr lang="en-US" sz="2200" b="1" dirty="0">
                <a:solidFill>
                  <a:schemeClr val="accent2"/>
                </a:solidFill>
              </a:rPr>
              <a:t>display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70C0"/>
                </a:solidFill>
              </a:rPr>
              <a:t>error message</a:t>
            </a:r>
          </a:p>
        </p:txBody>
      </p:sp>
    </p:spTree>
    <p:extLst>
      <p:ext uri="{BB962C8B-B14F-4D97-AF65-F5344CB8AC3E}">
        <p14:creationId xmlns:p14="http://schemas.microsoft.com/office/powerpoint/2010/main" val="163110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" y="1700808"/>
            <a:ext cx="8807450" cy="4752528"/>
          </a:xfrm>
        </p:spPr>
      </p:pic>
    </p:spTree>
    <p:extLst>
      <p:ext uri="{BB962C8B-B14F-4D97-AF65-F5344CB8AC3E}">
        <p14:creationId xmlns:p14="http://schemas.microsoft.com/office/powerpoint/2010/main" val="188850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fs.readdir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fs.readdir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method is </a:t>
            </a:r>
            <a:r>
              <a:rPr lang="en-US" b="1" dirty="0">
                <a:solidFill>
                  <a:srgbClr val="FFC000"/>
                </a:solidFill>
              </a:rPr>
              <a:t>asynchronous</a:t>
            </a:r>
            <a:r>
              <a:rPr lang="en-US" dirty="0"/>
              <a:t> and is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used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read the contents </a:t>
            </a:r>
            <a:r>
              <a:rPr lang="en-US" dirty="0"/>
              <a:t>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directory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takes </a:t>
            </a:r>
            <a:r>
              <a:rPr lang="en-US" b="1" dirty="0">
                <a:solidFill>
                  <a:srgbClr val="7030A0"/>
                </a:solidFill>
              </a:rPr>
              <a:t>three arguments</a:t>
            </a:r>
            <a:r>
              <a:rPr lang="en-US" dirty="0"/>
              <a:t>: the </a:t>
            </a:r>
            <a:r>
              <a:rPr lang="en-US" b="1" dirty="0">
                <a:solidFill>
                  <a:schemeClr val="accent1"/>
                </a:solidFill>
              </a:rPr>
              <a:t>directory path</a:t>
            </a:r>
            <a:r>
              <a:rPr lang="en-US" dirty="0"/>
              <a:t>, the </a:t>
            </a:r>
            <a:r>
              <a:rPr lang="en-US" b="1" dirty="0">
                <a:solidFill>
                  <a:schemeClr val="accent1"/>
                </a:solidFill>
              </a:rPr>
              <a:t>options</a:t>
            </a:r>
            <a:r>
              <a:rPr lang="en-US" dirty="0"/>
              <a:t> indicating the </a:t>
            </a:r>
            <a:r>
              <a:rPr lang="en-US" b="1" dirty="0">
                <a:solidFill>
                  <a:srgbClr val="C00000"/>
                </a:solidFill>
              </a:rPr>
              <a:t>encoding</a:t>
            </a:r>
            <a:r>
              <a:rPr lang="en-US" dirty="0"/>
              <a:t> to be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used</a:t>
            </a:r>
            <a:r>
              <a:rPr lang="en-US" dirty="0"/>
              <a:t> for </a:t>
            </a:r>
            <a:r>
              <a:rPr lang="en-US" b="1" dirty="0">
                <a:solidFill>
                  <a:schemeClr val="accent1"/>
                </a:solidFill>
              </a:rPr>
              <a:t>filenames</a:t>
            </a:r>
            <a:r>
              <a:rPr lang="en-US" dirty="0"/>
              <a:t> to be </a:t>
            </a:r>
            <a:r>
              <a:rPr lang="en-US" b="1" dirty="0">
                <a:solidFill>
                  <a:srgbClr val="FFC000"/>
                </a:solidFill>
              </a:rPr>
              <a:t>passed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/>
                </a:solidFill>
              </a:rPr>
              <a:t>callback  </a:t>
            </a:r>
            <a:r>
              <a:rPr lang="en-US" dirty="0"/>
              <a:t>and 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callback function </a:t>
            </a:r>
            <a:r>
              <a:rPr lang="en-US" dirty="0"/>
              <a:t>that is </a:t>
            </a:r>
            <a:r>
              <a:rPr lang="en-US" b="1" dirty="0">
                <a:solidFill>
                  <a:srgbClr val="00B050"/>
                </a:solidFill>
              </a:rPr>
              <a:t>called</a:t>
            </a:r>
            <a:r>
              <a:rPr lang="en-US" dirty="0"/>
              <a:t> when the </a:t>
            </a:r>
            <a:r>
              <a:rPr lang="en-US" b="1" dirty="0">
                <a:solidFill>
                  <a:schemeClr val="accent1"/>
                </a:solidFill>
              </a:rPr>
              <a:t>method</a:t>
            </a:r>
            <a:r>
              <a:rPr lang="en-US" dirty="0"/>
              <a:t> is </a:t>
            </a:r>
            <a:r>
              <a:rPr lang="en-US" b="1" dirty="0">
                <a:solidFill>
                  <a:srgbClr val="FFC000"/>
                </a:solidFill>
              </a:rPr>
              <a:t>complete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fs.readdir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path,options,callback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038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fs.readdir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fs.readdir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path,options,callback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path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denotes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path</a:t>
            </a:r>
            <a:r>
              <a:rPr lang="en-US" dirty="0"/>
              <a:t> of the </a:t>
            </a:r>
            <a:r>
              <a:rPr lang="en-US" b="1" dirty="0">
                <a:solidFill>
                  <a:srgbClr val="00B050"/>
                </a:solidFill>
              </a:rPr>
              <a:t>directory </a:t>
            </a:r>
            <a:r>
              <a:rPr lang="en-US" dirty="0"/>
              <a:t>to be read.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options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which </a:t>
            </a:r>
            <a:r>
              <a:rPr lang="en-US" b="1" dirty="0">
                <a:solidFill>
                  <a:schemeClr val="accent2"/>
                </a:solidFill>
              </a:rPr>
              <a:t>specifies</a:t>
            </a:r>
            <a:r>
              <a:rPr lang="en-US" dirty="0"/>
              <a:t> which </a:t>
            </a:r>
            <a:r>
              <a:rPr lang="en-US" b="1" dirty="0">
                <a:solidFill>
                  <a:schemeClr val="accent4"/>
                </a:solidFill>
              </a:rPr>
              <a:t>encoding</a:t>
            </a:r>
            <a:r>
              <a:rPr lang="en-US" dirty="0"/>
              <a:t> would be used for the </a:t>
            </a:r>
            <a:r>
              <a:rPr lang="en-US" b="1" dirty="0">
                <a:solidFill>
                  <a:srgbClr val="FFC000"/>
                </a:solidFill>
              </a:rPr>
              <a:t>filenames</a:t>
            </a:r>
            <a:r>
              <a:rPr lang="en-US" dirty="0"/>
              <a:t> given to the </a:t>
            </a:r>
            <a:r>
              <a:rPr lang="en-US" b="1" dirty="0">
                <a:solidFill>
                  <a:srgbClr val="7030A0"/>
                </a:solidFill>
              </a:rPr>
              <a:t>callback argument</a:t>
            </a:r>
            <a:r>
              <a:rPr lang="en-US" dirty="0"/>
              <a:t>. The default value is ‘</a:t>
            </a:r>
            <a:r>
              <a:rPr lang="en-US" b="1" dirty="0">
                <a:solidFill>
                  <a:srgbClr val="C00000"/>
                </a:solidFill>
              </a:rPr>
              <a:t>utf8</a:t>
            </a:r>
            <a:r>
              <a:rPr lang="en-US" dirty="0"/>
              <a:t>’.</a:t>
            </a: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callback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 that would be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called</a:t>
            </a:r>
            <a:r>
              <a:rPr lang="en-US" dirty="0"/>
              <a:t> when the method has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finished</a:t>
            </a:r>
            <a:r>
              <a:rPr lang="en-US" dirty="0"/>
              <a:t> its </a:t>
            </a:r>
            <a:r>
              <a:rPr lang="en-US" b="1" dirty="0">
                <a:solidFill>
                  <a:srgbClr val="FFC000"/>
                </a:solidFill>
              </a:rPr>
              <a:t>execution</a:t>
            </a:r>
            <a:r>
              <a:rPr lang="en-US" dirty="0"/>
              <a:t>. It takes </a:t>
            </a:r>
            <a:r>
              <a:rPr lang="en-US" b="1" dirty="0">
                <a:solidFill>
                  <a:schemeClr val="accent2"/>
                </a:solidFill>
              </a:rPr>
              <a:t>two parameters</a:t>
            </a:r>
            <a:r>
              <a:rPr lang="en-US" dirty="0"/>
              <a:t>:</a:t>
            </a:r>
          </a:p>
          <a:p>
            <a:pPr lvl="3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err</a:t>
            </a:r>
            <a:r>
              <a:rPr lang="en-US" dirty="0"/>
              <a:t>: If any </a:t>
            </a:r>
            <a:r>
              <a:rPr lang="en-US" b="1" dirty="0">
                <a:solidFill>
                  <a:schemeClr val="accent1"/>
                </a:solidFill>
              </a:rPr>
              <a:t>error occurred</a:t>
            </a:r>
            <a:r>
              <a:rPr lang="en-US" dirty="0"/>
              <a:t>.</a:t>
            </a:r>
          </a:p>
          <a:p>
            <a:pPr lvl="3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files</a:t>
            </a:r>
            <a:r>
              <a:rPr lang="en-US" dirty="0"/>
              <a:t>: It is an </a:t>
            </a:r>
            <a:r>
              <a:rPr lang="en-US" b="1" dirty="0">
                <a:solidFill>
                  <a:srgbClr val="C00000"/>
                </a:solidFill>
              </a:rPr>
              <a:t>array</a:t>
            </a:r>
            <a:r>
              <a:rPr lang="en-US" dirty="0"/>
              <a:t> of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files</a:t>
            </a:r>
            <a:r>
              <a:rPr lang="en-US" dirty="0"/>
              <a:t> in the </a:t>
            </a:r>
            <a:r>
              <a:rPr lang="en-US" b="1" dirty="0">
                <a:solidFill>
                  <a:schemeClr val="accent1"/>
                </a:solidFill>
              </a:rPr>
              <a:t>directory.</a:t>
            </a:r>
          </a:p>
          <a:p>
            <a:pPr lvl="2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8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85265"/>
            <a:ext cx="8801735" cy="5217160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Renaming Files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Deleting Files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Working With Directories Using fs Module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Creating A Directory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Reading Members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Of A Directory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Removing A Directory</a:t>
            </a: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display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1"/>
                </a:solidFill>
              </a:rPr>
              <a:t>total number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00B050"/>
                </a:solidFill>
              </a:rPr>
              <a:t>members</a:t>
            </a:r>
            <a:r>
              <a:rPr lang="en-US" sz="2200" dirty="0"/>
              <a:t> in your </a:t>
            </a:r>
            <a:r>
              <a:rPr lang="en-US" sz="2200" b="1" u="sng" dirty="0">
                <a:solidFill>
                  <a:schemeClr val="accent2"/>
                </a:solidFill>
              </a:rPr>
              <a:t>current working directory </a:t>
            </a:r>
            <a:r>
              <a:rPr lang="en-US" sz="2200" dirty="0"/>
              <a:t>as well as their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names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In case </a:t>
            </a:r>
            <a:r>
              <a:rPr lang="en-US" sz="2200" dirty="0"/>
              <a:t>of any error </a:t>
            </a:r>
            <a:r>
              <a:rPr lang="en-US" sz="2200" b="1" dirty="0">
                <a:solidFill>
                  <a:schemeClr val="accent2"/>
                </a:solidFill>
              </a:rPr>
              <a:t>display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70C0"/>
                </a:solidFill>
              </a:rPr>
              <a:t>error message</a:t>
            </a:r>
          </a:p>
        </p:txBody>
      </p:sp>
    </p:spTree>
    <p:extLst>
      <p:ext uri="{BB962C8B-B14F-4D97-AF65-F5344CB8AC3E}">
        <p14:creationId xmlns:p14="http://schemas.microsoft.com/office/powerpoint/2010/main" val="123241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get </a:t>
            </a:r>
            <a:r>
              <a:rPr lang="en-US" sz="2700" b="1" dirty="0" err="1"/>
              <a:t>cwd</a:t>
            </a:r>
            <a:r>
              <a:rPr lang="en-US" sz="2700" b="1" dirty="0"/>
              <a:t> in node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There</a:t>
            </a:r>
            <a:r>
              <a:rPr lang="en-US" sz="2200" dirty="0"/>
              <a:t> are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two ways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0070C0"/>
                </a:solidFill>
              </a:rPr>
              <a:t>getting</a:t>
            </a:r>
            <a:r>
              <a:rPr lang="en-US" sz="2200" dirty="0"/>
              <a:t> the </a:t>
            </a:r>
            <a:r>
              <a:rPr lang="en-US" sz="2200" b="1" u="sng" dirty="0">
                <a:solidFill>
                  <a:schemeClr val="accent2"/>
                </a:solidFill>
              </a:rPr>
              <a:t>current working directory</a:t>
            </a:r>
            <a:r>
              <a:rPr lang="en-US" sz="2200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0070C0"/>
                </a:solidFill>
              </a:rPr>
              <a:t>Node.js 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dirty="0"/>
              <a:t>They are: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__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dirname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./</a:t>
            </a:r>
          </a:p>
        </p:txBody>
      </p:sp>
    </p:spTree>
    <p:extLst>
      <p:ext uri="{BB962C8B-B14F-4D97-AF65-F5344CB8AC3E}">
        <p14:creationId xmlns:p14="http://schemas.microsoft.com/office/powerpoint/2010/main" val="2397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get </a:t>
            </a:r>
            <a:r>
              <a:rPr lang="en-US" sz="2700" b="1" dirty="0" err="1"/>
              <a:t>cwd</a:t>
            </a:r>
            <a:r>
              <a:rPr lang="en-US" sz="2700" b="1" dirty="0"/>
              <a:t> in node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__</a:t>
            </a:r>
            <a:r>
              <a:rPr lang="en-US" sz="2200" b="1" dirty="0" err="1">
                <a:solidFill>
                  <a:schemeClr val="accent1"/>
                </a:solidFill>
              </a:rPr>
              <a:t>dirname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is an </a:t>
            </a:r>
            <a:r>
              <a:rPr lang="en-US" sz="2200" b="1" dirty="0">
                <a:solidFill>
                  <a:srgbClr val="FFC000"/>
                </a:solidFill>
              </a:rPr>
              <a:t>environment variable </a:t>
            </a:r>
            <a:r>
              <a:rPr lang="en-US" sz="2200" dirty="0"/>
              <a:t>that holds the </a:t>
            </a:r>
            <a:r>
              <a:rPr lang="en-US" sz="2200" b="1" dirty="0">
                <a:solidFill>
                  <a:srgbClr val="7030A0"/>
                </a:solidFill>
              </a:rPr>
              <a:t>absolute path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rgbClr val="00B050"/>
                </a:solidFill>
              </a:rPr>
              <a:t>directory</a:t>
            </a:r>
            <a:r>
              <a:rPr lang="en-US" sz="2200" dirty="0"/>
              <a:t> containing the </a:t>
            </a:r>
            <a:r>
              <a:rPr lang="en-US" sz="2200" b="1" dirty="0">
                <a:solidFill>
                  <a:schemeClr val="accent2"/>
                </a:solidFill>
              </a:rPr>
              <a:t>currently executing file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1"/>
                </a:solidFill>
              </a:rPr>
              <a:t>./</a:t>
            </a:r>
            <a:r>
              <a:rPr lang="en-US" sz="2200" dirty="0"/>
              <a:t> gives the </a:t>
            </a:r>
            <a:r>
              <a:rPr lang="en-US" sz="2200" b="1" dirty="0">
                <a:solidFill>
                  <a:schemeClr val="accent2"/>
                </a:solidFill>
              </a:rPr>
              <a:t>current working directory</a:t>
            </a:r>
            <a:r>
              <a:rPr lang="en-US" sz="2200" dirty="0"/>
              <a:t> which is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path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chemeClr val="accent1"/>
                </a:solidFill>
              </a:rPr>
              <a:t>folder</a:t>
            </a:r>
            <a:r>
              <a:rPr lang="en-US" sz="2200" dirty="0"/>
              <a:t> where the </a:t>
            </a:r>
            <a:r>
              <a:rPr lang="en-US" sz="2200" b="1" dirty="0">
                <a:solidFill>
                  <a:srgbClr val="FFC000"/>
                </a:solidFill>
              </a:rPr>
              <a:t>node command executed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654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Can we see the path of ./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Yes</a:t>
            </a:r>
            <a:r>
              <a:rPr lang="en-US" sz="2200" dirty="0"/>
              <a:t> we can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To do this </a:t>
            </a:r>
            <a:r>
              <a:rPr lang="en-US" sz="2200" dirty="0"/>
              <a:t>we need to </a:t>
            </a:r>
            <a:r>
              <a:rPr lang="en-US" sz="2200" b="1" dirty="0">
                <a:solidFill>
                  <a:srgbClr val="0070C0"/>
                </a:solidFill>
              </a:rPr>
              <a:t>import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2"/>
                </a:solidFill>
              </a:rPr>
              <a:t>module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path</a:t>
            </a:r>
            <a:r>
              <a:rPr lang="en-US" sz="2200" dirty="0"/>
              <a:t> which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contains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2060"/>
                </a:solidFill>
              </a:rPr>
              <a:t>method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rgbClr val="C00000"/>
                </a:solidFill>
              </a:rPr>
              <a:t>resolve()</a:t>
            </a:r>
            <a:r>
              <a:rPr lang="en-US" sz="22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916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Can we see the path of ./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It </a:t>
            </a:r>
            <a:r>
              <a:rPr lang="en-US" sz="2200" b="1" dirty="0">
                <a:solidFill>
                  <a:schemeClr val="accent1"/>
                </a:solidFill>
              </a:rPr>
              <a:t>receives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string</a:t>
            </a:r>
            <a:r>
              <a:rPr lang="en-US" sz="2200" dirty="0"/>
              <a:t> representing a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path segment </a:t>
            </a:r>
            <a:r>
              <a:rPr lang="en-US" sz="2200" dirty="0"/>
              <a:t>and returns an </a:t>
            </a:r>
            <a:r>
              <a:rPr lang="en-US" sz="2200" b="1" dirty="0">
                <a:solidFill>
                  <a:schemeClr val="accent2"/>
                </a:solidFill>
              </a:rPr>
              <a:t>absolute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E2F11-AF46-A961-C8F6-E4BC78320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05064"/>
            <a:ext cx="7992888" cy="205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" y="1700808"/>
            <a:ext cx="8807450" cy="4752528"/>
          </a:xfrm>
        </p:spPr>
      </p:pic>
    </p:spTree>
    <p:extLst>
      <p:ext uri="{BB962C8B-B14F-4D97-AF65-F5344CB8AC3E}">
        <p14:creationId xmlns:p14="http://schemas.microsoft.com/office/powerpoint/2010/main" val="170849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Another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" y="1700808"/>
            <a:ext cx="8807450" cy="4752528"/>
          </a:xfrm>
        </p:spPr>
      </p:pic>
    </p:spTree>
    <p:extLst>
      <p:ext uri="{BB962C8B-B14F-4D97-AF65-F5344CB8AC3E}">
        <p14:creationId xmlns:p14="http://schemas.microsoft.com/office/powerpoint/2010/main" val="411909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Two more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There are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two more members </a:t>
            </a:r>
            <a:r>
              <a:rPr lang="en-US" dirty="0"/>
              <a:t>in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/>
              <a:t>which can be </a:t>
            </a:r>
            <a:r>
              <a:rPr lang="en-US" b="1" dirty="0">
                <a:solidFill>
                  <a:srgbClr val="00B050"/>
                </a:solidFill>
              </a:rPr>
              <a:t>useful </a:t>
            </a:r>
            <a:r>
              <a:rPr lang="en-US" dirty="0"/>
              <a:t>at times: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__filename</a:t>
            </a:r>
            <a:r>
              <a:rPr lang="en-US" dirty="0"/>
              <a:t>: It is an </a:t>
            </a:r>
            <a:r>
              <a:rPr lang="en-US" b="1" dirty="0">
                <a:solidFill>
                  <a:srgbClr val="FFC000"/>
                </a:solidFill>
              </a:rPr>
              <a:t>environment variable </a:t>
            </a:r>
            <a:r>
              <a:rPr lang="en-US" dirty="0"/>
              <a:t>which </a:t>
            </a:r>
            <a:r>
              <a:rPr lang="en-US" b="1" dirty="0">
                <a:solidFill>
                  <a:srgbClr val="0070C0"/>
                </a:solidFill>
              </a:rPr>
              <a:t>returns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1"/>
                </a:solidFill>
              </a:rPr>
              <a:t>filename</a:t>
            </a:r>
            <a:r>
              <a:rPr lang="en-US" dirty="0"/>
              <a:t> of the </a:t>
            </a:r>
            <a:r>
              <a:rPr lang="en-US" b="1" dirty="0">
                <a:solidFill>
                  <a:schemeClr val="accent3"/>
                </a:solidFill>
              </a:rPr>
              <a:t>code</a:t>
            </a:r>
            <a:r>
              <a:rPr lang="en-US" dirty="0"/>
              <a:t> which is </a:t>
            </a:r>
            <a:r>
              <a:rPr lang="en-US" b="1" dirty="0">
                <a:solidFill>
                  <a:schemeClr val="accent2"/>
                </a:solidFill>
              </a:rPr>
              <a:t>getting executed</a:t>
            </a:r>
            <a:r>
              <a:rPr lang="en-US" dirty="0"/>
              <a:t>. It gives the </a:t>
            </a:r>
            <a:r>
              <a:rPr lang="en-US" b="1" dirty="0">
                <a:solidFill>
                  <a:schemeClr val="accent3"/>
                </a:solidFill>
              </a:rPr>
              <a:t>absolute path </a:t>
            </a:r>
            <a:r>
              <a:rPr lang="en-US" dirty="0"/>
              <a:t>of the </a:t>
            </a:r>
            <a:r>
              <a:rPr lang="en-US" b="1" dirty="0">
                <a:solidFill>
                  <a:srgbClr val="002060"/>
                </a:solidFill>
              </a:rPr>
              <a:t>code file.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Example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u="sng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AF649-E252-60A3-1B19-09AF57997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941168"/>
            <a:ext cx="6516216" cy="136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0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Two more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join()</a:t>
            </a:r>
            <a:r>
              <a:rPr lang="en-US" dirty="0"/>
              <a:t>: This </a:t>
            </a:r>
            <a:r>
              <a:rPr lang="en-US" b="1" dirty="0">
                <a:solidFill>
                  <a:srgbClr val="002060"/>
                </a:solidFill>
              </a:rPr>
              <a:t>method</a:t>
            </a:r>
            <a:r>
              <a:rPr lang="en-US" dirty="0"/>
              <a:t> belongs to </a:t>
            </a:r>
            <a:r>
              <a:rPr lang="en-US" b="1" dirty="0">
                <a:solidFill>
                  <a:srgbClr val="C00000"/>
                </a:solidFill>
              </a:rPr>
              <a:t>path module </a:t>
            </a:r>
            <a:r>
              <a:rPr lang="en-US" dirty="0"/>
              <a:t>and used to </a:t>
            </a:r>
            <a:r>
              <a:rPr lang="en-US" b="1" dirty="0">
                <a:solidFill>
                  <a:srgbClr val="00B050"/>
                </a:solidFill>
              </a:rPr>
              <a:t>join</a:t>
            </a:r>
            <a:r>
              <a:rPr lang="en-US" dirty="0"/>
              <a:t>  number of </a:t>
            </a:r>
            <a:r>
              <a:rPr lang="en-US" b="1" dirty="0">
                <a:solidFill>
                  <a:schemeClr val="accent1"/>
                </a:solidFill>
              </a:rPr>
              <a:t>path-segments</a:t>
            </a:r>
            <a:r>
              <a:rPr lang="en-US" dirty="0"/>
              <a:t> using the </a:t>
            </a:r>
            <a:r>
              <a:rPr lang="en-US" b="1" dirty="0">
                <a:solidFill>
                  <a:srgbClr val="7030A0"/>
                </a:solidFill>
              </a:rPr>
              <a:t>platform-specific delimiter </a:t>
            </a:r>
            <a:r>
              <a:rPr lang="en-US" dirty="0"/>
              <a:t>to form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single path</a:t>
            </a:r>
            <a:r>
              <a:rPr lang="en-US" dirty="0"/>
              <a:t>. The </a:t>
            </a:r>
            <a:r>
              <a:rPr lang="en-US" b="1" dirty="0">
                <a:solidFill>
                  <a:schemeClr val="accent1"/>
                </a:solidFill>
              </a:rPr>
              <a:t>path-segments</a:t>
            </a:r>
            <a:r>
              <a:rPr lang="en-US" dirty="0"/>
              <a:t> are specified using </a:t>
            </a:r>
            <a:r>
              <a:rPr lang="en-US" b="1" dirty="0">
                <a:solidFill>
                  <a:srgbClr val="0070C0"/>
                </a:solidFill>
              </a:rPr>
              <a:t>comma-separated values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Example</a:t>
            </a: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A48EB-B28C-887D-57F5-03C22F2F5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29" y="4147820"/>
            <a:ext cx="6024542" cy="17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1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fs.rmdir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fs.rmdir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method is </a:t>
            </a:r>
            <a:r>
              <a:rPr lang="en-US" b="1" dirty="0">
                <a:solidFill>
                  <a:srgbClr val="FFC000"/>
                </a:solidFill>
              </a:rPr>
              <a:t>asynchronous</a:t>
            </a:r>
            <a:r>
              <a:rPr lang="en-US" dirty="0"/>
              <a:t> and is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used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delete </a:t>
            </a:r>
            <a:r>
              <a:rPr lang="en-US" dirty="0"/>
              <a:t>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directory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takes </a:t>
            </a:r>
            <a:r>
              <a:rPr lang="en-US" b="1" dirty="0">
                <a:solidFill>
                  <a:srgbClr val="7030A0"/>
                </a:solidFill>
              </a:rPr>
              <a:t>three arguments</a:t>
            </a:r>
            <a:r>
              <a:rPr lang="en-US" dirty="0"/>
              <a:t>: the </a:t>
            </a:r>
            <a:r>
              <a:rPr lang="en-US" b="1" dirty="0">
                <a:solidFill>
                  <a:schemeClr val="accent1"/>
                </a:solidFill>
              </a:rPr>
              <a:t>directory path</a:t>
            </a:r>
            <a:r>
              <a:rPr lang="en-US" dirty="0"/>
              <a:t>, the </a:t>
            </a:r>
            <a:r>
              <a:rPr lang="en-US" b="1" dirty="0">
                <a:solidFill>
                  <a:schemeClr val="accent1"/>
                </a:solidFill>
              </a:rPr>
              <a:t>options</a:t>
            </a:r>
            <a:r>
              <a:rPr lang="en-US" dirty="0"/>
              <a:t> indicating the </a:t>
            </a:r>
            <a:r>
              <a:rPr lang="en-US" b="1" dirty="0">
                <a:solidFill>
                  <a:schemeClr val="accent2"/>
                </a:solidFill>
              </a:rPr>
              <a:t>extra </a:t>
            </a:r>
            <a:r>
              <a:rPr lang="en-US" b="1" dirty="0" err="1">
                <a:solidFill>
                  <a:schemeClr val="accent2"/>
                </a:solidFill>
              </a:rPr>
              <a:t>parametrs</a:t>
            </a:r>
            <a:r>
              <a:rPr lang="en-US" dirty="0"/>
              <a:t> and 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callback function </a:t>
            </a:r>
            <a:r>
              <a:rPr lang="en-US" dirty="0"/>
              <a:t>that is </a:t>
            </a:r>
            <a:r>
              <a:rPr lang="en-US" b="1" dirty="0">
                <a:solidFill>
                  <a:srgbClr val="00B050"/>
                </a:solidFill>
              </a:rPr>
              <a:t>called</a:t>
            </a:r>
            <a:r>
              <a:rPr lang="en-US" dirty="0"/>
              <a:t> when the </a:t>
            </a:r>
            <a:r>
              <a:rPr lang="en-US" b="1" dirty="0">
                <a:solidFill>
                  <a:schemeClr val="accent1"/>
                </a:solidFill>
              </a:rPr>
              <a:t>method</a:t>
            </a:r>
            <a:r>
              <a:rPr lang="en-US" dirty="0"/>
              <a:t> is </a:t>
            </a:r>
            <a:r>
              <a:rPr lang="en-US" b="1" dirty="0">
                <a:solidFill>
                  <a:srgbClr val="FFC000"/>
                </a:solidFill>
              </a:rPr>
              <a:t>complete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fs.rmdir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path,options,callback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346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Renaming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In addition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reading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writing</a:t>
            </a:r>
            <a:r>
              <a:rPr lang="en-US" dirty="0"/>
              <a:t>, and </a:t>
            </a:r>
            <a:r>
              <a:rPr lang="en-US" b="1" dirty="0">
                <a:solidFill>
                  <a:schemeClr val="accent1"/>
                </a:solidFill>
              </a:rPr>
              <a:t>appending</a:t>
            </a:r>
            <a:r>
              <a:rPr lang="en-US" dirty="0"/>
              <a:t> data to </a:t>
            </a:r>
            <a:r>
              <a:rPr lang="en-US" b="1" dirty="0">
                <a:solidFill>
                  <a:srgbClr val="00B050"/>
                </a:solidFill>
              </a:rPr>
              <a:t>files</a:t>
            </a:r>
            <a:r>
              <a:rPr lang="en-US" dirty="0"/>
              <a:t>, we may also </a:t>
            </a:r>
            <a:r>
              <a:rPr lang="en-US" b="1" dirty="0">
                <a:solidFill>
                  <a:srgbClr val="FFC000"/>
                </a:solidFill>
              </a:rPr>
              <a:t>need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rename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dirty="0"/>
              <a:t> files using the </a:t>
            </a:r>
            <a:r>
              <a:rPr lang="en-US" b="1" dirty="0">
                <a:solidFill>
                  <a:srgbClr val="0070C0"/>
                </a:solidFill>
              </a:rPr>
              <a:t>Node.js FS module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For renaming </a:t>
            </a:r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/>
              <a:t> the </a:t>
            </a:r>
            <a:r>
              <a:rPr lang="en-US" b="1" dirty="0">
                <a:solidFill>
                  <a:srgbClr val="0070C0"/>
                </a:solidFill>
              </a:rPr>
              <a:t>fs module </a:t>
            </a:r>
            <a:r>
              <a:rPr lang="en-US" dirty="0"/>
              <a:t>provides us a </a:t>
            </a:r>
            <a:r>
              <a:rPr lang="en-US" b="1" dirty="0">
                <a:solidFill>
                  <a:schemeClr val="accent2"/>
                </a:solidFill>
              </a:rPr>
              <a:t>method </a:t>
            </a:r>
            <a:r>
              <a:rPr lang="en-US" dirty="0"/>
              <a:t>called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rename()</a:t>
            </a:r>
          </a:p>
        </p:txBody>
      </p:sp>
    </p:spTree>
    <p:extLst>
      <p:ext uri="{BB962C8B-B14F-4D97-AF65-F5344CB8AC3E}">
        <p14:creationId xmlns:p14="http://schemas.microsoft.com/office/powerpoint/2010/main" val="294347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fs.rmdir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fs.rmdir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path,options,callback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path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denotes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path</a:t>
            </a:r>
            <a:r>
              <a:rPr lang="en-US" dirty="0"/>
              <a:t> of the </a:t>
            </a:r>
            <a:r>
              <a:rPr lang="en-US" b="1" dirty="0">
                <a:solidFill>
                  <a:srgbClr val="00B050"/>
                </a:solidFill>
              </a:rPr>
              <a:t>directory </a:t>
            </a:r>
            <a:r>
              <a:rPr lang="en-US" dirty="0"/>
              <a:t>to be </a:t>
            </a:r>
            <a:r>
              <a:rPr lang="en-US" b="1" dirty="0">
                <a:solidFill>
                  <a:srgbClr val="C00000"/>
                </a:solidFill>
              </a:rPr>
              <a:t>removed.</a:t>
            </a:r>
          </a:p>
          <a:p>
            <a:pPr lvl="2">
              <a:lnSpc>
                <a:spcPct val="150000"/>
              </a:lnSpc>
            </a:pP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options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that can be used to </a:t>
            </a:r>
            <a:r>
              <a:rPr lang="en-US" b="1" dirty="0">
                <a:solidFill>
                  <a:schemeClr val="accent2"/>
                </a:solidFill>
              </a:rPr>
              <a:t>specify optional parameters </a:t>
            </a:r>
            <a:r>
              <a:rPr lang="en-US" dirty="0"/>
              <a:t>that will </a:t>
            </a:r>
            <a:r>
              <a:rPr lang="en-US" b="1" dirty="0">
                <a:solidFill>
                  <a:srgbClr val="00B050"/>
                </a:solidFill>
              </a:rPr>
              <a:t>affect</a:t>
            </a:r>
            <a:r>
              <a:rPr lang="en-US" dirty="0"/>
              <a:t> the operation. It has three properties:</a:t>
            </a:r>
          </a:p>
          <a:p>
            <a:pPr lvl="3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recursive</a:t>
            </a:r>
            <a:r>
              <a:rPr lang="en-US" dirty="0"/>
              <a:t>: It is a </a:t>
            </a:r>
            <a:r>
              <a:rPr lang="en-US" b="1" dirty="0" err="1">
                <a:solidFill>
                  <a:schemeClr val="accent2"/>
                </a:solidFill>
              </a:rPr>
              <a:t>boolean</a:t>
            </a:r>
            <a:r>
              <a:rPr lang="en-US" b="1" dirty="0">
                <a:solidFill>
                  <a:schemeClr val="accent2"/>
                </a:solidFill>
              </a:rPr>
              <a:t> value </a:t>
            </a:r>
            <a:r>
              <a:rPr lang="en-US" dirty="0"/>
              <a:t>which </a:t>
            </a:r>
            <a:r>
              <a:rPr lang="en-US" b="1" dirty="0">
                <a:solidFill>
                  <a:srgbClr val="FFC000"/>
                </a:solidFill>
              </a:rPr>
              <a:t>specifies</a:t>
            </a:r>
            <a:r>
              <a:rPr lang="en-US" dirty="0"/>
              <a:t> if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recursive directory removal </a:t>
            </a:r>
            <a:r>
              <a:rPr lang="en-US" dirty="0"/>
              <a:t>is </a:t>
            </a:r>
            <a:r>
              <a:rPr lang="en-US" b="1" dirty="0">
                <a:solidFill>
                  <a:schemeClr val="accent1"/>
                </a:solidFill>
              </a:rPr>
              <a:t>performed</a:t>
            </a:r>
            <a:r>
              <a:rPr lang="en-US" dirty="0"/>
              <a:t>. </a:t>
            </a:r>
          </a:p>
          <a:p>
            <a:pPr lvl="3">
              <a:lnSpc>
                <a:spcPct val="150000"/>
              </a:lnSpc>
            </a:pPr>
            <a:endParaRPr lang="en-US" b="1" dirty="0">
              <a:solidFill>
                <a:srgbClr val="00B050"/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b="1" dirty="0" err="1">
                <a:solidFill>
                  <a:srgbClr val="00B050"/>
                </a:solidFill>
              </a:rPr>
              <a:t>maxRetries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 It is an </a:t>
            </a:r>
            <a:r>
              <a:rPr lang="en-US" b="1" dirty="0">
                <a:solidFill>
                  <a:schemeClr val="accent2"/>
                </a:solidFill>
              </a:rPr>
              <a:t>integer value </a:t>
            </a:r>
            <a:r>
              <a:rPr lang="en-US" dirty="0"/>
              <a:t>which </a:t>
            </a:r>
            <a:r>
              <a:rPr lang="en-US" b="1" dirty="0">
                <a:solidFill>
                  <a:srgbClr val="FFC000"/>
                </a:solidFill>
              </a:rPr>
              <a:t>specifies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number of times </a:t>
            </a:r>
            <a:r>
              <a:rPr lang="en-US" dirty="0"/>
              <a:t>Node.js will </a:t>
            </a:r>
            <a:r>
              <a:rPr lang="en-US" b="1" dirty="0">
                <a:solidFill>
                  <a:schemeClr val="accent1"/>
                </a:solidFill>
              </a:rPr>
              <a:t>try to perform </a:t>
            </a:r>
            <a:r>
              <a:rPr lang="en-US" dirty="0"/>
              <a:t>the operation when it </a:t>
            </a:r>
            <a:r>
              <a:rPr lang="en-US" b="1" dirty="0">
                <a:solidFill>
                  <a:srgbClr val="7030A0"/>
                </a:solidFill>
              </a:rPr>
              <a:t>fails</a:t>
            </a:r>
            <a:r>
              <a:rPr lang="en-US" dirty="0"/>
              <a:t> due to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any error</a:t>
            </a:r>
            <a:r>
              <a:rPr lang="en-US" dirty="0"/>
              <a:t>. The </a:t>
            </a:r>
            <a:r>
              <a:rPr lang="en-US" b="1" dirty="0">
                <a:solidFill>
                  <a:schemeClr val="accent3"/>
                </a:solidFill>
              </a:rPr>
              <a:t>operations</a:t>
            </a:r>
            <a:r>
              <a:rPr lang="en-US" dirty="0"/>
              <a:t> are </a:t>
            </a:r>
            <a:r>
              <a:rPr lang="en-US" b="1" dirty="0">
                <a:solidFill>
                  <a:schemeClr val="accent2"/>
                </a:solidFill>
              </a:rPr>
              <a:t>performed</a:t>
            </a:r>
            <a:r>
              <a:rPr lang="en-US" dirty="0"/>
              <a:t> after the given </a:t>
            </a:r>
            <a:r>
              <a:rPr lang="en-US" b="1" dirty="0">
                <a:solidFill>
                  <a:srgbClr val="00B050"/>
                </a:solidFill>
              </a:rPr>
              <a:t>retry delay.</a:t>
            </a:r>
            <a:r>
              <a:rPr lang="en-US" dirty="0"/>
              <a:t> This option is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ignored</a:t>
            </a:r>
            <a:r>
              <a:rPr lang="en-US" dirty="0"/>
              <a:t> if the </a:t>
            </a:r>
            <a:r>
              <a:rPr lang="en-US" b="1" dirty="0">
                <a:solidFill>
                  <a:srgbClr val="00B050"/>
                </a:solidFill>
              </a:rPr>
              <a:t>recursive option </a:t>
            </a:r>
            <a:r>
              <a:rPr lang="en-US" dirty="0"/>
              <a:t>is </a:t>
            </a:r>
            <a:r>
              <a:rPr lang="en-US" b="1" dirty="0">
                <a:solidFill>
                  <a:schemeClr val="accent2"/>
                </a:solidFill>
              </a:rPr>
              <a:t>false</a:t>
            </a:r>
            <a:r>
              <a:rPr lang="en-US" dirty="0"/>
              <a:t>. The </a:t>
            </a:r>
            <a:r>
              <a:rPr lang="en-US" b="1" dirty="0">
                <a:solidFill>
                  <a:srgbClr val="7030A0"/>
                </a:solidFill>
              </a:rPr>
              <a:t>default value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.</a:t>
            </a:r>
          </a:p>
          <a:p>
            <a:pPr lvl="3">
              <a:lnSpc>
                <a:spcPct val="150000"/>
              </a:lnSpc>
            </a:pPr>
            <a:endParaRPr lang="en-US" b="1" dirty="0">
              <a:solidFill>
                <a:srgbClr val="00B050"/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b="1" dirty="0" err="1">
                <a:solidFill>
                  <a:srgbClr val="00B050"/>
                </a:solidFill>
              </a:rPr>
              <a:t>retryDelay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 It is an </a:t>
            </a:r>
            <a:r>
              <a:rPr lang="en-US" b="1" dirty="0">
                <a:solidFill>
                  <a:schemeClr val="accent2"/>
                </a:solidFill>
              </a:rPr>
              <a:t>integer value </a:t>
            </a:r>
            <a:r>
              <a:rPr lang="en-US" dirty="0"/>
              <a:t>which </a:t>
            </a:r>
            <a:r>
              <a:rPr lang="en-US" b="1" dirty="0">
                <a:solidFill>
                  <a:srgbClr val="FFC000"/>
                </a:solidFill>
              </a:rPr>
              <a:t>specifies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the time to wait </a:t>
            </a:r>
            <a:r>
              <a:rPr lang="en-US" dirty="0"/>
              <a:t>in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milliseconds</a:t>
            </a:r>
            <a:r>
              <a:rPr lang="en-US" dirty="0"/>
              <a:t> before the operation is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retried</a:t>
            </a:r>
            <a:r>
              <a:rPr lang="en-US" dirty="0"/>
              <a:t>. This option is </a:t>
            </a:r>
            <a:r>
              <a:rPr lang="en-US" b="1" dirty="0">
                <a:solidFill>
                  <a:srgbClr val="0070C0"/>
                </a:solidFill>
              </a:rPr>
              <a:t>ignored </a:t>
            </a:r>
            <a:r>
              <a:rPr lang="en-US" dirty="0"/>
              <a:t>if the </a:t>
            </a:r>
            <a:r>
              <a:rPr lang="en-US" b="1" dirty="0">
                <a:solidFill>
                  <a:srgbClr val="00B050"/>
                </a:solidFill>
              </a:rPr>
              <a:t>recursive option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2"/>
                </a:solidFill>
              </a:rPr>
              <a:t>false</a:t>
            </a:r>
            <a:r>
              <a:rPr lang="en-US" dirty="0"/>
              <a:t>. The </a:t>
            </a:r>
            <a:r>
              <a:rPr lang="en-US" b="1" dirty="0">
                <a:solidFill>
                  <a:srgbClr val="7030A0"/>
                </a:solidFill>
              </a:rPr>
              <a:t>default value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100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61966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fs.rmdir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callback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 that would be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called</a:t>
            </a:r>
            <a:r>
              <a:rPr lang="en-US" dirty="0"/>
              <a:t> when the method has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finished</a:t>
            </a:r>
            <a:r>
              <a:rPr lang="en-US" dirty="0"/>
              <a:t> its </a:t>
            </a:r>
            <a:r>
              <a:rPr lang="en-US" b="1" dirty="0">
                <a:solidFill>
                  <a:srgbClr val="FFC000"/>
                </a:solidFill>
              </a:rPr>
              <a:t>execution</a:t>
            </a:r>
            <a:r>
              <a:rPr lang="en-US" dirty="0"/>
              <a:t>. It takes </a:t>
            </a:r>
            <a:r>
              <a:rPr lang="en-US" b="1" dirty="0">
                <a:solidFill>
                  <a:schemeClr val="accent2"/>
                </a:solidFill>
              </a:rPr>
              <a:t>one parameters</a:t>
            </a:r>
            <a:r>
              <a:rPr lang="en-US" dirty="0"/>
              <a:t> called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err </a:t>
            </a:r>
            <a:r>
              <a:rPr lang="en-US" dirty="0"/>
              <a:t>If any </a:t>
            </a:r>
            <a:r>
              <a:rPr lang="en-US" b="1" dirty="0">
                <a:solidFill>
                  <a:schemeClr val="accent1"/>
                </a:solidFill>
              </a:rPr>
              <a:t>error occurred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45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delete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1"/>
                </a:solidFill>
              </a:rPr>
              <a:t>directory </a:t>
            </a:r>
            <a:r>
              <a:rPr lang="en-US" sz="2200" dirty="0"/>
              <a:t>called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text_files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dirty="0"/>
              <a:t>in your app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In case </a:t>
            </a:r>
            <a:r>
              <a:rPr lang="en-US" sz="2200" dirty="0"/>
              <a:t>of any error </a:t>
            </a:r>
            <a:r>
              <a:rPr lang="en-US" sz="2200" b="1" dirty="0">
                <a:solidFill>
                  <a:schemeClr val="accent2"/>
                </a:solidFill>
              </a:rPr>
              <a:t>display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70C0"/>
                </a:solidFill>
              </a:rPr>
              <a:t>error message</a:t>
            </a:r>
          </a:p>
        </p:txBody>
      </p:sp>
    </p:spTree>
    <p:extLst>
      <p:ext uri="{BB962C8B-B14F-4D97-AF65-F5344CB8AC3E}">
        <p14:creationId xmlns:p14="http://schemas.microsoft.com/office/powerpoint/2010/main" val="241567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" y="1700808"/>
            <a:ext cx="8807450" cy="4752528"/>
          </a:xfrm>
        </p:spPr>
      </p:pic>
    </p:spTree>
    <p:extLst>
      <p:ext uri="{BB962C8B-B14F-4D97-AF65-F5344CB8AC3E}">
        <p14:creationId xmlns:p14="http://schemas.microsoft.com/office/powerpoint/2010/main" val="374112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recursively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delete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1"/>
                </a:solidFill>
              </a:rPr>
              <a:t>directory </a:t>
            </a:r>
            <a:r>
              <a:rPr lang="en-US" sz="2200" dirty="0"/>
              <a:t>called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text_files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dirty="0"/>
              <a:t>in your app 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7030A0"/>
                </a:solidFill>
              </a:rPr>
              <a:t>That is </a:t>
            </a:r>
            <a:r>
              <a:rPr lang="en-US" sz="2200" dirty="0"/>
              <a:t>, if the directory </a:t>
            </a:r>
            <a:r>
              <a:rPr lang="en-US" sz="2200" b="1" dirty="0" err="1">
                <a:solidFill>
                  <a:schemeClr val="accent1"/>
                </a:solidFill>
              </a:rPr>
              <a:t>text_files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has some </a:t>
            </a:r>
            <a:r>
              <a:rPr lang="en-US" sz="2200" b="1" dirty="0">
                <a:solidFill>
                  <a:srgbClr val="C00000"/>
                </a:solidFill>
              </a:rPr>
              <a:t>subdirectories</a:t>
            </a:r>
            <a:r>
              <a:rPr lang="en-US" sz="2200" dirty="0"/>
              <a:t> or </a:t>
            </a:r>
            <a:r>
              <a:rPr lang="en-US" sz="2200" dirty="0">
                <a:solidFill>
                  <a:srgbClr val="C00000"/>
                </a:solidFill>
              </a:rPr>
              <a:t>files</a:t>
            </a:r>
            <a:r>
              <a:rPr lang="en-US" sz="2200" dirty="0"/>
              <a:t> then they too </a:t>
            </a:r>
            <a:r>
              <a:rPr lang="en-US" sz="2200" b="1" dirty="0">
                <a:solidFill>
                  <a:srgbClr val="002060"/>
                </a:solidFill>
              </a:rPr>
              <a:t>must be deleted 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In case </a:t>
            </a:r>
            <a:r>
              <a:rPr lang="en-US" sz="2200" dirty="0"/>
              <a:t>of any error </a:t>
            </a:r>
            <a:r>
              <a:rPr lang="en-US" sz="2200" b="1" dirty="0">
                <a:solidFill>
                  <a:schemeClr val="accent2"/>
                </a:solidFill>
              </a:rPr>
              <a:t>display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70C0"/>
                </a:solidFill>
              </a:rPr>
              <a:t>error message</a:t>
            </a:r>
          </a:p>
        </p:txBody>
      </p:sp>
    </p:spTree>
    <p:extLst>
      <p:ext uri="{BB962C8B-B14F-4D97-AF65-F5344CB8AC3E}">
        <p14:creationId xmlns:p14="http://schemas.microsoft.com/office/powerpoint/2010/main" val="384136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" y="1700808"/>
            <a:ext cx="8807450" cy="4752528"/>
          </a:xfrm>
        </p:spPr>
      </p:pic>
    </p:spTree>
    <p:extLst>
      <p:ext uri="{BB962C8B-B14F-4D97-AF65-F5344CB8AC3E}">
        <p14:creationId xmlns:p14="http://schemas.microsoft.com/office/powerpoint/2010/main" val="74183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fs.rename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fs.rename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oldPath,newPath,callback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 err="1">
                <a:solidFill>
                  <a:schemeClr val="accent4">
                    <a:lumMod val="75000"/>
                  </a:schemeClr>
                </a:solidFill>
              </a:rPr>
              <a:t>oldPath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denotes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path</a:t>
            </a:r>
            <a:r>
              <a:rPr lang="en-US" dirty="0"/>
              <a:t> of the </a:t>
            </a:r>
            <a:r>
              <a:rPr lang="en-US" b="1" dirty="0">
                <a:solidFill>
                  <a:srgbClr val="00B050"/>
                </a:solidFill>
              </a:rPr>
              <a:t>file </a:t>
            </a:r>
            <a:r>
              <a:rPr lang="en-US" dirty="0"/>
              <a:t>to be </a:t>
            </a:r>
            <a:r>
              <a:rPr lang="en-US" b="1" dirty="0">
                <a:solidFill>
                  <a:schemeClr val="accent2"/>
                </a:solidFill>
              </a:rPr>
              <a:t>renamed</a:t>
            </a:r>
          </a:p>
          <a:p>
            <a:pPr lvl="2">
              <a:lnSpc>
                <a:spcPct val="150000"/>
              </a:lnSpc>
            </a:pP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 err="1">
                <a:solidFill>
                  <a:schemeClr val="accent4">
                    <a:lumMod val="75000"/>
                  </a:schemeClr>
                </a:solidFill>
              </a:rPr>
              <a:t>newPath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denotes </a:t>
            </a:r>
            <a:r>
              <a:rPr lang="en-US" dirty="0"/>
              <a:t>the new </a:t>
            </a:r>
            <a:r>
              <a:rPr lang="en-US" b="1" dirty="0">
                <a:solidFill>
                  <a:schemeClr val="accent1"/>
                </a:solidFill>
              </a:rPr>
              <a:t>path</a:t>
            </a:r>
            <a:r>
              <a:rPr lang="en-US" dirty="0"/>
              <a:t> of the </a:t>
            </a:r>
            <a:r>
              <a:rPr lang="en-US" b="1" dirty="0">
                <a:solidFill>
                  <a:srgbClr val="00B050"/>
                </a:solidFill>
              </a:rPr>
              <a:t>file </a:t>
            </a:r>
            <a:r>
              <a:rPr lang="en-US" dirty="0"/>
              <a:t>to be </a:t>
            </a:r>
            <a:r>
              <a:rPr lang="en-US" b="1" dirty="0">
                <a:solidFill>
                  <a:schemeClr val="accent2"/>
                </a:solidFill>
              </a:rPr>
              <a:t>renamed to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callback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 that would be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called</a:t>
            </a:r>
            <a:r>
              <a:rPr lang="en-US" dirty="0"/>
              <a:t> when the </a:t>
            </a:r>
            <a:r>
              <a:rPr lang="en-US" b="1" dirty="0">
                <a:solidFill>
                  <a:srgbClr val="0070C0"/>
                </a:solidFill>
              </a:rPr>
              <a:t>method </a:t>
            </a:r>
            <a:r>
              <a:rPr lang="en-US" dirty="0"/>
              <a:t>has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finished</a:t>
            </a:r>
            <a:r>
              <a:rPr lang="en-US" dirty="0"/>
              <a:t> its </a:t>
            </a:r>
            <a:r>
              <a:rPr lang="en-US" b="1" dirty="0">
                <a:solidFill>
                  <a:srgbClr val="FFC000"/>
                </a:solidFill>
              </a:rPr>
              <a:t>execution</a:t>
            </a:r>
            <a:r>
              <a:rPr lang="en-US" dirty="0"/>
              <a:t>. It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accepts</a:t>
            </a:r>
            <a:r>
              <a:rPr lang="en-US" dirty="0"/>
              <a:t>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single argument </a:t>
            </a:r>
            <a:r>
              <a:rPr lang="en-US" dirty="0"/>
              <a:t>representing </a:t>
            </a:r>
            <a:r>
              <a:rPr lang="en-US" b="1" dirty="0">
                <a:solidFill>
                  <a:schemeClr val="accent2"/>
                </a:solidFill>
              </a:rPr>
              <a:t>error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3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rename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C00000"/>
                </a:solidFill>
              </a:rPr>
              <a:t>file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chemeClr val="accent2"/>
                </a:solidFill>
              </a:rPr>
              <a:t>message.txt</a:t>
            </a:r>
            <a:r>
              <a:rPr lang="en-US" sz="2200" dirty="0"/>
              <a:t> in the </a:t>
            </a:r>
            <a:r>
              <a:rPr lang="en-US" sz="2200" b="1" dirty="0" err="1">
                <a:solidFill>
                  <a:srgbClr val="002060"/>
                </a:solidFill>
              </a:rPr>
              <a:t>text_files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folder of </a:t>
            </a:r>
            <a:r>
              <a:rPr lang="en-US" sz="2200" b="1" dirty="0">
                <a:solidFill>
                  <a:schemeClr val="accent2"/>
                </a:solidFill>
              </a:rPr>
              <a:t>your app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sandesh.txt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If </a:t>
            </a:r>
            <a:r>
              <a:rPr lang="en-US" sz="2200" b="1" dirty="0">
                <a:solidFill>
                  <a:schemeClr val="accent1"/>
                </a:solidFill>
              </a:rPr>
              <a:t>renaming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00B050"/>
                </a:solidFill>
              </a:rPr>
              <a:t>successful</a:t>
            </a:r>
            <a:r>
              <a:rPr lang="en-US" sz="2200" dirty="0"/>
              <a:t> then </a:t>
            </a:r>
            <a:r>
              <a:rPr lang="en-US" sz="2200" b="1" dirty="0">
                <a:solidFill>
                  <a:srgbClr val="FFC000"/>
                </a:solidFill>
              </a:rPr>
              <a:t>display</a:t>
            </a:r>
            <a:r>
              <a:rPr lang="en-US" sz="2200" dirty="0"/>
              <a:t> the message </a:t>
            </a:r>
            <a:r>
              <a:rPr lang="en-US" sz="2200" b="1" dirty="0">
                <a:solidFill>
                  <a:srgbClr val="0070C0"/>
                </a:solidFill>
              </a:rPr>
              <a:t>File renamed successfully</a:t>
            </a:r>
            <a:r>
              <a:rPr lang="en-US" sz="2200" dirty="0"/>
              <a:t> otherwise display the </a:t>
            </a:r>
            <a:r>
              <a:rPr lang="en-US" sz="2200" b="1" dirty="0">
                <a:solidFill>
                  <a:schemeClr val="accent2"/>
                </a:solidFill>
              </a:rPr>
              <a:t>error</a:t>
            </a:r>
            <a:r>
              <a:rPr lang="en-US" sz="22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9954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59" y="1412776"/>
            <a:ext cx="7776865" cy="5040560"/>
          </a:xfrm>
        </p:spPr>
      </p:pic>
    </p:spTree>
    <p:extLst>
      <p:ext uri="{BB962C8B-B14F-4D97-AF65-F5344CB8AC3E}">
        <p14:creationId xmlns:p14="http://schemas.microsoft.com/office/powerpoint/2010/main" val="92290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deleting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For deleting </a:t>
            </a:r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/>
              <a:t> the </a:t>
            </a:r>
            <a:r>
              <a:rPr lang="en-US" b="1" dirty="0">
                <a:solidFill>
                  <a:srgbClr val="0070C0"/>
                </a:solidFill>
              </a:rPr>
              <a:t>fs module </a:t>
            </a:r>
            <a:r>
              <a:rPr lang="en-US" dirty="0"/>
              <a:t>provides us a </a:t>
            </a:r>
            <a:r>
              <a:rPr lang="en-US" b="1" dirty="0">
                <a:solidFill>
                  <a:schemeClr val="accent2"/>
                </a:solidFill>
              </a:rPr>
              <a:t>method </a:t>
            </a:r>
            <a:r>
              <a:rPr lang="en-US" dirty="0"/>
              <a:t>called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unlink()</a:t>
            </a: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fs.unlink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filePath,callback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 err="1">
                <a:solidFill>
                  <a:schemeClr val="accent4">
                    <a:lumMod val="75000"/>
                  </a:schemeClr>
                </a:solidFill>
              </a:rPr>
              <a:t>filePath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denotes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path</a:t>
            </a:r>
            <a:r>
              <a:rPr lang="en-US" dirty="0"/>
              <a:t> of the </a:t>
            </a:r>
            <a:r>
              <a:rPr lang="en-US" b="1" dirty="0">
                <a:solidFill>
                  <a:srgbClr val="00B050"/>
                </a:solidFill>
              </a:rPr>
              <a:t>file </a:t>
            </a:r>
            <a:r>
              <a:rPr lang="en-US" dirty="0"/>
              <a:t>to be </a:t>
            </a:r>
            <a:r>
              <a:rPr lang="en-US" b="1" dirty="0">
                <a:solidFill>
                  <a:schemeClr val="accent2"/>
                </a:solidFill>
              </a:rPr>
              <a:t>deleted</a:t>
            </a:r>
          </a:p>
          <a:p>
            <a:pPr lvl="2">
              <a:lnSpc>
                <a:spcPct val="150000"/>
              </a:lnSpc>
            </a:pP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callback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 that would be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called</a:t>
            </a:r>
            <a:r>
              <a:rPr lang="en-US" dirty="0"/>
              <a:t> when the </a:t>
            </a:r>
            <a:r>
              <a:rPr lang="en-US" b="1" dirty="0">
                <a:solidFill>
                  <a:srgbClr val="0070C0"/>
                </a:solidFill>
              </a:rPr>
              <a:t>method </a:t>
            </a:r>
            <a:r>
              <a:rPr lang="en-US" dirty="0"/>
              <a:t>has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finished</a:t>
            </a:r>
            <a:r>
              <a:rPr lang="en-US" dirty="0"/>
              <a:t> its </a:t>
            </a:r>
            <a:r>
              <a:rPr lang="en-US" b="1" dirty="0">
                <a:solidFill>
                  <a:srgbClr val="FFC000"/>
                </a:solidFill>
              </a:rPr>
              <a:t>execution</a:t>
            </a:r>
            <a:r>
              <a:rPr lang="en-US" dirty="0"/>
              <a:t>. It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accepts</a:t>
            </a:r>
            <a:r>
              <a:rPr lang="en-US" dirty="0"/>
              <a:t>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single argument </a:t>
            </a:r>
            <a:r>
              <a:rPr lang="en-US" dirty="0"/>
              <a:t>representing </a:t>
            </a:r>
            <a:r>
              <a:rPr lang="en-US" b="1" dirty="0">
                <a:solidFill>
                  <a:schemeClr val="accent2"/>
                </a:solidFill>
              </a:rPr>
              <a:t>error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5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delete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C00000"/>
                </a:solidFill>
              </a:rPr>
              <a:t>file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chemeClr val="accent2"/>
                </a:solidFill>
              </a:rPr>
              <a:t>message.txt</a:t>
            </a:r>
            <a:r>
              <a:rPr lang="en-US" sz="2200" dirty="0"/>
              <a:t> in the </a:t>
            </a:r>
            <a:r>
              <a:rPr lang="en-US" sz="2200" b="1" dirty="0" err="1">
                <a:solidFill>
                  <a:srgbClr val="002060"/>
                </a:solidFill>
              </a:rPr>
              <a:t>text_files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folder of </a:t>
            </a:r>
            <a:r>
              <a:rPr lang="en-US" sz="2200" b="1" dirty="0">
                <a:solidFill>
                  <a:schemeClr val="accent2"/>
                </a:solidFill>
              </a:rPr>
              <a:t>your app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sandesh.txt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If </a:t>
            </a:r>
            <a:r>
              <a:rPr lang="en-US" sz="2200" b="1" dirty="0">
                <a:solidFill>
                  <a:schemeClr val="accent1"/>
                </a:solidFill>
              </a:rPr>
              <a:t>deletion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00B050"/>
                </a:solidFill>
              </a:rPr>
              <a:t>successful</a:t>
            </a:r>
            <a:r>
              <a:rPr lang="en-US" sz="2200" dirty="0"/>
              <a:t> then </a:t>
            </a:r>
            <a:r>
              <a:rPr lang="en-US" sz="2200" b="1" dirty="0">
                <a:solidFill>
                  <a:srgbClr val="FFC000"/>
                </a:solidFill>
              </a:rPr>
              <a:t>display</a:t>
            </a:r>
            <a:r>
              <a:rPr lang="en-US" sz="2200" dirty="0"/>
              <a:t> the message </a:t>
            </a:r>
            <a:r>
              <a:rPr lang="en-US" sz="2200" b="1" dirty="0">
                <a:solidFill>
                  <a:srgbClr val="0070C0"/>
                </a:solidFill>
              </a:rPr>
              <a:t>File deleted successfully</a:t>
            </a:r>
            <a:r>
              <a:rPr lang="en-US" sz="2200" dirty="0"/>
              <a:t> otherwise display the </a:t>
            </a:r>
            <a:r>
              <a:rPr lang="en-US" sz="2200" b="1" dirty="0">
                <a:solidFill>
                  <a:schemeClr val="accent2"/>
                </a:solidFill>
              </a:rPr>
              <a:t>error</a:t>
            </a:r>
            <a:r>
              <a:rPr lang="en-US" sz="22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95715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59" y="1412776"/>
            <a:ext cx="7776865" cy="5040560"/>
          </a:xfrm>
        </p:spPr>
      </p:pic>
    </p:spTree>
    <p:extLst>
      <p:ext uri="{BB962C8B-B14F-4D97-AF65-F5344CB8AC3E}">
        <p14:creationId xmlns:p14="http://schemas.microsoft.com/office/powerpoint/2010/main" val="12005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1943</TotalTime>
  <Words>1453</Words>
  <Application>Microsoft Office PowerPoint</Application>
  <PresentationFormat>On-screen Show (4:3)</PresentationFormat>
  <Paragraphs>180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Renaming files</vt:lpstr>
      <vt:lpstr>The fs.rename() method</vt:lpstr>
      <vt:lpstr>Exercise 14</vt:lpstr>
      <vt:lpstr>Solution</vt:lpstr>
      <vt:lpstr>deleting files</vt:lpstr>
      <vt:lpstr>Exercise 15</vt:lpstr>
      <vt:lpstr>Solution</vt:lpstr>
      <vt:lpstr>Working with directories using fs module</vt:lpstr>
      <vt:lpstr>The fs.mkdir() method</vt:lpstr>
      <vt:lpstr>The fs.mkdir() method</vt:lpstr>
      <vt:lpstr>Exercise 16</vt:lpstr>
      <vt:lpstr>Solution</vt:lpstr>
      <vt:lpstr>Creating parent directories</vt:lpstr>
      <vt:lpstr>Exercise 17</vt:lpstr>
      <vt:lpstr>Solution</vt:lpstr>
      <vt:lpstr>The fs.readdir() method</vt:lpstr>
      <vt:lpstr>The fs.readdir() method</vt:lpstr>
      <vt:lpstr>Exercise 18</vt:lpstr>
      <vt:lpstr>How to get cwd in node ?</vt:lpstr>
      <vt:lpstr>How to get cwd in node ?</vt:lpstr>
      <vt:lpstr>Can we see the path of ./ ?</vt:lpstr>
      <vt:lpstr>Can we see the path of ./ ?</vt:lpstr>
      <vt:lpstr>Solution</vt:lpstr>
      <vt:lpstr>Another Solution</vt:lpstr>
      <vt:lpstr>Two more members</vt:lpstr>
      <vt:lpstr>Two more members</vt:lpstr>
      <vt:lpstr>The fs.rmdir() method</vt:lpstr>
      <vt:lpstr>The fs.rmdir() method</vt:lpstr>
      <vt:lpstr>The fs.rmdir() method</vt:lpstr>
      <vt:lpstr>Exercise 19</vt:lpstr>
      <vt:lpstr>Solution</vt:lpstr>
      <vt:lpstr>Exercise 20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251</cp:revision>
  <dcterms:created xsi:type="dcterms:W3CDTF">2015-12-21T13:46:00Z</dcterms:created>
  <dcterms:modified xsi:type="dcterms:W3CDTF">2023-05-22T11:26:16Z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