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29"/>
  </p:notesMasterIdLst>
  <p:sldIdLst>
    <p:sldId id="256" r:id="rId2"/>
    <p:sldId id="301" r:id="rId3"/>
    <p:sldId id="858" r:id="rId4"/>
    <p:sldId id="881" r:id="rId5"/>
    <p:sldId id="882" r:id="rId6"/>
    <p:sldId id="883" r:id="rId7"/>
    <p:sldId id="841" r:id="rId8"/>
    <p:sldId id="842" r:id="rId9"/>
    <p:sldId id="837" r:id="rId10"/>
    <p:sldId id="859" r:id="rId11"/>
    <p:sldId id="884" r:id="rId12"/>
    <p:sldId id="885" r:id="rId13"/>
    <p:sldId id="840" r:id="rId14"/>
    <p:sldId id="886" r:id="rId15"/>
    <p:sldId id="887" r:id="rId16"/>
    <p:sldId id="888" r:id="rId17"/>
    <p:sldId id="889" r:id="rId18"/>
    <p:sldId id="890" r:id="rId19"/>
    <p:sldId id="891" r:id="rId20"/>
    <p:sldId id="892" r:id="rId21"/>
    <p:sldId id="893" r:id="rId22"/>
    <p:sldId id="853" r:id="rId23"/>
    <p:sldId id="894" r:id="rId24"/>
    <p:sldId id="895" r:id="rId25"/>
    <p:sldId id="896" r:id="rId26"/>
    <p:sldId id="897" r:id="rId27"/>
    <p:sldId id="898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82FA015-0B4A-4695-9792-458F16F14475}"/>
    <pc:docChg chg="custSel addSld delSld modSld">
      <pc:chgData name="Sharma Computer Academy" userId="08476b32c11f4418" providerId="LiveId" clId="{482FA015-0B4A-4695-9792-458F16F14475}" dt="2023-05-26T16:41:39.686" v="1987" actId="20577"/>
      <pc:docMkLst>
        <pc:docMk/>
      </pc:docMkLst>
      <pc:sldChg chg="modSp mod">
        <pc:chgData name="Sharma Computer Academy" userId="08476b32c11f4418" providerId="LiveId" clId="{482FA015-0B4A-4695-9792-458F16F14475}" dt="2023-05-19T08:59:55.983" v="0" actId="20577"/>
        <pc:sldMkLst>
          <pc:docMk/>
          <pc:sldMk cId="0" sldId="256"/>
        </pc:sldMkLst>
        <pc:spChg chg="mod">
          <ac:chgData name="Sharma Computer Academy" userId="08476b32c11f4418" providerId="LiveId" clId="{482FA015-0B4A-4695-9792-458F16F14475}" dt="2023-05-19T08:59:55.983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">
        <pc:chgData name="Sharma Computer Academy" userId="08476b32c11f4418" providerId="LiveId" clId="{482FA015-0B4A-4695-9792-458F16F14475}" dt="2023-05-22T06:48:57.868" v="1938" actId="20577"/>
        <pc:sldMkLst>
          <pc:docMk/>
          <pc:sldMk cId="0" sldId="301"/>
        </pc:sldMkLst>
        <pc:spChg chg="mod">
          <ac:chgData name="Sharma Computer Academy" userId="08476b32c11f4418" providerId="LiveId" clId="{482FA015-0B4A-4695-9792-458F16F14475}" dt="2023-05-22T06:48:57.868" v="1938" actId="2057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1822058177" sldId="820"/>
        </pc:sldMkLst>
      </pc:sldChg>
      <pc:sldChg chg="modSp mod">
        <pc:chgData name="Sharma Computer Academy" userId="08476b32c11f4418" providerId="LiveId" clId="{482FA015-0B4A-4695-9792-458F16F14475}" dt="2023-05-22T05:37:02.337" v="767" actId="14826"/>
        <pc:sldMkLst>
          <pc:docMk/>
          <pc:sldMk cId="2762716778" sldId="837"/>
        </pc:sldMkLst>
        <pc:picChg chg="mod">
          <ac:chgData name="Sharma Computer Academy" userId="08476b32c11f4418" providerId="LiveId" clId="{482FA015-0B4A-4695-9792-458F16F14475}" dt="2023-05-22T05:37:02.337" v="767" actId="14826"/>
          <ac:picMkLst>
            <pc:docMk/>
            <pc:sldMk cId="2762716778" sldId="837"/>
            <ac:picMk id="5" creationId="{5284689F-12E4-24E4-62AD-1049720AF235}"/>
          </ac:picMkLst>
        </pc:picChg>
      </pc:sldChg>
      <pc:sldChg chg="modSp mod modAnim">
        <pc:chgData name="Sharma Computer Academy" userId="08476b32c11f4418" providerId="LiveId" clId="{482FA015-0B4A-4695-9792-458F16F14475}" dt="2023-05-22T11:38:36.383" v="1972"/>
        <pc:sldMkLst>
          <pc:docMk/>
          <pc:sldMk cId="2755412881" sldId="840"/>
        </pc:sldMkLst>
        <pc:spChg chg="mod">
          <ac:chgData name="Sharma Computer Academy" userId="08476b32c11f4418" providerId="LiveId" clId="{482FA015-0B4A-4695-9792-458F16F14475}" dt="2023-05-22T05:37:28.118" v="781" actId="20577"/>
          <ac:spMkLst>
            <pc:docMk/>
            <pc:sldMk cId="2755412881" sldId="840"/>
            <ac:spMk id="2" creationId="{00000000-0000-0000-0000-000000000000}"/>
          </ac:spMkLst>
        </pc:spChg>
        <pc:spChg chg="mod">
          <ac:chgData name="Sharma Computer Academy" userId="08476b32c11f4418" providerId="LiveId" clId="{482FA015-0B4A-4695-9792-458F16F14475}" dt="2023-05-22T05:39:22.213" v="840" actId="6549"/>
          <ac:spMkLst>
            <pc:docMk/>
            <pc:sldMk cId="2755412881" sldId="84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482FA015-0B4A-4695-9792-458F16F14475}" dt="2023-05-22T06:02:49.513" v="1003" actId="207"/>
        <pc:sldMkLst>
          <pc:docMk/>
          <pc:sldMk cId="2333351810" sldId="841"/>
        </pc:sldMkLst>
        <pc:spChg chg="mod">
          <ac:chgData name="Sharma Computer Academy" userId="08476b32c11f4418" providerId="LiveId" clId="{482FA015-0B4A-4695-9792-458F16F14475}" dt="2023-05-22T05:36:43.768" v="765" actId="20577"/>
          <ac:spMkLst>
            <pc:docMk/>
            <pc:sldMk cId="2333351810" sldId="841"/>
            <ac:spMk id="2" creationId="{00000000-0000-0000-0000-000000000000}"/>
          </ac:spMkLst>
        </pc:spChg>
        <pc:spChg chg="mod">
          <ac:chgData name="Sharma Computer Academy" userId="08476b32c11f4418" providerId="LiveId" clId="{482FA015-0B4A-4695-9792-458F16F14475}" dt="2023-05-22T06:02:49.513" v="1003" actId="207"/>
          <ac:spMkLst>
            <pc:docMk/>
            <pc:sldMk cId="2333351810" sldId="84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82FA015-0B4A-4695-9792-458F16F14475}" dt="2023-05-22T04:57:44.628" v="91" actId="20577"/>
        <pc:sldMkLst>
          <pc:docMk/>
          <pc:sldMk cId="918957902" sldId="842"/>
        </pc:sldMkLst>
        <pc:spChg chg="mod">
          <ac:chgData name="Sharma Computer Academy" userId="08476b32c11f4418" providerId="LiveId" clId="{482FA015-0B4A-4695-9792-458F16F14475}" dt="2023-05-22T04:57:44.628" v="91" actId="20577"/>
          <ac:spMkLst>
            <pc:docMk/>
            <pc:sldMk cId="918957902" sldId="842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3378106717" sldId="850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3342053811" sldId="851"/>
        </pc:sldMkLst>
      </pc:sldChg>
      <pc:sldChg chg="modSp mod">
        <pc:chgData name="Sharma Computer Academy" userId="08476b32c11f4418" providerId="LiveId" clId="{482FA015-0B4A-4695-9792-458F16F14475}" dt="2023-05-22T06:25:07.405" v="1700" actId="20577"/>
        <pc:sldMkLst>
          <pc:docMk/>
          <pc:sldMk cId="359057549" sldId="853"/>
        </pc:sldMkLst>
        <pc:spChg chg="mod">
          <ac:chgData name="Sharma Computer Academy" userId="08476b32c11f4418" providerId="LiveId" clId="{482FA015-0B4A-4695-9792-458F16F14475}" dt="2023-05-22T06:25:07.405" v="1700" actId="20577"/>
          <ac:spMkLst>
            <pc:docMk/>
            <pc:sldMk cId="359057549" sldId="853"/>
            <ac:spMk id="2" creationId="{00000000-0000-0000-0000-000000000000}"/>
          </ac:spMkLst>
        </pc:spChg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3652842539" sldId="854"/>
        </pc:sldMkLst>
      </pc:sldChg>
      <pc:sldChg chg="modSp">
        <pc:chgData name="Sharma Computer Academy" userId="08476b32c11f4418" providerId="LiveId" clId="{482FA015-0B4A-4695-9792-458F16F14475}" dt="2023-05-22T06:50:30.345" v="1958" actId="6549"/>
        <pc:sldMkLst>
          <pc:docMk/>
          <pc:sldMk cId="3127985864" sldId="858"/>
        </pc:sldMkLst>
        <pc:spChg chg="mod">
          <ac:chgData name="Sharma Computer Academy" userId="08476b32c11f4418" providerId="LiveId" clId="{482FA015-0B4A-4695-9792-458F16F14475}" dt="2023-05-22T06:50:30.345" v="1958" actId="6549"/>
          <ac:spMkLst>
            <pc:docMk/>
            <pc:sldMk cId="3127985864" sldId="858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482FA015-0B4A-4695-9792-458F16F14475}" dt="2023-05-22T05:20:54.085" v="627" actId="113"/>
        <pc:sldMkLst>
          <pc:docMk/>
          <pc:sldMk cId="851585534" sldId="859"/>
        </pc:sldMkLst>
        <pc:spChg chg="mod">
          <ac:chgData name="Sharma Computer Academy" userId="08476b32c11f4418" providerId="LiveId" clId="{482FA015-0B4A-4695-9792-458F16F14475}" dt="2023-05-22T05:15:28.387" v="364"/>
          <ac:spMkLst>
            <pc:docMk/>
            <pc:sldMk cId="851585534" sldId="859"/>
            <ac:spMk id="2" creationId="{00000000-0000-0000-0000-000000000000}"/>
          </ac:spMkLst>
        </pc:spChg>
        <pc:spChg chg="mod">
          <ac:chgData name="Sharma Computer Academy" userId="08476b32c11f4418" providerId="LiveId" clId="{482FA015-0B4A-4695-9792-458F16F14475}" dt="2023-05-22T05:20:54.085" v="627" actId="113"/>
          <ac:spMkLst>
            <pc:docMk/>
            <pc:sldMk cId="851585534" sldId="859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455568779" sldId="860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1804244403" sldId="861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2601430925" sldId="862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3995477303" sldId="863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922903560" sldId="864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1561965358" sldId="865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3215715169" sldId="866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1265154753" sldId="867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456165696" sldId="868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3836580129" sldId="869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3616194755" sldId="870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686363628" sldId="871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2848980895" sldId="872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2154526433" sldId="873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2544779451" sldId="874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2848239213" sldId="875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4057247252" sldId="876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2249684412" sldId="877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1780609800" sldId="878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615216208" sldId="879"/>
        </pc:sldMkLst>
      </pc:sldChg>
      <pc:sldChg chg="del">
        <pc:chgData name="Sharma Computer Academy" userId="08476b32c11f4418" providerId="LiveId" clId="{482FA015-0B4A-4695-9792-458F16F14475}" dt="2023-05-22T06:38:44.044" v="1829" actId="47"/>
        <pc:sldMkLst>
          <pc:docMk/>
          <pc:sldMk cId="1500381336" sldId="880"/>
        </pc:sldMkLst>
      </pc:sldChg>
      <pc:sldChg chg="modSp modAnim">
        <pc:chgData name="Sharma Computer Academy" userId="08476b32c11f4418" providerId="LiveId" clId="{482FA015-0B4A-4695-9792-458F16F14475}" dt="2023-05-22T06:49:40.171" v="1953" actId="20577"/>
        <pc:sldMkLst>
          <pc:docMk/>
          <pc:sldMk cId="1979029825" sldId="881"/>
        </pc:sldMkLst>
        <pc:spChg chg="mod">
          <ac:chgData name="Sharma Computer Academy" userId="08476b32c11f4418" providerId="LiveId" clId="{482FA015-0B4A-4695-9792-458F16F14475}" dt="2023-05-22T06:49:37.789" v="1952" actId="20577"/>
          <ac:spMkLst>
            <pc:docMk/>
            <pc:sldMk cId="1979029825" sldId="881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482FA015-0B4A-4695-9792-458F16F14475}" dt="2023-05-22T06:51:23.628" v="1968" actId="20577"/>
        <pc:sldMkLst>
          <pc:docMk/>
          <pc:sldMk cId="1965537845" sldId="883"/>
        </pc:sldMkLst>
        <pc:spChg chg="mod">
          <ac:chgData name="Sharma Computer Academy" userId="08476b32c11f4418" providerId="LiveId" clId="{482FA015-0B4A-4695-9792-458F16F14475}" dt="2023-05-22T06:51:23.628" v="1968" actId="20577"/>
          <ac:spMkLst>
            <pc:docMk/>
            <pc:sldMk cId="1965537845" sldId="883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482FA015-0B4A-4695-9792-458F16F14475}" dt="2023-05-22T05:24:07.723" v="734" actId="113"/>
        <pc:sldMkLst>
          <pc:docMk/>
          <pc:sldMk cId="1283892196" sldId="884"/>
        </pc:sldMkLst>
        <pc:spChg chg="mod">
          <ac:chgData name="Sharma Computer Academy" userId="08476b32c11f4418" providerId="LiveId" clId="{482FA015-0B4A-4695-9792-458F16F14475}" dt="2023-05-22T05:24:07.723" v="734" actId="113"/>
          <ac:spMkLst>
            <pc:docMk/>
            <pc:sldMk cId="1283892196" sldId="88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482FA015-0B4A-4695-9792-458F16F14475}" dt="2023-05-22T05:37:12.518" v="768" actId="14826"/>
        <pc:sldMkLst>
          <pc:docMk/>
          <pc:sldMk cId="3715706990" sldId="885"/>
        </pc:sldMkLst>
        <pc:spChg chg="mod">
          <ac:chgData name="Sharma Computer Academy" userId="08476b32c11f4418" providerId="LiveId" clId="{482FA015-0B4A-4695-9792-458F16F14475}" dt="2023-05-22T05:24:20.011" v="743" actId="5793"/>
          <ac:spMkLst>
            <pc:docMk/>
            <pc:sldMk cId="3715706990" sldId="885"/>
            <ac:spMk id="2" creationId="{00000000-0000-0000-0000-000000000000}"/>
          </ac:spMkLst>
        </pc:spChg>
        <pc:picChg chg="mod">
          <ac:chgData name="Sharma Computer Academy" userId="08476b32c11f4418" providerId="LiveId" clId="{482FA015-0B4A-4695-9792-458F16F14475}" dt="2023-05-22T05:37:12.518" v="768" actId="14826"/>
          <ac:picMkLst>
            <pc:docMk/>
            <pc:sldMk cId="3715706990" sldId="885"/>
            <ac:picMk id="5" creationId="{5284689F-12E4-24E4-62AD-1049720AF235}"/>
          </ac:picMkLst>
        </pc:picChg>
      </pc:sldChg>
      <pc:sldChg chg="modSp mod modAnim">
        <pc:chgData name="Sharma Computer Academy" userId="08476b32c11f4418" providerId="LiveId" clId="{482FA015-0B4A-4695-9792-458F16F14475}" dt="2023-05-24T12:18:07.807" v="1975" actId="207"/>
        <pc:sldMkLst>
          <pc:docMk/>
          <pc:sldMk cId="3851499374" sldId="886"/>
        </pc:sldMkLst>
        <pc:spChg chg="mod">
          <ac:chgData name="Sharma Computer Academy" userId="08476b32c11f4418" providerId="LiveId" clId="{482FA015-0B4A-4695-9792-458F16F14475}" dt="2023-05-22T05:39:33.639" v="841"/>
          <ac:spMkLst>
            <pc:docMk/>
            <pc:sldMk cId="3851499374" sldId="886"/>
            <ac:spMk id="2" creationId="{00000000-0000-0000-0000-000000000000}"/>
          </ac:spMkLst>
        </pc:spChg>
        <pc:spChg chg="mod">
          <ac:chgData name="Sharma Computer Academy" userId="08476b32c11f4418" providerId="LiveId" clId="{482FA015-0B4A-4695-9792-458F16F14475}" dt="2023-05-24T12:18:07.807" v="1975" actId="207"/>
          <ac:spMkLst>
            <pc:docMk/>
            <pc:sldMk cId="3851499374" sldId="886"/>
            <ac:spMk id="3" creationId="{00000000-0000-0000-0000-000000000000}"/>
          </ac:spMkLst>
        </pc:spChg>
      </pc:sldChg>
      <pc:sldChg chg="addSp delSp modSp add mod modAnim">
        <pc:chgData name="Sharma Computer Academy" userId="08476b32c11f4418" providerId="LiveId" clId="{482FA015-0B4A-4695-9792-458F16F14475}" dt="2023-05-22T11:38:46.001" v="1974"/>
        <pc:sldMkLst>
          <pc:docMk/>
          <pc:sldMk cId="4017961910" sldId="887"/>
        </pc:sldMkLst>
        <pc:spChg chg="del mod">
          <ac:chgData name="Sharma Computer Academy" userId="08476b32c11f4418" providerId="LiveId" clId="{482FA015-0B4A-4695-9792-458F16F14475}" dt="2023-05-22T05:51:04.241" v="935" actId="931"/>
          <ac:spMkLst>
            <pc:docMk/>
            <pc:sldMk cId="4017961910" sldId="887"/>
            <ac:spMk id="3" creationId="{00000000-0000-0000-0000-000000000000}"/>
          </ac:spMkLst>
        </pc:spChg>
        <pc:spChg chg="add mod">
          <ac:chgData name="Sharma Computer Academy" userId="08476b32c11f4418" providerId="LiveId" clId="{482FA015-0B4A-4695-9792-458F16F14475}" dt="2023-05-22T05:53:52.797" v="977" actId="113"/>
          <ac:spMkLst>
            <pc:docMk/>
            <pc:sldMk cId="4017961910" sldId="887"/>
            <ac:spMk id="7" creationId="{D23ED334-EF88-6340-5DD9-2D2A6CF2E174}"/>
          </ac:spMkLst>
        </pc:spChg>
        <pc:picChg chg="add mod">
          <ac:chgData name="Sharma Computer Academy" userId="08476b32c11f4418" providerId="LiveId" clId="{482FA015-0B4A-4695-9792-458F16F14475}" dt="2023-05-22T05:52:34.206" v="951" actId="14100"/>
          <ac:picMkLst>
            <pc:docMk/>
            <pc:sldMk cId="4017961910" sldId="887"/>
            <ac:picMk id="5" creationId="{3A1034E4-F97E-3DD1-B700-C79F5F5DE21E}"/>
          </ac:picMkLst>
        </pc:picChg>
      </pc:sldChg>
      <pc:sldChg chg="modSp mod">
        <pc:chgData name="Sharma Computer Academy" userId="08476b32c11f4418" providerId="LiveId" clId="{482FA015-0B4A-4695-9792-458F16F14475}" dt="2023-05-22T06:06:03.476" v="1204" actId="115"/>
        <pc:sldMkLst>
          <pc:docMk/>
          <pc:sldMk cId="881620917" sldId="888"/>
        </pc:sldMkLst>
        <pc:spChg chg="mod">
          <ac:chgData name="Sharma Computer Academy" userId="08476b32c11f4418" providerId="LiveId" clId="{482FA015-0B4A-4695-9792-458F16F14475}" dt="2023-05-22T06:03:26.280" v="1004" actId="20577"/>
          <ac:spMkLst>
            <pc:docMk/>
            <pc:sldMk cId="881620917" sldId="888"/>
            <ac:spMk id="2" creationId="{00000000-0000-0000-0000-000000000000}"/>
          </ac:spMkLst>
        </pc:spChg>
        <pc:spChg chg="mod">
          <ac:chgData name="Sharma Computer Academy" userId="08476b32c11f4418" providerId="LiveId" clId="{482FA015-0B4A-4695-9792-458F16F14475}" dt="2023-05-22T06:06:03.476" v="1204" actId="115"/>
          <ac:spMkLst>
            <pc:docMk/>
            <pc:sldMk cId="881620917" sldId="88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82FA015-0B4A-4695-9792-458F16F14475}" dt="2023-05-22T06:06:44.864" v="1205" actId="14826"/>
        <pc:sldMkLst>
          <pc:docMk/>
          <pc:sldMk cId="2643869207" sldId="889"/>
        </pc:sldMkLst>
        <pc:picChg chg="mod">
          <ac:chgData name="Sharma Computer Academy" userId="08476b32c11f4418" providerId="LiveId" clId="{482FA015-0B4A-4695-9792-458F16F14475}" dt="2023-05-22T06:06:44.864" v="1205" actId="14826"/>
          <ac:picMkLst>
            <pc:docMk/>
            <pc:sldMk cId="2643869207" sldId="889"/>
            <ac:picMk id="5" creationId="{5284689F-12E4-24E4-62AD-1049720AF235}"/>
          </ac:picMkLst>
        </pc:picChg>
      </pc:sldChg>
      <pc:sldChg chg="modSp add mod modAnim">
        <pc:chgData name="Sharma Computer Academy" userId="08476b32c11f4418" providerId="LiveId" clId="{482FA015-0B4A-4695-9792-458F16F14475}" dt="2023-05-22T06:17:46.819" v="1578" actId="20577"/>
        <pc:sldMkLst>
          <pc:docMk/>
          <pc:sldMk cId="1577413441" sldId="890"/>
        </pc:sldMkLst>
        <pc:spChg chg="mod">
          <ac:chgData name="Sharma Computer Academy" userId="08476b32c11f4418" providerId="LiveId" clId="{482FA015-0B4A-4695-9792-458F16F14475}" dt="2023-05-22T06:07:45.692" v="1207" actId="20577"/>
          <ac:spMkLst>
            <pc:docMk/>
            <pc:sldMk cId="1577413441" sldId="890"/>
            <ac:spMk id="2" creationId="{00000000-0000-0000-0000-000000000000}"/>
          </ac:spMkLst>
        </pc:spChg>
        <pc:spChg chg="mod">
          <ac:chgData name="Sharma Computer Academy" userId="08476b32c11f4418" providerId="LiveId" clId="{482FA015-0B4A-4695-9792-458F16F14475}" dt="2023-05-22T06:17:46.819" v="1578" actId="20577"/>
          <ac:spMkLst>
            <pc:docMk/>
            <pc:sldMk cId="1577413441" sldId="890"/>
            <ac:spMk id="3" creationId="{00000000-0000-0000-0000-000000000000}"/>
          </ac:spMkLst>
        </pc:spChg>
      </pc:sldChg>
      <pc:sldChg chg="modSp add replId">
        <pc:chgData name="Sharma Computer Academy" userId="08476b32c11f4418" providerId="LiveId" clId="{482FA015-0B4A-4695-9792-458F16F14475}" dt="2023-05-22T06:18:20.807" v="1579" actId="14826"/>
        <pc:sldMkLst>
          <pc:docMk/>
          <pc:sldMk cId="1503002718" sldId="891"/>
        </pc:sldMkLst>
        <pc:picChg chg="mod">
          <ac:chgData name="Sharma Computer Academy" userId="08476b32c11f4418" providerId="LiveId" clId="{482FA015-0B4A-4695-9792-458F16F14475}" dt="2023-05-22T06:18:20.807" v="1579" actId="14826"/>
          <ac:picMkLst>
            <pc:docMk/>
            <pc:sldMk cId="1503002718" sldId="891"/>
            <ac:picMk id="5" creationId="{5284689F-12E4-24E4-62AD-1049720AF235}"/>
          </ac:picMkLst>
        </pc:picChg>
      </pc:sldChg>
      <pc:sldChg chg="modSp mod modAnim">
        <pc:chgData name="Sharma Computer Academy" userId="08476b32c11f4418" providerId="LiveId" clId="{482FA015-0B4A-4695-9792-458F16F14475}" dt="2023-05-26T16:41:39.686" v="1987" actId="20577"/>
        <pc:sldMkLst>
          <pc:docMk/>
          <pc:sldMk cId="2723102164" sldId="892"/>
        </pc:sldMkLst>
        <pc:spChg chg="mod">
          <ac:chgData name="Sharma Computer Academy" userId="08476b32c11f4418" providerId="LiveId" clId="{482FA015-0B4A-4695-9792-458F16F14475}" dt="2023-05-22T06:20:41.263" v="1588" actId="20577"/>
          <ac:spMkLst>
            <pc:docMk/>
            <pc:sldMk cId="2723102164" sldId="892"/>
            <ac:spMk id="2" creationId="{00000000-0000-0000-0000-000000000000}"/>
          </ac:spMkLst>
        </pc:spChg>
        <pc:spChg chg="mod">
          <ac:chgData name="Sharma Computer Academy" userId="08476b32c11f4418" providerId="LiveId" clId="{482FA015-0B4A-4695-9792-458F16F14475}" dt="2023-05-26T16:41:39.686" v="1987" actId="20577"/>
          <ac:spMkLst>
            <pc:docMk/>
            <pc:sldMk cId="2723102164" sldId="892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482FA015-0B4A-4695-9792-458F16F14475}" dt="2023-05-22T06:24:33.752" v="1698"/>
        <pc:sldMkLst>
          <pc:docMk/>
          <pc:sldMk cId="1773935269" sldId="893"/>
        </pc:sldMkLst>
        <pc:spChg chg="mod">
          <ac:chgData name="Sharma Computer Academy" userId="08476b32c11f4418" providerId="LiveId" clId="{482FA015-0B4A-4695-9792-458F16F14475}" dt="2023-05-22T06:22:52.003" v="1660" actId="20577"/>
          <ac:spMkLst>
            <pc:docMk/>
            <pc:sldMk cId="1773935269" sldId="893"/>
            <ac:spMk id="2" creationId="{00000000-0000-0000-0000-000000000000}"/>
          </ac:spMkLst>
        </pc:spChg>
        <pc:spChg chg="mod">
          <ac:chgData name="Sharma Computer Academy" userId="08476b32c11f4418" providerId="LiveId" clId="{482FA015-0B4A-4695-9792-458F16F14475}" dt="2023-05-22T06:23:39.682" v="1692" actId="27636"/>
          <ac:spMkLst>
            <pc:docMk/>
            <pc:sldMk cId="1773935269" sldId="89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82FA015-0B4A-4695-9792-458F16F14475}" dt="2023-05-22T06:29:37.041" v="1701" actId="14826"/>
        <pc:sldMkLst>
          <pc:docMk/>
          <pc:sldMk cId="3685818477" sldId="894"/>
        </pc:sldMkLst>
        <pc:picChg chg="mod">
          <ac:chgData name="Sharma Computer Academy" userId="08476b32c11f4418" providerId="LiveId" clId="{482FA015-0B4A-4695-9792-458F16F14475}" dt="2023-05-22T06:29:37.041" v="1701" actId="14826"/>
          <ac:picMkLst>
            <pc:docMk/>
            <pc:sldMk cId="3685818477" sldId="894"/>
            <ac:picMk id="5" creationId="{5284689F-12E4-24E4-62AD-1049720AF235}"/>
          </ac:picMkLst>
        </pc:picChg>
      </pc:sldChg>
      <pc:sldChg chg="modSp mod modAnim">
        <pc:chgData name="Sharma Computer Academy" userId="08476b32c11f4418" providerId="LiveId" clId="{482FA015-0B4A-4695-9792-458F16F14475}" dt="2023-05-22T06:33:19.157" v="1808" actId="20577"/>
        <pc:sldMkLst>
          <pc:docMk/>
          <pc:sldMk cId="1123602542" sldId="895"/>
        </pc:sldMkLst>
        <pc:spChg chg="mod">
          <ac:chgData name="Sharma Computer Academy" userId="08476b32c11f4418" providerId="LiveId" clId="{482FA015-0B4A-4695-9792-458F16F14475}" dt="2023-05-22T06:29:58.432" v="1705" actId="20577"/>
          <ac:spMkLst>
            <pc:docMk/>
            <pc:sldMk cId="1123602542" sldId="895"/>
            <ac:spMk id="2" creationId="{00000000-0000-0000-0000-000000000000}"/>
          </ac:spMkLst>
        </pc:spChg>
        <pc:spChg chg="mod">
          <ac:chgData name="Sharma Computer Academy" userId="08476b32c11f4418" providerId="LiveId" clId="{482FA015-0B4A-4695-9792-458F16F14475}" dt="2023-05-22T06:33:19.157" v="1808" actId="20577"/>
          <ac:spMkLst>
            <pc:docMk/>
            <pc:sldMk cId="1123602542" sldId="895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482FA015-0B4A-4695-9792-458F16F14475}" dt="2023-05-22T06:34:32.361" v="1820" actId="20577"/>
        <pc:sldMkLst>
          <pc:docMk/>
          <pc:sldMk cId="4150129237" sldId="896"/>
        </pc:sldMkLst>
        <pc:spChg chg="mod">
          <ac:chgData name="Sharma Computer Academy" userId="08476b32c11f4418" providerId="LiveId" clId="{482FA015-0B4A-4695-9792-458F16F14475}" dt="2023-05-22T06:33:02.222" v="1795" actId="20577"/>
          <ac:spMkLst>
            <pc:docMk/>
            <pc:sldMk cId="4150129237" sldId="896"/>
            <ac:spMk id="2" creationId="{00000000-0000-0000-0000-000000000000}"/>
          </ac:spMkLst>
        </pc:spChg>
        <pc:spChg chg="mod">
          <ac:chgData name="Sharma Computer Academy" userId="08476b32c11f4418" providerId="LiveId" clId="{482FA015-0B4A-4695-9792-458F16F14475}" dt="2023-05-22T06:34:32.361" v="1820" actId="20577"/>
          <ac:spMkLst>
            <pc:docMk/>
            <pc:sldMk cId="4150129237" sldId="896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482FA015-0B4A-4695-9792-458F16F14475}" dt="2023-05-22T06:35:09.744" v="1827" actId="20577"/>
        <pc:sldMkLst>
          <pc:docMk/>
          <pc:sldMk cId="3126758125" sldId="897"/>
        </pc:sldMkLst>
        <pc:spChg chg="mod">
          <ac:chgData name="Sharma Computer Academy" userId="08476b32c11f4418" providerId="LiveId" clId="{482FA015-0B4A-4695-9792-458F16F14475}" dt="2023-05-22T06:35:03.655" v="1822" actId="20577"/>
          <ac:spMkLst>
            <pc:docMk/>
            <pc:sldMk cId="3126758125" sldId="897"/>
            <ac:spMk id="2" creationId="{00000000-0000-0000-0000-000000000000}"/>
          </ac:spMkLst>
        </pc:spChg>
        <pc:spChg chg="mod">
          <ac:chgData name="Sharma Computer Academy" userId="08476b32c11f4418" providerId="LiveId" clId="{482FA015-0B4A-4695-9792-458F16F14475}" dt="2023-05-22T06:35:09.744" v="1827" actId="20577"/>
          <ac:spMkLst>
            <pc:docMk/>
            <pc:sldMk cId="3126758125" sldId="897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482FA015-0B4A-4695-9792-458F16F14475}" dt="2023-05-22T06:38:37.441" v="1828" actId="14826"/>
        <pc:sldMkLst>
          <pc:docMk/>
          <pc:sldMk cId="247194836" sldId="898"/>
        </pc:sldMkLst>
        <pc:picChg chg="mod">
          <ac:chgData name="Sharma Computer Academy" userId="08476b32c11f4418" providerId="LiveId" clId="{482FA015-0B4A-4695-9792-458F16F14475}" dt="2023-05-22T06:38:37.441" v="1828" actId="14826"/>
          <ac:picMkLst>
            <pc:docMk/>
            <pc:sldMk cId="247194836" sldId="898"/>
            <ac:picMk id="5" creationId="{5284689F-12E4-24E4-62AD-1049720AF235}"/>
          </ac:picMkLst>
        </pc:picChg>
      </pc:sldChg>
    </pc:docChg>
  </pc:docChgLst>
  <pc:docChgLst>
    <pc:chgData name="Sharma Computer Academy" userId="08476b32c11f4418" providerId="LiveId" clId="{330F827D-357C-44FF-ACB2-DEFD3ECE200A}"/>
    <pc:docChg chg="delSld modSld">
      <pc:chgData name="Sharma Computer Academy" userId="08476b32c11f4418" providerId="LiveId" clId="{330F827D-357C-44FF-ACB2-DEFD3ECE200A}" dt="2023-05-19T08:57:10.843" v="5" actId="20577"/>
      <pc:docMkLst>
        <pc:docMk/>
      </pc:docMkLst>
      <pc:sldChg chg="modSp mod">
        <pc:chgData name="Sharma Computer Academy" userId="08476b32c11f4418" providerId="LiveId" clId="{330F827D-357C-44FF-ACB2-DEFD3ECE200A}" dt="2023-05-17T07:56:18.839" v="0" actId="20577"/>
        <pc:sldMkLst>
          <pc:docMk/>
          <pc:sldMk cId="0" sldId="256"/>
        </pc:sldMkLst>
        <pc:spChg chg="mod">
          <ac:chgData name="Sharma Computer Academy" userId="08476b32c11f4418" providerId="LiveId" clId="{330F827D-357C-44FF-ACB2-DEFD3ECE200A}" dt="2023-05-17T07:56:18.839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">
        <pc:chgData name="Sharma Computer Academy" userId="08476b32c11f4418" providerId="LiveId" clId="{330F827D-357C-44FF-ACB2-DEFD3ECE200A}" dt="2023-05-19T08:57:10.843" v="5" actId="20577"/>
        <pc:sldMkLst>
          <pc:docMk/>
          <pc:sldMk cId="0" sldId="301"/>
        </pc:sldMkLst>
        <pc:spChg chg="mod">
          <ac:chgData name="Sharma Computer Academy" userId="08476b32c11f4418" providerId="LiveId" clId="{330F827D-357C-44FF-ACB2-DEFD3ECE200A}" dt="2023-05-19T08:57:10.843" v="5" actId="20577"/>
          <ac:spMkLst>
            <pc:docMk/>
            <pc:sldMk cId="0" sldId="301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330F827D-357C-44FF-ACB2-DEFD3ECE200A}" dt="2023-05-19T08:02:14.163" v="1" actId="2696"/>
        <pc:sldMkLst>
          <pc:docMk/>
          <pc:sldMk cId="1870388215" sldId="893"/>
        </pc:sldMkLst>
      </pc:sldChg>
      <pc:sldChg chg="del">
        <pc:chgData name="Sharma Computer Academy" userId="08476b32c11f4418" providerId="LiveId" clId="{330F827D-357C-44FF-ACB2-DEFD3ECE200A}" dt="2023-05-19T08:02:14.163" v="1" actId="2696"/>
        <pc:sldMkLst>
          <pc:docMk/>
          <pc:sldMk cId="650486867" sldId="89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26-05-2023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8</a:t>
            </a:r>
            <a:endParaRPr lang="en-US" sz="40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async/await </a:t>
            </a:r>
            <a:r>
              <a:rPr lang="en-US" sz="2700" b="1" dirty="0"/>
              <a:t>with 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Although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/>
                </a:solidFill>
              </a:rPr>
              <a:t>previous code </a:t>
            </a:r>
            <a:r>
              <a:rPr lang="en-US" dirty="0"/>
              <a:t>works </a:t>
            </a:r>
            <a:r>
              <a:rPr lang="en-US" b="1" dirty="0">
                <a:solidFill>
                  <a:srgbClr val="00B050"/>
                </a:solidFill>
              </a:rPr>
              <a:t>well </a:t>
            </a:r>
            <a:r>
              <a:rPr lang="en-US" dirty="0"/>
              <a:t>but it might be </a:t>
            </a:r>
            <a:r>
              <a:rPr lang="en-US" b="1" dirty="0">
                <a:solidFill>
                  <a:schemeClr val="accent3"/>
                </a:solidFill>
              </a:rPr>
              <a:t>hard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1"/>
                </a:solidFill>
              </a:rPr>
              <a:t>read</a:t>
            </a:r>
            <a:r>
              <a:rPr lang="en-US" dirty="0"/>
              <a:t> and </a:t>
            </a:r>
            <a:r>
              <a:rPr lang="en-US" b="1" dirty="0">
                <a:solidFill>
                  <a:srgbClr val="002060"/>
                </a:solidFill>
              </a:rPr>
              <a:t>understand</a:t>
            </a:r>
            <a:r>
              <a:rPr lang="en-US" dirty="0"/>
              <a:t> specially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because</a:t>
            </a:r>
            <a:r>
              <a:rPr lang="en-US" dirty="0"/>
              <a:t> it </a:t>
            </a:r>
            <a:r>
              <a:rPr lang="en-US" b="1" dirty="0">
                <a:solidFill>
                  <a:srgbClr val="00B050"/>
                </a:solidFill>
              </a:rPr>
              <a:t>uses</a:t>
            </a:r>
            <a:r>
              <a:rPr lang="en-US" dirty="0"/>
              <a:t> a feature called </a:t>
            </a:r>
            <a:r>
              <a:rPr lang="en-US" b="1" u="sng" dirty="0">
                <a:solidFill>
                  <a:schemeClr val="accent2"/>
                </a:solidFill>
              </a:rPr>
              <a:t>promise chaining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So </a:t>
            </a:r>
            <a:r>
              <a:rPr lang="en-US" b="1" dirty="0">
                <a:solidFill>
                  <a:srgbClr val="0070C0"/>
                </a:solidFill>
              </a:rPr>
              <a:t>Node</a:t>
            </a:r>
            <a:r>
              <a:rPr lang="en-US" dirty="0"/>
              <a:t> supports </a:t>
            </a:r>
            <a:r>
              <a:rPr lang="en-US" b="1" dirty="0">
                <a:solidFill>
                  <a:schemeClr val="accent2"/>
                </a:solidFill>
              </a:rPr>
              <a:t>async/await </a:t>
            </a:r>
            <a:r>
              <a:rPr lang="en-US" dirty="0"/>
              <a:t>syntax also which was introduced in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ES8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1585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Using </a:t>
            </a:r>
            <a:r>
              <a:rPr lang="en-US" sz="2700" b="1" cap="none" dirty="0"/>
              <a:t>async/await </a:t>
            </a:r>
            <a:r>
              <a:rPr lang="en-US" sz="2700" b="1" dirty="0"/>
              <a:t>with promise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async </a:t>
            </a:r>
            <a:r>
              <a:rPr lang="en-US" dirty="0"/>
              <a:t>keyword is </a:t>
            </a:r>
            <a:r>
              <a:rPr lang="en-US" b="1" dirty="0">
                <a:solidFill>
                  <a:srgbClr val="7030A0"/>
                </a:solidFill>
              </a:rPr>
              <a:t>applied</a:t>
            </a:r>
            <a:r>
              <a:rPr lang="en-US" dirty="0"/>
              <a:t> before a </a:t>
            </a:r>
            <a:r>
              <a:rPr lang="en-US" b="1" dirty="0">
                <a:solidFill>
                  <a:srgbClr val="FFC000"/>
                </a:solidFill>
              </a:rPr>
              <a:t>function definition </a:t>
            </a:r>
            <a:r>
              <a:rPr lang="en-US" dirty="0"/>
              <a:t>and makes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that function </a:t>
            </a:r>
            <a:r>
              <a:rPr lang="en-US" dirty="0"/>
              <a:t>an </a:t>
            </a:r>
            <a:r>
              <a:rPr lang="en-US" b="1" dirty="0">
                <a:solidFill>
                  <a:srgbClr val="00B050"/>
                </a:solidFill>
              </a:rPr>
              <a:t>async function </a:t>
            </a:r>
            <a:r>
              <a:rPr lang="en-US" dirty="0"/>
              <a:t>while the </a:t>
            </a:r>
            <a:r>
              <a:rPr lang="en-US" b="1" dirty="0">
                <a:solidFill>
                  <a:schemeClr val="accent2"/>
                </a:solidFill>
              </a:rPr>
              <a:t>await </a:t>
            </a:r>
            <a:r>
              <a:rPr lang="en-US" dirty="0"/>
              <a:t>keyword is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permitted </a:t>
            </a:r>
            <a:r>
              <a:rPr lang="en-US" dirty="0"/>
              <a:t>within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function body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2"/>
                </a:solidFill>
              </a:rPr>
              <a:t>async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await</a:t>
            </a:r>
            <a:r>
              <a:rPr lang="en-US" dirty="0"/>
              <a:t> keywords enable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asynchronous</a:t>
            </a:r>
            <a:r>
              <a:rPr lang="en-US" dirty="0"/>
              <a:t>, </a:t>
            </a:r>
            <a:r>
              <a:rPr lang="en-US" b="1" dirty="0">
                <a:solidFill>
                  <a:srgbClr val="002060"/>
                </a:solidFill>
              </a:rPr>
              <a:t>promise-based behavior </a:t>
            </a:r>
            <a:r>
              <a:rPr lang="en-US" dirty="0"/>
              <a:t>to be written in a </a:t>
            </a:r>
            <a:r>
              <a:rPr lang="en-US" b="1" dirty="0">
                <a:solidFill>
                  <a:schemeClr val="accent1"/>
                </a:solidFill>
              </a:rPr>
              <a:t>cleaner style</a:t>
            </a:r>
            <a:r>
              <a:rPr lang="en-US" dirty="0"/>
              <a:t>, avoiding the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need</a:t>
            </a:r>
            <a:r>
              <a:rPr lang="en-US" dirty="0"/>
              <a:t> to explicitly configure </a:t>
            </a:r>
            <a:r>
              <a:rPr lang="en-US" b="1" dirty="0">
                <a:solidFill>
                  <a:srgbClr val="0070C0"/>
                </a:solidFill>
              </a:rPr>
              <a:t>promise chains</a:t>
            </a:r>
            <a:r>
              <a:rPr lang="en-US" dirty="0"/>
              <a:t>.</a:t>
            </a:r>
            <a:endParaRPr lang="en-US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9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Another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275" y="1628800"/>
            <a:ext cx="8807450" cy="4536504"/>
          </a:xfrm>
        </p:spPr>
      </p:pic>
    </p:spTree>
    <p:extLst>
      <p:ext uri="{BB962C8B-B14F-4D97-AF65-F5344CB8AC3E}">
        <p14:creationId xmlns:p14="http://schemas.microsoft.com/office/powerpoint/2010/main" val="371570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fsPromises.chmod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fsPromises.chmod</a:t>
            </a:r>
            <a:r>
              <a:rPr lang="en-US" b="1" dirty="0">
                <a:solidFill>
                  <a:srgbClr val="0070C0"/>
                </a:solidFill>
              </a:rPr>
              <a:t>()</a:t>
            </a:r>
            <a:r>
              <a:rPr lang="en-US" dirty="0"/>
              <a:t> method is </a:t>
            </a:r>
            <a:r>
              <a:rPr lang="en-US" b="1" dirty="0">
                <a:solidFill>
                  <a:schemeClr val="accent1"/>
                </a:solidFill>
              </a:rPr>
              <a:t>used</a:t>
            </a:r>
            <a:r>
              <a:rPr lang="en-US" dirty="0"/>
              <a:t> to </a:t>
            </a:r>
            <a:r>
              <a:rPr lang="en-US" b="1" dirty="0">
                <a:solidFill>
                  <a:srgbClr val="7030A0"/>
                </a:solidFill>
              </a:rPr>
              <a:t>change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1"/>
                </a:solidFill>
              </a:rPr>
              <a:t>permissions</a:t>
            </a:r>
            <a:r>
              <a:rPr lang="en-US" dirty="0"/>
              <a:t> of a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given path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These </a:t>
            </a:r>
            <a:r>
              <a:rPr lang="en-US" b="1" dirty="0">
                <a:solidFill>
                  <a:schemeClr val="accent2"/>
                </a:solidFill>
              </a:rPr>
              <a:t>permissions</a:t>
            </a:r>
            <a:r>
              <a:rPr lang="en-US" dirty="0"/>
              <a:t> can be </a:t>
            </a:r>
            <a:r>
              <a:rPr lang="en-US" b="1" dirty="0">
                <a:solidFill>
                  <a:srgbClr val="7030A0"/>
                </a:solidFill>
              </a:rPr>
              <a:t>specified</a:t>
            </a:r>
            <a:r>
              <a:rPr lang="en-US" dirty="0"/>
              <a:t> using </a:t>
            </a:r>
            <a:r>
              <a:rPr lang="en-US" b="1" dirty="0">
                <a:solidFill>
                  <a:srgbClr val="00B050"/>
                </a:solidFill>
              </a:rPr>
              <a:t>string constants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octal numbers </a:t>
            </a:r>
            <a:r>
              <a:rPr lang="en-US" dirty="0"/>
              <a:t>that </a:t>
            </a:r>
            <a:r>
              <a:rPr lang="en-US" b="1" dirty="0">
                <a:solidFill>
                  <a:schemeClr val="accent1"/>
                </a:solidFill>
              </a:rPr>
              <a:t>correspond</a:t>
            </a:r>
            <a:r>
              <a:rPr lang="en-US" dirty="0"/>
              <a:t> to their respective </a:t>
            </a:r>
            <a:r>
              <a:rPr lang="en-US" b="1" dirty="0">
                <a:solidFill>
                  <a:srgbClr val="FFC000"/>
                </a:solidFill>
              </a:rPr>
              <a:t>file modes</a:t>
            </a:r>
            <a:r>
              <a:rPr lang="en-US" dirty="0"/>
              <a:t>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fsPromises.chmod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(path, mode)</a:t>
            </a:r>
          </a:p>
        </p:txBody>
      </p:sp>
    </p:spTree>
    <p:extLst>
      <p:ext uri="{BB962C8B-B14F-4D97-AF65-F5344CB8AC3E}">
        <p14:creationId xmlns:p14="http://schemas.microsoft.com/office/powerpoint/2010/main" val="275541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fsPromises.chmod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fsPromises.chmod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(path, mode)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file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directory </a:t>
            </a:r>
            <a:r>
              <a:rPr lang="en-US" dirty="0"/>
              <a:t>for which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permission </a:t>
            </a:r>
            <a:r>
              <a:rPr lang="en-US" dirty="0"/>
              <a:t>has to be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tested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mode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an </a:t>
            </a:r>
            <a:r>
              <a:rPr lang="en-US" b="1" dirty="0">
                <a:solidFill>
                  <a:schemeClr val="accent2"/>
                </a:solidFill>
              </a:rPr>
              <a:t>integer value </a:t>
            </a:r>
            <a:r>
              <a:rPr lang="en-US" dirty="0"/>
              <a:t>that denotes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permission</a:t>
            </a:r>
            <a:r>
              <a:rPr lang="en-US" dirty="0"/>
              <a:t> to be </a:t>
            </a:r>
            <a:r>
              <a:rPr lang="en-US" b="1" dirty="0">
                <a:solidFill>
                  <a:srgbClr val="00B050"/>
                </a:solidFill>
              </a:rPr>
              <a:t>granted</a:t>
            </a:r>
            <a:r>
              <a:rPr lang="en-US" dirty="0"/>
              <a:t>. It can </a:t>
            </a:r>
            <a:r>
              <a:rPr lang="en-US" b="1" dirty="0">
                <a:solidFill>
                  <a:schemeClr val="accent3"/>
                </a:solidFill>
              </a:rPr>
              <a:t>have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values</a:t>
            </a:r>
            <a:r>
              <a:rPr lang="en-US" dirty="0"/>
              <a:t> as </a:t>
            </a:r>
            <a:r>
              <a:rPr lang="en-US" b="1" dirty="0">
                <a:solidFill>
                  <a:srgbClr val="FFC000"/>
                </a:solidFill>
              </a:rPr>
              <a:t>shown</a:t>
            </a:r>
            <a:r>
              <a:rPr lang="en-US" dirty="0"/>
              <a:t> in the </a:t>
            </a:r>
            <a:r>
              <a:rPr lang="en-US" b="1" dirty="0">
                <a:solidFill>
                  <a:srgbClr val="0070C0"/>
                </a:solidFill>
              </a:rPr>
              <a:t>next slide</a:t>
            </a:r>
          </a:p>
          <a:p>
            <a:pPr lvl="2">
              <a:lnSpc>
                <a:spcPct val="150000"/>
              </a:lnSpc>
            </a:pPr>
            <a:endParaRPr lang="en-US" b="1" u="sng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Return value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Returns a </a:t>
            </a:r>
            <a:r>
              <a:rPr lang="en-US" b="1" dirty="0">
                <a:solidFill>
                  <a:srgbClr val="0070C0"/>
                </a:solidFill>
              </a:rPr>
              <a:t>Promise object </a:t>
            </a:r>
            <a:r>
              <a:rPr lang="en-US" dirty="0"/>
              <a:t>with:</a:t>
            </a:r>
          </a:p>
          <a:p>
            <a:pPr lvl="3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undefined </a:t>
            </a:r>
            <a:r>
              <a:rPr lang="en-US" dirty="0"/>
              <a:t>if </a:t>
            </a:r>
            <a:r>
              <a:rPr lang="en-US" b="1" dirty="0">
                <a:solidFill>
                  <a:srgbClr val="00B050"/>
                </a:solidFill>
              </a:rPr>
              <a:t>resolved</a:t>
            </a:r>
          </a:p>
          <a:p>
            <a:pPr lvl="3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error object </a:t>
            </a:r>
            <a:r>
              <a:rPr lang="en-US" dirty="0"/>
              <a:t>if </a:t>
            </a:r>
            <a:r>
              <a:rPr lang="en-US" b="1" dirty="0">
                <a:solidFill>
                  <a:schemeClr val="accent1"/>
                </a:solidFill>
              </a:rPr>
              <a:t>rejected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49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fsPromises.chmod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1034E4-F97E-3DD1-B700-C79F5F5DE2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412776"/>
            <a:ext cx="7632848" cy="352839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3ED334-EF88-6340-5DD9-2D2A6CF2E174}"/>
              </a:ext>
            </a:extLst>
          </p:cNvPr>
          <p:cNvSpPr txBox="1"/>
          <p:nvPr/>
        </p:nvSpPr>
        <p:spPr>
          <a:xfrm>
            <a:off x="683568" y="5373216"/>
            <a:ext cx="77768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u="sng" dirty="0">
                <a:solidFill>
                  <a:srgbClr val="0070C0"/>
                </a:solidFill>
              </a:rPr>
              <a:t>Note</a:t>
            </a:r>
            <a:r>
              <a:rPr lang="en-IN" dirty="0"/>
              <a:t>: The </a:t>
            </a:r>
            <a:r>
              <a:rPr lang="en-IN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Windows platform </a:t>
            </a:r>
            <a:r>
              <a:rPr lang="en-IN" dirty="0"/>
              <a:t>only </a:t>
            </a:r>
            <a:r>
              <a:rPr lang="en-IN" b="1" dirty="0">
                <a:solidFill>
                  <a:schemeClr val="accent3"/>
                </a:solidFill>
              </a:rPr>
              <a:t>supports</a:t>
            </a:r>
            <a:r>
              <a:rPr lang="en-IN" dirty="0"/>
              <a:t> the </a:t>
            </a:r>
            <a:r>
              <a:rPr lang="en-IN" b="1" dirty="0">
                <a:solidFill>
                  <a:srgbClr val="00B050"/>
                </a:solidFill>
              </a:rPr>
              <a:t>changing </a:t>
            </a:r>
            <a:r>
              <a:rPr lang="en-IN" dirty="0"/>
              <a:t>of the </a:t>
            </a:r>
            <a:r>
              <a:rPr lang="en-IN" b="1" dirty="0">
                <a:solidFill>
                  <a:srgbClr val="002060"/>
                </a:solidFill>
              </a:rPr>
              <a:t>write permission</a:t>
            </a:r>
            <a:r>
              <a:rPr lang="en-IN" dirty="0"/>
              <a:t>. It also </a:t>
            </a:r>
            <a:r>
              <a:rPr lang="en-IN" b="1" dirty="0">
                <a:solidFill>
                  <a:srgbClr val="7030A0"/>
                </a:solidFill>
              </a:rPr>
              <a:t>does not support </a:t>
            </a:r>
            <a:r>
              <a:rPr lang="en-IN" dirty="0"/>
              <a:t>the </a:t>
            </a:r>
            <a:r>
              <a:rPr lang="en-IN" b="1" dirty="0">
                <a:solidFill>
                  <a:srgbClr val="FFC000"/>
                </a:solidFill>
              </a:rPr>
              <a:t>distinction</a:t>
            </a:r>
            <a:r>
              <a:rPr lang="en-IN" dirty="0"/>
              <a:t> between the permissions of </a:t>
            </a:r>
            <a:r>
              <a:rPr lang="en-IN" b="1" dirty="0">
                <a:solidFill>
                  <a:srgbClr val="C00000"/>
                </a:solidFill>
              </a:rPr>
              <a:t>user</a:t>
            </a:r>
            <a:r>
              <a:rPr lang="en-IN" dirty="0"/>
              <a:t>, </a:t>
            </a:r>
            <a:r>
              <a:rPr lang="en-IN" b="1" dirty="0">
                <a:solidFill>
                  <a:srgbClr val="C00000"/>
                </a:solidFill>
              </a:rPr>
              <a:t>group</a:t>
            </a:r>
            <a:r>
              <a:rPr lang="en-IN" dirty="0"/>
              <a:t>, or </a:t>
            </a:r>
            <a:r>
              <a:rPr lang="en-IN" b="1" dirty="0">
                <a:solidFill>
                  <a:srgbClr val="C00000"/>
                </a:solidFill>
              </a:rPr>
              <a:t>others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7961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set 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READ ONLY </a:t>
            </a:r>
            <a:r>
              <a:rPr lang="en-US" sz="2200" dirty="0"/>
              <a:t>permission for the file </a:t>
            </a:r>
            <a:r>
              <a:rPr lang="en-US" sz="2200" b="1" dirty="0">
                <a:solidFill>
                  <a:schemeClr val="accent2"/>
                </a:solidFill>
              </a:rPr>
              <a:t>message.txt</a:t>
            </a:r>
            <a:r>
              <a:rPr lang="en-US" sz="2200" dirty="0"/>
              <a:t> which is </a:t>
            </a:r>
            <a:r>
              <a:rPr lang="en-US" sz="2200" b="1" dirty="0">
                <a:solidFill>
                  <a:srgbClr val="FFC000"/>
                </a:solidFill>
              </a:rPr>
              <a:t>present </a:t>
            </a:r>
            <a:r>
              <a:rPr lang="en-US" sz="2200" dirty="0"/>
              <a:t>in the </a:t>
            </a:r>
            <a:r>
              <a:rPr lang="en-US" sz="2200" b="1" dirty="0" err="1">
                <a:solidFill>
                  <a:srgbClr val="002060"/>
                </a:solidFill>
              </a:rPr>
              <a:t>text_files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folder of </a:t>
            </a:r>
            <a:r>
              <a:rPr lang="en-US" sz="2200" b="1" dirty="0">
                <a:solidFill>
                  <a:srgbClr val="92D050"/>
                </a:solidFill>
              </a:rPr>
              <a:t>your app </a:t>
            </a:r>
            <a:r>
              <a:rPr lang="en-US" sz="2200" dirty="0">
                <a:solidFill>
                  <a:srgbClr val="92D05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If </a:t>
            </a:r>
            <a:r>
              <a:rPr lang="en-US" sz="2200" b="1" dirty="0">
                <a:solidFill>
                  <a:schemeClr val="accent2"/>
                </a:solidFill>
              </a:rPr>
              <a:t>permission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chemeClr val="accent6"/>
                </a:solidFill>
              </a:rPr>
              <a:t>granted</a:t>
            </a:r>
            <a:r>
              <a:rPr lang="en-US" sz="2200" dirty="0"/>
              <a:t> then </a:t>
            </a:r>
            <a:r>
              <a:rPr lang="en-US" sz="2200" b="1" dirty="0">
                <a:solidFill>
                  <a:srgbClr val="002060"/>
                </a:solidFill>
              </a:rPr>
              <a:t>print</a:t>
            </a:r>
            <a:r>
              <a:rPr lang="en-US" sz="2200" dirty="0"/>
              <a:t> the message </a:t>
            </a:r>
            <a:r>
              <a:rPr lang="en-US" sz="2200" b="1" u="sng" dirty="0">
                <a:solidFill>
                  <a:schemeClr val="accent1"/>
                </a:solidFill>
              </a:rPr>
              <a:t>File set to Read Only  mode</a:t>
            </a:r>
            <a:r>
              <a:rPr lang="en-US" sz="2200" b="1" dirty="0">
                <a:solidFill>
                  <a:schemeClr val="accent1"/>
                </a:solidFill>
              </a:rPr>
              <a:t> </a:t>
            </a:r>
            <a:r>
              <a:rPr lang="en-US" sz="2200" dirty="0"/>
              <a:t>otherwise </a:t>
            </a:r>
            <a:r>
              <a:rPr lang="en-US" sz="2200" b="1" dirty="0">
                <a:solidFill>
                  <a:srgbClr val="002060"/>
                </a:solidFill>
              </a:rPr>
              <a:t>print</a:t>
            </a:r>
            <a:r>
              <a:rPr lang="en-US" sz="2200" dirty="0"/>
              <a:t> the message </a:t>
            </a:r>
            <a:r>
              <a:rPr lang="en-US" sz="2200" b="1" u="sng" dirty="0">
                <a:solidFill>
                  <a:schemeClr val="accent1"/>
                </a:solidFill>
              </a:rPr>
              <a:t>Error in setting permission</a:t>
            </a:r>
          </a:p>
        </p:txBody>
      </p:sp>
    </p:spTree>
    <p:extLst>
      <p:ext uri="{BB962C8B-B14F-4D97-AF65-F5344CB8AC3E}">
        <p14:creationId xmlns:p14="http://schemas.microsoft.com/office/powerpoint/2010/main" val="88162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275" y="1628800"/>
            <a:ext cx="8807450" cy="4536504"/>
          </a:xfrm>
        </p:spPr>
      </p:pic>
    </p:spTree>
    <p:extLst>
      <p:ext uri="{BB962C8B-B14F-4D97-AF65-F5344CB8AC3E}">
        <p14:creationId xmlns:p14="http://schemas.microsoft.com/office/powerpoint/2010/main" val="264386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Modify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chemeClr val="accent1"/>
                </a:solidFill>
              </a:rPr>
              <a:t>previous script </a:t>
            </a:r>
            <a:r>
              <a:rPr lang="en-US" sz="2200" dirty="0"/>
              <a:t>so that now: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Your code </a:t>
            </a:r>
            <a:r>
              <a:rPr lang="en-US" sz="2000" b="1" dirty="0">
                <a:solidFill>
                  <a:srgbClr val="0070C0"/>
                </a:solidFill>
              </a:rPr>
              <a:t>first checks </a:t>
            </a:r>
            <a:r>
              <a:rPr lang="en-US" sz="2000" dirty="0"/>
              <a:t>whether the file is </a:t>
            </a:r>
            <a:r>
              <a:rPr lang="en-US" sz="2000" b="1" dirty="0">
                <a:solidFill>
                  <a:srgbClr val="00B050"/>
                </a:solidFill>
              </a:rPr>
              <a:t>PRESENT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00B050"/>
                </a:solidFill>
              </a:rPr>
              <a:t>WRITING</a:t>
            </a:r>
            <a:r>
              <a:rPr lang="en-US" sz="2000" dirty="0"/>
              <a:t> permission is set or not.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If Yes , then set the </a:t>
            </a:r>
            <a:r>
              <a:rPr lang="en-US" sz="2000" b="1" dirty="0">
                <a:solidFill>
                  <a:srgbClr val="FFC000"/>
                </a:solidFill>
              </a:rPr>
              <a:t>permission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chemeClr val="accent2"/>
                </a:solidFill>
              </a:rPr>
              <a:t>READ ONLY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Finally </a:t>
            </a:r>
            <a:r>
              <a:rPr lang="en-US" sz="2000" b="1" dirty="0">
                <a:solidFill>
                  <a:srgbClr val="0070C0"/>
                </a:solidFill>
              </a:rPr>
              <a:t>again check </a:t>
            </a:r>
            <a:r>
              <a:rPr lang="en-US" sz="2000" dirty="0"/>
              <a:t>whether </a:t>
            </a:r>
            <a:r>
              <a:rPr lang="en-US" sz="2000" b="1" dirty="0">
                <a:solidFill>
                  <a:srgbClr val="00B050"/>
                </a:solidFill>
              </a:rPr>
              <a:t>WRITING</a:t>
            </a:r>
            <a:r>
              <a:rPr lang="en-US" sz="2000" dirty="0"/>
              <a:t> permission is on</a:t>
            </a:r>
            <a:endParaRPr lang="en-US" sz="2000" dirty="0">
              <a:solidFill>
                <a:srgbClr val="92D05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77413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275" y="1628800"/>
            <a:ext cx="8807450" cy="4536504"/>
          </a:xfrm>
        </p:spPr>
      </p:pic>
    </p:spTree>
    <p:extLst>
      <p:ext uri="{BB962C8B-B14F-4D97-AF65-F5344CB8AC3E}">
        <p14:creationId xmlns:p14="http://schemas.microsoft.com/office/powerpoint/2010/main" val="1503002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85265"/>
            <a:ext cx="8801735" cy="5217160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Promise and fs Module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Using promises object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Checking file access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Granting file permissions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6">
                  <a:lumMod val="75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Writing to file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1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Bookman Old Style" panose="02050604050505020204" pitchFamily="18" charset="0"/>
                <a:sym typeface="+mn-ea"/>
              </a:rPr>
              <a:t>Reading from file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fsPromises.writeFile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fsPromises.writeFile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method is used to </a:t>
            </a:r>
            <a:r>
              <a:rPr lang="en-US" b="1" dirty="0">
                <a:solidFill>
                  <a:schemeClr val="accent1"/>
                </a:solidFill>
              </a:rPr>
              <a:t>asynchronously </a:t>
            </a:r>
            <a:r>
              <a:rPr lang="en-US" dirty="0"/>
              <a:t>write the </a:t>
            </a:r>
            <a:r>
              <a:rPr lang="en-US" b="1" dirty="0">
                <a:solidFill>
                  <a:srgbClr val="002060"/>
                </a:solidFill>
              </a:rPr>
              <a:t>specified data </a:t>
            </a:r>
            <a:r>
              <a:rPr lang="en-US" dirty="0"/>
              <a:t>to a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C000"/>
                </a:solidFill>
              </a:rPr>
              <a:t>By default</a:t>
            </a:r>
            <a:r>
              <a:rPr lang="en-US" dirty="0"/>
              <a:t>, the file would be </a:t>
            </a:r>
            <a:r>
              <a:rPr lang="en-US" b="1" dirty="0">
                <a:solidFill>
                  <a:schemeClr val="accent2"/>
                </a:solidFill>
              </a:rPr>
              <a:t>replaced</a:t>
            </a:r>
            <a:r>
              <a:rPr lang="en-US" dirty="0"/>
              <a:t> if it exists, however the  ‘</a:t>
            </a:r>
            <a:r>
              <a:rPr lang="en-US" b="1" dirty="0">
                <a:solidFill>
                  <a:schemeClr val="accent1"/>
                </a:solidFill>
              </a:rPr>
              <a:t>options</a:t>
            </a:r>
            <a:r>
              <a:rPr lang="en-US" dirty="0"/>
              <a:t>’ parameter can be used to </a:t>
            </a:r>
            <a:r>
              <a:rPr lang="en-US" b="1" dirty="0">
                <a:solidFill>
                  <a:srgbClr val="7030A0"/>
                </a:solidFill>
              </a:rPr>
              <a:t>modify</a:t>
            </a:r>
            <a:r>
              <a:rPr lang="en-US" dirty="0"/>
              <a:t> the functionality of the method.</a:t>
            </a: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fsPromises.writeFile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(path,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data,options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23102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fsPromises.writeFile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fsPromises.writeFile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(path, data, options)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file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directory </a:t>
            </a:r>
            <a:r>
              <a:rPr lang="en-US" dirty="0"/>
              <a:t>in which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writing</a:t>
            </a:r>
            <a:r>
              <a:rPr lang="en-US" dirty="0"/>
              <a:t> is to be </a:t>
            </a:r>
            <a:r>
              <a:rPr lang="en-US" b="1" dirty="0">
                <a:solidFill>
                  <a:srgbClr val="C00000"/>
                </a:solidFill>
              </a:rPr>
              <a:t>done</a:t>
            </a:r>
            <a:r>
              <a:rPr lang="en-US" dirty="0"/>
              <a:t>. If the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 is </a:t>
            </a:r>
            <a:r>
              <a:rPr lang="en-US" b="1" dirty="0">
                <a:solidFill>
                  <a:srgbClr val="002060"/>
                </a:solidFill>
              </a:rPr>
              <a:t>not present </a:t>
            </a:r>
            <a:r>
              <a:rPr lang="en-US" dirty="0"/>
              <a:t>it </a:t>
            </a:r>
            <a:r>
              <a:rPr lang="en-US" b="1" dirty="0">
                <a:solidFill>
                  <a:schemeClr val="accent1"/>
                </a:solidFill>
              </a:rPr>
              <a:t>gets created </a:t>
            </a:r>
            <a:r>
              <a:rPr lang="en-US" dirty="0"/>
              <a:t>and if it is </a:t>
            </a:r>
            <a:r>
              <a:rPr lang="en-US" b="1" dirty="0">
                <a:solidFill>
                  <a:srgbClr val="FFC000"/>
                </a:solidFill>
              </a:rPr>
              <a:t>present</a:t>
            </a:r>
            <a:r>
              <a:rPr lang="en-US" dirty="0"/>
              <a:t> it gets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overwritten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needs</a:t>
            </a:r>
            <a:r>
              <a:rPr lang="en-US" dirty="0"/>
              <a:t> to be </a:t>
            </a:r>
            <a:r>
              <a:rPr lang="en-US" b="1" dirty="0">
                <a:solidFill>
                  <a:srgbClr val="C00000"/>
                </a:solidFill>
              </a:rPr>
              <a:t>written</a:t>
            </a:r>
            <a:r>
              <a:rPr lang="en-US" dirty="0"/>
              <a:t> into the file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options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an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>
                <a:solidFill>
                  <a:srgbClr val="00B050"/>
                </a:solidFill>
              </a:rPr>
              <a:t>can be used </a:t>
            </a:r>
            <a:r>
              <a:rPr lang="en-US" dirty="0"/>
              <a:t>to specify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optional parameters</a:t>
            </a:r>
            <a:r>
              <a:rPr lang="en-US" dirty="0"/>
              <a:t> that will affect the output. It contains </a:t>
            </a:r>
            <a:r>
              <a:rPr lang="en-US" b="1" dirty="0">
                <a:solidFill>
                  <a:srgbClr val="0070C0"/>
                </a:solidFill>
              </a:rPr>
              <a:t>encoding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mode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flag</a:t>
            </a:r>
            <a:r>
              <a:rPr lang="en-US" dirty="0"/>
              <a:t> values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Return value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Returns a </a:t>
            </a:r>
            <a:r>
              <a:rPr lang="en-US" b="1" dirty="0">
                <a:solidFill>
                  <a:srgbClr val="0070C0"/>
                </a:solidFill>
              </a:rPr>
              <a:t>Promise object </a:t>
            </a:r>
            <a:r>
              <a:rPr lang="en-US" dirty="0"/>
              <a:t>with:</a:t>
            </a:r>
          </a:p>
          <a:p>
            <a:pPr lvl="3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undefined </a:t>
            </a:r>
            <a:r>
              <a:rPr lang="en-US" dirty="0"/>
              <a:t>if </a:t>
            </a:r>
            <a:r>
              <a:rPr lang="en-US" b="1" dirty="0">
                <a:solidFill>
                  <a:srgbClr val="00B050"/>
                </a:solidFill>
              </a:rPr>
              <a:t>resolved</a:t>
            </a:r>
          </a:p>
          <a:p>
            <a:pPr lvl="3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error object </a:t>
            </a:r>
            <a:r>
              <a:rPr lang="en-US" dirty="0"/>
              <a:t>if </a:t>
            </a:r>
            <a:r>
              <a:rPr lang="en-US" b="1" dirty="0">
                <a:solidFill>
                  <a:schemeClr val="accent1"/>
                </a:solidFill>
              </a:rPr>
              <a:t>rejected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93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chemeClr val="accent2"/>
                </a:solidFill>
              </a:rPr>
              <a:t>message.txt</a:t>
            </a:r>
            <a:r>
              <a:rPr lang="en-US" sz="2200" dirty="0"/>
              <a:t> in the </a:t>
            </a:r>
            <a:r>
              <a:rPr lang="en-US" sz="2200" b="1" dirty="0" err="1">
                <a:solidFill>
                  <a:srgbClr val="002060"/>
                </a:solidFill>
              </a:rPr>
              <a:t>text_files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folder of your app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Now </a:t>
            </a:r>
            <a:r>
              <a:rPr lang="en-US" sz="2200" b="1" dirty="0">
                <a:solidFill>
                  <a:srgbClr val="7030A0"/>
                </a:solidFill>
              </a:rPr>
              <a:t>write </a:t>
            </a:r>
            <a:r>
              <a:rPr lang="en-US" sz="2200" dirty="0"/>
              <a:t>the message </a:t>
            </a:r>
            <a:r>
              <a:rPr lang="en-US" sz="2200" b="1" dirty="0">
                <a:solidFill>
                  <a:srgbClr val="00B050"/>
                </a:solidFill>
              </a:rPr>
              <a:t>Welcome to Node.js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and at the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end</a:t>
            </a:r>
            <a:r>
              <a:rPr lang="en-US" sz="2200" dirty="0"/>
              <a:t> also </a:t>
            </a:r>
            <a:r>
              <a:rPr lang="en-US" sz="2200" b="1" dirty="0">
                <a:solidFill>
                  <a:srgbClr val="7030A0"/>
                </a:solidFill>
              </a:rPr>
              <a:t>write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92D050"/>
                </a:solidFill>
              </a:rPr>
              <a:t>current date and time </a:t>
            </a:r>
            <a:r>
              <a:rPr lang="en-US" sz="2200" dirty="0"/>
              <a:t>in the file in </a:t>
            </a:r>
            <a:r>
              <a:rPr lang="en-US" sz="2200" b="1" dirty="0">
                <a:solidFill>
                  <a:schemeClr val="accent2"/>
                </a:solidFill>
              </a:rPr>
              <a:t>locale specific format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05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275" y="1628800"/>
            <a:ext cx="8807450" cy="4536504"/>
          </a:xfrm>
        </p:spPr>
      </p:pic>
    </p:spTree>
    <p:extLst>
      <p:ext uri="{BB962C8B-B14F-4D97-AF65-F5344CB8AC3E}">
        <p14:creationId xmlns:p14="http://schemas.microsoft.com/office/powerpoint/2010/main" val="3685818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fsPromises.readFile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 err="1">
                <a:solidFill>
                  <a:srgbClr val="0070C0"/>
                </a:solidFill>
              </a:rPr>
              <a:t>fsPromises.readFile</a:t>
            </a:r>
            <a:r>
              <a:rPr lang="en-US" b="1" dirty="0">
                <a:solidFill>
                  <a:srgbClr val="0070C0"/>
                </a:solidFill>
              </a:rPr>
              <a:t>() </a:t>
            </a:r>
            <a:r>
              <a:rPr lang="en-US" dirty="0"/>
              <a:t>method is used to </a:t>
            </a:r>
            <a:r>
              <a:rPr lang="en-US" b="1" dirty="0">
                <a:solidFill>
                  <a:schemeClr val="accent1"/>
                </a:solidFill>
              </a:rPr>
              <a:t>asynchronously </a:t>
            </a:r>
            <a:r>
              <a:rPr lang="en-US" dirty="0"/>
              <a:t>read the </a:t>
            </a:r>
            <a:r>
              <a:rPr lang="en-US" b="1" dirty="0">
                <a:solidFill>
                  <a:srgbClr val="7030A0"/>
                </a:solidFill>
              </a:rPr>
              <a:t>data</a:t>
            </a:r>
            <a:r>
              <a:rPr lang="en-US" dirty="0"/>
              <a:t> from the </a:t>
            </a:r>
            <a:r>
              <a:rPr lang="en-US" b="1" dirty="0">
                <a:solidFill>
                  <a:srgbClr val="002060"/>
                </a:solidFill>
              </a:rPr>
              <a:t>specified file.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It takes </a:t>
            </a:r>
            <a:r>
              <a:rPr lang="en-US" b="1" dirty="0">
                <a:solidFill>
                  <a:srgbClr val="7030A0"/>
                </a:solidFill>
              </a:rPr>
              <a:t>two arguments</a:t>
            </a:r>
            <a:r>
              <a:rPr lang="en-US" dirty="0"/>
              <a:t>: the </a:t>
            </a:r>
            <a:r>
              <a:rPr lang="en-US" b="1" dirty="0">
                <a:solidFill>
                  <a:schemeClr val="accent1"/>
                </a:solidFill>
              </a:rPr>
              <a:t>file path</a:t>
            </a:r>
            <a:r>
              <a:rPr lang="en-US" dirty="0"/>
              <a:t> and the </a:t>
            </a:r>
            <a:r>
              <a:rPr lang="en-US" b="1" dirty="0">
                <a:solidFill>
                  <a:schemeClr val="accent1"/>
                </a:solidFill>
              </a:rPr>
              <a:t>options</a:t>
            </a:r>
            <a:r>
              <a:rPr lang="en-US" dirty="0"/>
              <a:t> indicating the </a:t>
            </a:r>
            <a:r>
              <a:rPr lang="en-US" b="1" dirty="0">
                <a:solidFill>
                  <a:schemeClr val="accent2"/>
                </a:solidFill>
              </a:rPr>
              <a:t>encoding</a:t>
            </a:r>
            <a:r>
              <a:rPr lang="en-US" dirty="0"/>
              <a:t> and </a:t>
            </a:r>
            <a:r>
              <a:rPr lang="en-US" b="1" dirty="0">
                <a:solidFill>
                  <a:schemeClr val="accent2"/>
                </a:solidFill>
              </a:rPr>
              <a:t>returns</a:t>
            </a:r>
            <a:r>
              <a:rPr lang="en-US" dirty="0"/>
              <a:t> a </a:t>
            </a:r>
            <a:r>
              <a:rPr lang="en-US" b="1" dirty="0">
                <a:solidFill>
                  <a:srgbClr val="FFC000"/>
                </a:solidFill>
              </a:rPr>
              <a:t>Promise </a:t>
            </a:r>
            <a:r>
              <a:rPr lang="en-US" dirty="0"/>
              <a:t>on completion</a:t>
            </a:r>
            <a:endParaRPr lang="en-US" b="1" u="sng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endParaRPr lang="en-US" b="1" u="sng" dirty="0">
              <a:solidFill>
                <a:schemeClr val="accent3"/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fsPromises.readFile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(path, options)</a:t>
            </a:r>
          </a:p>
        </p:txBody>
      </p:sp>
    </p:spTree>
    <p:extLst>
      <p:ext uri="{BB962C8B-B14F-4D97-AF65-F5344CB8AC3E}">
        <p14:creationId xmlns:p14="http://schemas.microsoft.com/office/powerpoint/2010/main" val="1123602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fsPromises.readFile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fsPromises.readFile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path,options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file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directory </a:t>
            </a:r>
            <a:r>
              <a:rPr lang="en-US" dirty="0"/>
              <a:t>in which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writing</a:t>
            </a:r>
            <a:r>
              <a:rPr lang="en-US" dirty="0"/>
              <a:t> is to be </a:t>
            </a:r>
            <a:r>
              <a:rPr lang="en-US" b="1" dirty="0">
                <a:solidFill>
                  <a:srgbClr val="C00000"/>
                </a:solidFill>
              </a:rPr>
              <a:t>done</a:t>
            </a:r>
            <a:r>
              <a:rPr lang="en-US" dirty="0"/>
              <a:t>. If the </a:t>
            </a:r>
            <a:r>
              <a:rPr lang="en-US" b="1" dirty="0">
                <a:solidFill>
                  <a:srgbClr val="00B050"/>
                </a:solidFill>
              </a:rPr>
              <a:t>file</a:t>
            </a:r>
            <a:r>
              <a:rPr lang="en-US" dirty="0"/>
              <a:t> is </a:t>
            </a:r>
            <a:r>
              <a:rPr lang="en-US" b="1" dirty="0">
                <a:solidFill>
                  <a:srgbClr val="002060"/>
                </a:solidFill>
              </a:rPr>
              <a:t>not present </a:t>
            </a:r>
            <a:r>
              <a:rPr lang="en-US" dirty="0"/>
              <a:t>it </a:t>
            </a:r>
            <a:r>
              <a:rPr lang="en-US" b="1" dirty="0">
                <a:solidFill>
                  <a:schemeClr val="accent1"/>
                </a:solidFill>
              </a:rPr>
              <a:t>gets created </a:t>
            </a:r>
            <a:r>
              <a:rPr lang="en-US" dirty="0"/>
              <a:t>and if it is </a:t>
            </a:r>
            <a:r>
              <a:rPr lang="en-US" b="1" dirty="0">
                <a:solidFill>
                  <a:srgbClr val="FFC000"/>
                </a:solidFill>
              </a:rPr>
              <a:t>present</a:t>
            </a:r>
            <a:r>
              <a:rPr lang="en-US" dirty="0"/>
              <a:t> it gets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overwritten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options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an </a:t>
            </a:r>
            <a:r>
              <a:rPr lang="en-US" b="1" dirty="0">
                <a:solidFill>
                  <a:srgbClr val="C00000"/>
                </a:solidFill>
              </a:rPr>
              <a:t>string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object</a:t>
            </a:r>
            <a:r>
              <a:rPr lang="en-US" dirty="0"/>
              <a:t> that </a:t>
            </a:r>
            <a:r>
              <a:rPr lang="en-US" b="1" dirty="0">
                <a:solidFill>
                  <a:srgbClr val="00B050"/>
                </a:solidFill>
              </a:rPr>
              <a:t>can be used </a:t>
            </a:r>
            <a:r>
              <a:rPr lang="en-US" dirty="0"/>
              <a:t>to specify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optional parameters</a:t>
            </a:r>
            <a:r>
              <a:rPr lang="en-US" dirty="0"/>
              <a:t> that will affect the output. It contains </a:t>
            </a:r>
            <a:r>
              <a:rPr lang="en-US" b="1" dirty="0">
                <a:solidFill>
                  <a:srgbClr val="0070C0"/>
                </a:solidFill>
              </a:rPr>
              <a:t>encoding</a:t>
            </a:r>
            <a:r>
              <a:rPr lang="en-US" dirty="0"/>
              <a:t>, </a:t>
            </a:r>
            <a:r>
              <a:rPr lang="en-US" b="1" dirty="0">
                <a:solidFill>
                  <a:srgbClr val="0070C0"/>
                </a:solidFill>
              </a:rPr>
              <a:t>mode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flag</a:t>
            </a:r>
            <a:r>
              <a:rPr lang="en-US" dirty="0"/>
              <a:t> values</a:t>
            </a: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Return value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Returns a </a:t>
            </a:r>
            <a:r>
              <a:rPr lang="en-US" b="1" dirty="0">
                <a:solidFill>
                  <a:srgbClr val="0070C0"/>
                </a:solidFill>
              </a:rPr>
              <a:t>Promise object </a:t>
            </a:r>
            <a:r>
              <a:rPr lang="en-US" dirty="0"/>
              <a:t>with:</a:t>
            </a:r>
          </a:p>
          <a:p>
            <a:pPr lvl="3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File data </a:t>
            </a:r>
            <a:r>
              <a:rPr lang="en-US" dirty="0"/>
              <a:t>if </a:t>
            </a:r>
            <a:r>
              <a:rPr lang="en-US" b="1" dirty="0">
                <a:solidFill>
                  <a:srgbClr val="00B050"/>
                </a:solidFill>
              </a:rPr>
              <a:t>resolved</a:t>
            </a:r>
          </a:p>
          <a:p>
            <a:pPr lvl="3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error object </a:t>
            </a:r>
            <a:r>
              <a:rPr lang="en-US" dirty="0"/>
              <a:t>if </a:t>
            </a:r>
            <a:r>
              <a:rPr lang="en-US" b="1" dirty="0">
                <a:solidFill>
                  <a:schemeClr val="accent1"/>
                </a:solidFill>
              </a:rPr>
              <a:t>rejected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129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open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chemeClr val="accent2"/>
                </a:solidFill>
              </a:rPr>
              <a:t>message.txt</a:t>
            </a:r>
            <a:r>
              <a:rPr lang="en-US" sz="2200" dirty="0"/>
              <a:t> in the </a:t>
            </a:r>
            <a:r>
              <a:rPr lang="en-US" sz="2200" b="1" dirty="0" err="1">
                <a:solidFill>
                  <a:srgbClr val="002060"/>
                </a:solidFill>
              </a:rPr>
              <a:t>text_files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folder of your app 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Now </a:t>
            </a:r>
            <a:r>
              <a:rPr lang="en-US" sz="2200" b="1" dirty="0">
                <a:solidFill>
                  <a:srgbClr val="7030A0"/>
                </a:solidFill>
              </a:rPr>
              <a:t>read </a:t>
            </a:r>
            <a:r>
              <a:rPr lang="en-US" sz="2200" dirty="0"/>
              <a:t>the </a:t>
            </a:r>
            <a:r>
              <a:rPr lang="en-US" sz="2200" b="1" dirty="0">
                <a:solidFill>
                  <a:srgbClr val="C00000"/>
                </a:solidFill>
              </a:rPr>
              <a:t>contents</a:t>
            </a:r>
            <a:r>
              <a:rPr lang="en-US" sz="2200" dirty="0"/>
              <a:t> of the </a:t>
            </a:r>
            <a:r>
              <a:rPr lang="en-US" sz="2200" b="1" dirty="0">
                <a:solidFill>
                  <a:srgbClr val="00B050"/>
                </a:solidFill>
              </a:rPr>
              <a:t>file </a:t>
            </a:r>
            <a:r>
              <a:rPr lang="en-US" sz="2200" dirty="0"/>
              <a:t>and </a:t>
            </a:r>
            <a:r>
              <a:rPr lang="en-US" sz="2200" b="1" dirty="0">
                <a:solidFill>
                  <a:srgbClr val="0070C0"/>
                </a:solidFill>
              </a:rPr>
              <a:t>display</a:t>
            </a:r>
            <a:r>
              <a:rPr lang="en-US" sz="2200" dirty="0"/>
              <a:t> it in </a:t>
            </a:r>
            <a:r>
              <a:rPr lang="en-US" sz="2200" b="1" dirty="0">
                <a:solidFill>
                  <a:schemeClr val="accent2"/>
                </a:solidFill>
              </a:rPr>
              <a:t>console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If the </a:t>
            </a:r>
            <a:r>
              <a:rPr lang="en-US" sz="2200" b="1" dirty="0">
                <a:solidFill>
                  <a:schemeClr val="accent2"/>
                </a:solidFill>
              </a:rPr>
              <a:t>file is not present </a:t>
            </a:r>
            <a:r>
              <a:rPr lang="en-US" sz="2200" dirty="0"/>
              <a:t>then </a:t>
            </a:r>
            <a:r>
              <a:rPr lang="en-US" sz="2200" b="1" dirty="0">
                <a:solidFill>
                  <a:srgbClr val="0070C0"/>
                </a:solidFill>
              </a:rPr>
              <a:t>display</a:t>
            </a:r>
            <a:r>
              <a:rPr lang="en-US" sz="2200" dirty="0"/>
              <a:t> the message </a:t>
            </a:r>
            <a:r>
              <a:rPr lang="en-US" sz="2200" b="1" dirty="0">
                <a:solidFill>
                  <a:srgbClr val="FFC000"/>
                </a:solidFill>
              </a:rPr>
              <a:t>File not found</a:t>
            </a:r>
            <a:r>
              <a:rPr lang="en-US" sz="2200" dirty="0"/>
              <a:t> and for </a:t>
            </a:r>
            <a:r>
              <a:rPr lang="en-US" sz="2200" b="1" dirty="0">
                <a:solidFill>
                  <a:srgbClr val="92D050"/>
                </a:solidFill>
              </a:rPr>
              <a:t>any other error </a:t>
            </a:r>
            <a:r>
              <a:rPr lang="en-US" sz="2200" dirty="0"/>
              <a:t>handle it by displaying </a:t>
            </a:r>
            <a:r>
              <a:rPr lang="en-US" sz="2200" b="1" dirty="0">
                <a:solidFill>
                  <a:srgbClr val="002060"/>
                </a:solidFill>
              </a:rPr>
              <a:t>actual error message</a:t>
            </a:r>
          </a:p>
        </p:txBody>
      </p:sp>
    </p:spTree>
    <p:extLst>
      <p:ext uri="{BB962C8B-B14F-4D97-AF65-F5344CB8AC3E}">
        <p14:creationId xmlns:p14="http://schemas.microsoft.com/office/powerpoint/2010/main" val="312675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275" y="1628800"/>
            <a:ext cx="8807450" cy="4536504"/>
          </a:xfrm>
        </p:spPr>
      </p:pic>
    </p:spTree>
    <p:extLst>
      <p:ext uri="{BB962C8B-B14F-4D97-AF65-F5344CB8AC3E}">
        <p14:creationId xmlns:p14="http://schemas.microsoft.com/office/powerpoint/2010/main" val="24719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Promise and </a:t>
            </a:r>
            <a:r>
              <a:rPr lang="en-US" sz="2700" b="1" cap="none" dirty="0"/>
              <a:t>fs</a:t>
            </a:r>
            <a:r>
              <a:rPr lang="en-US" sz="2700" b="1" dirty="0"/>
              <a:t>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 </a:t>
            </a:r>
            <a:r>
              <a:rPr lang="en-US" b="1" dirty="0">
                <a:solidFill>
                  <a:srgbClr val="00B050"/>
                </a:solidFill>
              </a:rPr>
              <a:t>mentioned earlier</a:t>
            </a:r>
            <a:r>
              <a:rPr lang="en-US" dirty="0"/>
              <a:t>, when the </a:t>
            </a:r>
            <a:r>
              <a:rPr lang="en-US" b="1" dirty="0">
                <a:solidFill>
                  <a:srgbClr val="0070C0"/>
                </a:solidFill>
              </a:rPr>
              <a:t>fs module </a:t>
            </a:r>
            <a:r>
              <a:rPr lang="en-US" dirty="0"/>
              <a:t>was first </a:t>
            </a:r>
            <a:r>
              <a:rPr lang="en-US" b="1" dirty="0">
                <a:solidFill>
                  <a:schemeClr val="accent1"/>
                </a:solidFill>
              </a:rPr>
              <a:t>created</a:t>
            </a:r>
            <a:r>
              <a:rPr lang="en-US" dirty="0"/>
              <a:t>, the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primary way </a:t>
            </a:r>
            <a:r>
              <a:rPr lang="en-US" dirty="0"/>
              <a:t>to write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asynchronous code </a:t>
            </a:r>
            <a:r>
              <a:rPr lang="en-US" dirty="0"/>
              <a:t>in </a:t>
            </a:r>
            <a:r>
              <a:rPr lang="en-US" b="1" dirty="0">
                <a:solidFill>
                  <a:srgbClr val="7030A0"/>
                </a:solidFill>
              </a:rPr>
              <a:t>Node.js </a:t>
            </a:r>
            <a:r>
              <a:rPr lang="en-US" dirty="0"/>
              <a:t>was through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callbacks</a:t>
            </a:r>
            <a:r>
              <a:rPr lang="en-US" dirty="0"/>
              <a:t>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As </a:t>
            </a:r>
            <a:r>
              <a:rPr lang="en-US" b="1" dirty="0">
                <a:solidFill>
                  <a:srgbClr val="FFC000"/>
                </a:solidFill>
              </a:rPr>
              <a:t>promises</a:t>
            </a:r>
            <a:r>
              <a:rPr lang="en-US" dirty="0"/>
              <a:t> grew in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popularity</a:t>
            </a:r>
            <a:r>
              <a:rPr lang="en-US" dirty="0"/>
              <a:t>, the </a:t>
            </a:r>
            <a:r>
              <a:rPr lang="en-US" b="1" dirty="0">
                <a:solidFill>
                  <a:srgbClr val="7030A0"/>
                </a:solidFill>
              </a:rPr>
              <a:t>Node.js </a:t>
            </a:r>
            <a:r>
              <a:rPr lang="en-US" dirty="0"/>
              <a:t>team worked to </a:t>
            </a:r>
            <a:r>
              <a:rPr lang="en-US" b="1" dirty="0">
                <a:solidFill>
                  <a:srgbClr val="92D050"/>
                </a:solidFill>
              </a:rPr>
              <a:t>support them </a:t>
            </a:r>
            <a:r>
              <a:rPr lang="en-US" dirty="0"/>
              <a:t>in the </a:t>
            </a:r>
            <a:r>
              <a:rPr lang="en-US" b="1" dirty="0">
                <a:solidFill>
                  <a:srgbClr val="0070C0"/>
                </a:solidFill>
              </a:rPr>
              <a:t>fs module </a:t>
            </a:r>
            <a:r>
              <a:rPr lang="en-US" dirty="0"/>
              <a:t>out of the box. 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So, they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created</a:t>
            </a:r>
            <a:r>
              <a:rPr lang="en-US" dirty="0"/>
              <a:t> a </a:t>
            </a:r>
            <a:r>
              <a:rPr lang="en-US" b="1" u="sng" dirty="0">
                <a:solidFill>
                  <a:srgbClr val="FFC000"/>
                </a:solidFill>
              </a:rPr>
              <a:t>promises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object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in the </a:t>
            </a:r>
            <a:r>
              <a:rPr lang="en-US" b="1" u="sng" dirty="0">
                <a:solidFill>
                  <a:srgbClr val="0070C0"/>
                </a:solidFill>
              </a:rPr>
              <a:t>fs</a:t>
            </a:r>
            <a:r>
              <a:rPr lang="en-US" b="1" dirty="0">
                <a:solidFill>
                  <a:srgbClr val="0070C0"/>
                </a:solidFill>
              </a:rPr>
              <a:t> module </a:t>
            </a:r>
            <a:r>
              <a:rPr lang="en-US" dirty="0"/>
              <a:t>that uses </a:t>
            </a:r>
            <a:r>
              <a:rPr lang="en-US" b="1" dirty="0">
                <a:solidFill>
                  <a:srgbClr val="C00000"/>
                </a:solidFill>
              </a:rPr>
              <a:t>promise</a:t>
            </a:r>
            <a:r>
              <a:rPr lang="en-US" dirty="0"/>
              <a:t>, while the main </a:t>
            </a:r>
            <a:r>
              <a:rPr lang="en-US" b="1" dirty="0">
                <a:solidFill>
                  <a:srgbClr val="0070C0"/>
                </a:solidFill>
              </a:rPr>
              <a:t>fs module </a:t>
            </a:r>
            <a:r>
              <a:rPr lang="en-US" dirty="0"/>
              <a:t>continues to </a:t>
            </a:r>
            <a:r>
              <a:rPr lang="en-US" b="1" dirty="0">
                <a:solidFill>
                  <a:srgbClr val="002060"/>
                </a:solidFill>
              </a:rPr>
              <a:t>expose functions</a:t>
            </a:r>
            <a:r>
              <a:rPr lang="en-US" dirty="0"/>
              <a:t> that use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callbacks</a:t>
            </a:r>
            <a:r>
              <a:rPr lang="en-US" dirty="0"/>
              <a:t>.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798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use </a:t>
            </a:r>
            <a:r>
              <a:rPr lang="en-US" sz="2700" b="1" cap="none" dirty="0"/>
              <a:t>fs/promises </a:t>
            </a:r>
            <a:r>
              <a:rPr lang="en-US" sz="2700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002060"/>
                </a:solidFill>
              </a:rPr>
              <a:t>Following</a:t>
            </a:r>
            <a:r>
              <a:rPr lang="en-US" dirty="0"/>
              <a:t> are the </a:t>
            </a:r>
            <a:r>
              <a:rPr lang="en-US" b="1" dirty="0">
                <a:solidFill>
                  <a:schemeClr val="accent1"/>
                </a:solidFill>
              </a:rPr>
              <a:t>steps</a:t>
            </a:r>
            <a:r>
              <a:rPr lang="en-US" dirty="0"/>
              <a:t> to be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followed</a:t>
            </a:r>
            <a:r>
              <a:rPr lang="en-US" dirty="0"/>
              <a:t> to use </a:t>
            </a:r>
            <a:r>
              <a:rPr lang="en-US" b="1" dirty="0">
                <a:solidFill>
                  <a:schemeClr val="accent2"/>
                </a:solidFill>
              </a:rPr>
              <a:t>promise based methods</a:t>
            </a:r>
            <a:r>
              <a:rPr lang="en-US" dirty="0"/>
              <a:t> from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fs/promises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Import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fs/promises </a:t>
            </a:r>
            <a:r>
              <a:rPr lang="en-US" dirty="0"/>
              <a:t>object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Call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desired function </a:t>
            </a:r>
            <a:r>
              <a:rPr lang="en-US" dirty="0"/>
              <a:t>of </a:t>
            </a:r>
            <a:r>
              <a:rPr lang="en-US" b="1" dirty="0">
                <a:solidFill>
                  <a:srgbClr val="00B050"/>
                </a:solidFill>
              </a:rPr>
              <a:t>promises</a:t>
            </a:r>
            <a:r>
              <a:rPr lang="en-US" dirty="0"/>
              <a:t> object and </a:t>
            </a:r>
            <a:r>
              <a:rPr lang="en-US" b="1" dirty="0">
                <a:solidFill>
                  <a:schemeClr val="accent2"/>
                </a:solidFill>
              </a:rPr>
              <a:t>receive</a:t>
            </a:r>
            <a:r>
              <a:rPr lang="en-US" dirty="0"/>
              <a:t> the </a:t>
            </a:r>
            <a:r>
              <a:rPr lang="en-US" b="1" dirty="0">
                <a:solidFill>
                  <a:srgbClr val="FFC000"/>
                </a:solidFill>
              </a:rPr>
              <a:t>return value </a:t>
            </a:r>
            <a:r>
              <a:rPr lang="en-US" dirty="0"/>
              <a:t>as a </a:t>
            </a:r>
            <a:r>
              <a:rPr lang="en-US" b="1" dirty="0">
                <a:solidFill>
                  <a:schemeClr val="accent3"/>
                </a:solidFill>
              </a:rPr>
              <a:t>promise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/>
              <a:t>Use </a:t>
            </a:r>
            <a:r>
              <a:rPr lang="en-US" b="1" dirty="0">
                <a:solidFill>
                  <a:srgbClr val="7030A0"/>
                </a:solidFill>
              </a:rPr>
              <a:t>then</a:t>
            </a:r>
            <a:r>
              <a:rPr lang="en-US" dirty="0"/>
              <a:t> and </a:t>
            </a:r>
            <a:r>
              <a:rPr lang="en-US" b="1" dirty="0">
                <a:solidFill>
                  <a:srgbClr val="7030A0"/>
                </a:solidFill>
              </a:rPr>
              <a:t>catch</a:t>
            </a:r>
            <a:r>
              <a:rPr lang="en-US" dirty="0"/>
              <a:t> to handle </a:t>
            </a:r>
            <a:r>
              <a:rPr lang="en-US" b="1" dirty="0">
                <a:solidFill>
                  <a:srgbClr val="00B050"/>
                </a:solidFill>
              </a:rPr>
              <a:t>resolved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rejected</a:t>
            </a:r>
            <a:r>
              <a:rPr lang="en-US" dirty="0"/>
              <a:t> state of the returned </a:t>
            </a:r>
            <a:r>
              <a:rPr lang="en-US" b="1" dirty="0">
                <a:solidFill>
                  <a:srgbClr val="7030A0"/>
                </a:solidFill>
              </a:rPr>
              <a:t>promise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2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How to import </a:t>
            </a:r>
            <a:r>
              <a:rPr lang="en-US" sz="2700" b="1" cap="none" dirty="0"/>
              <a:t>fs/promises </a:t>
            </a:r>
            <a:r>
              <a:rPr lang="en-US" sz="2700" b="1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We</a:t>
            </a:r>
            <a:r>
              <a:rPr lang="en-US" dirty="0"/>
              <a:t> can </a:t>
            </a:r>
            <a:r>
              <a:rPr lang="en-US" b="1" dirty="0">
                <a:solidFill>
                  <a:srgbClr val="0070C0"/>
                </a:solidFill>
              </a:rPr>
              <a:t>import</a:t>
            </a:r>
            <a:r>
              <a:rPr lang="en-US" dirty="0"/>
              <a:t> the </a:t>
            </a:r>
            <a:r>
              <a:rPr lang="en-US" b="1" dirty="0">
                <a:solidFill>
                  <a:srgbClr val="FFC000"/>
                </a:solidFill>
              </a:rPr>
              <a:t>promises</a:t>
            </a:r>
            <a:r>
              <a:rPr lang="en-US" dirty="0"/>
              <a:t> object from </a:t>
            </a:r>
            <a:r>
              <a:rPr lang="en-US" b="1" dirty="0">
                <a:solidFill>
                  <a:srgbClr val="0070C0"/>
                </a:solidFill>
              </a:rPr>
              <a:t>fs module </a:t>
            </a:r>
            <a:r>
              <a:rPr lang="en-US" dirty="0"/>
              <a:t>in </a:t>
            </a:r>
            <a:r>
              <a:rPr lang="en-US" b="1" dirty="0">
                <a:solidFill>
                  <a:schemeClr val="accent2"/>
                </a:solidFill>
              </a:rPr>
              <a:t>2 ways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rgbClr val="7030A0"/>
                </a:solidFill>
              </a:rPr>
              <a:t>Node.js v10.0.0</a:t>
            </a:r>
            <a:r>
              <a:rPr lang="en-US" dirty="0"/>
              <a:t>: used as </a:t>
            </a:r>
            <a:r>
              <a:rPr lang="en-US" b="1" dirty="0">
                <a:solidFill>
                  <a:srgbClr val="00B050"/>
                </a:solidFill>
              </a:rPr>
              <a:t>require('fs').promises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Node.js v14.0.0</a:t>
            </a:r>
            <a:r>
              <a:rPr lang="en-US" dirty="0"/>
              <a:t>: also available as </a:t>
            </a:r>
            <a:r>
              <a:rPr lang="en-US" b="1" dirty="0">
                <a:solidFill>
                  <a:srgbClr val="00B050"/>
                </a:solidFill>
              </a:rPr>
              <a:t>require('fs/promises')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1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Important functions of </a:t>
            </a:r>
            <a:r>
              <a:rPr lang="en-US" sz="2700" b="1" cap="none" dirty="0"/>
              <a:t>fs/promises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fs/promises </a:t>
            </a:r>
            <a:r>
              <a:rPr lang="en-US" dirty="0"/>
              <a:t>API </a:t>
            </a:r>
            <a:r>
              <a:rPr lang="en-US" b="1" dirty="0">
                <a:solidFill>
                  <a:schemeClr val="accent3"/>
                </a:solidFill>
              </a:rPr>
              <a:t>provides</a:t>
            </a:r>
            <a:r>
              <a:rPr lang="en-US" dirty="0"/>
              <a:t> the </a:t>
            </a:r>
            <a:r>
              <a:rPr lang="en-US" b="1" dirty="0">
                <a:solidFill>
                  <a:srgbClr val="FFC000"/>
                </a:solidFill>
              </a:rPr>
              <a:t>following methods</a:t>
            </a:r>
            <a:r>
              <a:rPr lang="en-US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access()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writeFile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appendFile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readFile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unlink()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mkdir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readdir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chmod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dirty="0"/>
              <a:t>and many more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53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 err="1"/>
              <a:t>fsPromises.access</a:t>
            </a:r>
            <a:r>
              <a:rPr lang="en-US" sz="2700" b="1" cap="none" dirty="0"/>
              <a:t>() </a:t>
            </a:r>
            <a:r>
              <a:rPr lang="en-US" sz="2700" b="1" dirty="0"/>
              <a:t>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accent3"/>
                </a:solidFill>
              </a:rPr>
              <a:t>Syntax:</a:t>
            </a:r>
          </a:p>
          <a:p>
            <a:pPr lvl="1">
              <a:lnSpc>
                <a:spcPct val="150000"/>
              </a:lnSpc>
            </a:pP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fsPromises.access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( path, mode)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path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String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Buffer</a:t>
            </a:r>
            <a:r>
              <a:rPr lang="en-US" dirty="0"/>
              <a:t> or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URL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denotes </a:t>
            </a:r>
            <a:r>
              <a:rPr lang="en-US" dirty="0"/>
              <a:t>the </a:t>
            </a:r>
            <a:r>
              <a:rPr lang="en-US" b="1" dirty="0">
                <a:solidFill>
                  <a:schemeClr val="accent1"/>
                </a:solidFill>
              </a:rPr>
              <a:t>path</a:t>
            </a:r>
            <a:r>
              <a:rPr lang="en-US" dirty="0"/>
              <a:t> of the </a:t>
            </a:r>
            <a:r>
              <a:rPr lang="en-US" b="1" dirty="0">
                <a:solidFill>
                  <a:srgbClr val="00B050"/>
                </a:solidFill>
              </a:rPr>
              <a:t>file </a:t>
            </a:r>
            <a:r>
              <a:rPr lang="en-US" dirty="0"/>
              <a:t>or </a:t>
            </a:r>
            <a:r>
              <a:rPr lang="en-US" b="1" dirty="0">
                <a:solidFill>
                  <a:srgbClr val="00B050"/>
                </a:solidFill>
              </a:rPr>
              <a:t>directory </a:t>
            </a:r>
            <a:r>
              <a:rPr lang="en-US" dirty="0"/>
              <a:t>for which 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permission </a:t>
            </a:r>
            <a:r>
              <a:rPr lang="en-US" dirty="0"/>
              <a:t>has to be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tested</a:t>
            </a:r>
            <a:r>
              <a:rPr lang="en-US" dirty="0"/>
              <a:t>.</a:t>
            </a:r>
          </a:p>
          <a:p>
            <a:pPr lvl="1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mode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It is an </a:t>
            </a:r>
            <a:r>
              <a:rPr lang="en-US" b="1" dirty="0">
                <a:solidFill>
                  <a:schemeClr val="accent2"/>
                </a:solidFill>
              </a:rPr>
              <a:t>integer value </a:t>
            </a:r>
            <a:r>
              <a:rPr lang="en-US" dirty="0"/>
              <a:t>that denotes the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permission</a:t>
            </a:r>
            <a:r>
              <a:rPr lang="en-US" dirty="0"/>
              <a:t> to be </a:t>
            </a:r>
            <a:r>
              <a:rPr lang="en-US" b="1" dirty="0">
                <a:solidFill>
                  <a:srgbClr val="C00000"/>
                </a:solidFill>
              </a:rPr>
              <a:t>tested </a:t>
            </a:r>
            <a:r>
              <a:rPr lang="en-US" dirty="0"/>
              <a:t>for. It can have the values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fs.constants.F_OK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fs.constants.R_OK</a:t>
            </a:r>
            <a:r>
              <a:rPr lang="en-US" dirty="0"/>
              <a:t>,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fs.constants.W_OK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fs.constants.X_OK</a:t>
            </a:r>
            <a:r>
              <a:rPr lang="en-US" dirty="0"/>
              <a:t>. Its </a:t>
            </a:r>
            <a:r>
              <a:rPr lang="en-US" b="1" dirty="0">
                <a:solidFill>
                  <a:srgbClr val="C00000"/>
                </a:solidFill>
              </a:rPr>
              <a:t>default value </a:t>
            </a:r>
            <a:r>
              <a:rPr lang="en-US" dirty="0"/>
              <a:t>is </a:t>
            </a:r>
            <a:r>
              <a:rPr lang="en-US" b="1" u="sng" dirty="0" err="1">
                <a:solidFill>
                  <a:schemeClr val="accent6">
                    <a:lumMod val="50000"/>
                  </a:schemeClr>
                </a:solidFill>
              </a:rPr>
              <a:t>fs.constants.F_OK</a:t>
            </a:r>
            <a:r>
              <a:rPr lang="en-US" dirty="0"/>
              <a:t>.</a:t>
            </a:r>
          </a:p>
          <a:p>
            <a:pPr lvl="2">
              <a:lnSpc>
                <a:spcPct val="150000"/>
              </a:lnSpc>
            </a:pPr>
            <a:endParaRPr lang="en-US" b="1" dirty="0">
              <a:solidFill>
                <a:schemeClr val="accent4">
                  <a:lumMod val="75000"/>
                </a:schemeClr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Return value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Returns a </a:t>
            </a:r>
            <a:r>
              <a:rPr lang="en-US" b="1" dirty="0">
                <a:solidFill>
                  <a:srgbClr val="0070C0"/>
                </a:solidFill>
              </a:rPr>
              <a:t>Promise object </a:t>
            </a:r>
            <a:r>
              <a:rPr lang="en-US" dirty="0"/>
              <a:t>with:</a:t>
            </a:r>
          </a:p>
          <a:p>
            <a:pPr lvl="3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undefined </a:t>
            </a:r>
            <a:r>
              <a:rPr lang="en-US" dirty="0"/>
              <a:t>if </a:t>
            </a:r>
            <a:r>
              <a:rPr lang="en-US" b="1" dirty="0">
                <a:solidFill>
                  <a:srgbClr val="00B050"/>
                </a:solidFill>
              </a:rPr>
              <a:t>resolved</a:t>
            </a:r>
          </a:p>
          <a:p>
            <a:pPr lvl="3">
              <a:lnSpc>
                <a:spcPct val="150000"/>
              </a:lnSpc>
            </a:pPr>
            <a:r>
              <a:rPr lang="en-US" b="1" dirty="0">
                <a:solidFill>
                  <a:schemeClr val="accent2"/>
                </a:solidFill>
              </a:rPr>
              <a:t>error object </a:t>
            </a:r>
            <a:r>
              <a:rPr lang="en-US" dirty="0"/>
              <a:t>if </a:t>
            </a:r>
            <a:r>
              <a:rPr lang="en-US" b="1" dirty="0">
                <a:solidFill>
                  <a:schemeClr val="accent1"/>
                </a:solidFill>
              </a:rPr>
              <a:t>rejected</a:t>
            </a:r>
          </a:p>
        </p:txBody>
      </p:sp>
    </p:spTree>
    <p:extLst>
      <p:ext uri="{BB962C8B-B14F-4D97-AF65-F5344CB8AC3E}">
        <p14:creationId xmlns:p14="http://schemas.microsoft.com/office/powerpoint/2010/main" val="233335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Exercise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WAS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check</a:t>
            </a:r>
            <a:r>
              <a:rPr lang="en-US" sz="2200" dirty="0"/>
              <a:t> whether a </a:t>
            </a:r>
            <a:r>
              <a:rPr lang="en-US" sz="2200" b="1" dirty="0">
                <a:solidFill>
                  <a:srgbClr val="C00000"/>
                </a:solidFill>
              </a:rPr>
              <a:t>file</a:t>
            </a:r>
            <a:r>
              <a:rPr lang="en-US" sz="2200" dirty="0"/>
              <a:t> called </a:t>
            </a:r>
            <a:r>
              <a:rPr lang="en-US" sz="2200" b="1" dirty="0">
                <a:solidFill>
                  <a:schemeClr val="accent2"/>
                </a:solidFill>
              </a:rPr>
              <a:t>message.txt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rgbClr val="FFC000"/>
                </a:solidFill>
              </a:rPr>
              <a:t>present </a:t>
            </a:r>
            <a:r>
              <a:rPr lang="en-US" sz="2200" dirty="0"/>
              <a:t>in the </a:t>
            </a:r>
            <a:r>
              <a:rPr lang="en-US" sz="2200" b="1" dirty="0" err="1">
                <a:solidFill>
                  <a:srgbClr val="002060"/>
                </a:solidFill>
              </a:rPr>
              <a:t>text_files</a:t>
            </a:r>
            <a:r>
              <a:rPr lang="en-US" sz="2200" b="1" dirty="0">
                <a:solidFill>
                  <a:srgbClr val="002060"/>
                </a:solidFill>
              </a:rPr>
              <a:t> </a:t>
            </a:r>
            <a:r>
              <a:rPr lang="en-US" sz="2200" dirty="0"/>
              <a:t>folder of </a:t>
            </a:r>
            <a:r>
              <a:rPr lang="en-US" sz="2200" b="1" dirty="0">
                <a:solidFill>
                  <a:srgbClr val="92D050"/>
                </a:solidFill>
              </a:rPr>
              <a:t>your app </a:t>
            </a:r>
            <a:r>
              <a:rPr lang="en-US" sz="2200" dirty="0">
                <a:solidFill>
                  <a:srgbClr val="92D05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If it is </a:t>
            </a:r>
            <a:r>
              <a:rPr lang="en-US" sz="2200" b="1" dirty="0">
                <a:solidFill>
                  <a:schemeClr val="accent3"/>
                </a:solidFill>
              </a:rPr>
              <a:t>present</a:t>
            </a:r>
            <a:r>
              <a:rPr lang="en-US" sz="2200" dirty="0"/>
              <a:t> then </a:t>
            </a:r>
            <a:r>
              <a:rPr lang="en-US" sz="2200" b="1" dirty="0">
                <a:solidFill>
                  <a:srgbClr val="002060"/>
                </a:solidFill>
              </a:rPr>
              <a:t>print</a:t>
            </a:r>
            <a:r>
              <a:rPr lang="en-US" sz="2200" dirty="0"/>
              <a:t> the message </a:t>
            </a:r>
            <a:r>
              <a:rPr lang="en-US" sz="2200" b="1" dirty="0">
                <a:solidFill>
                  <a:schemeClr val="accent1"/>
                </a:solidFill>
              </a:rPr>
              <a:t>File exists </a:t>
            </a:r>
            <a:r>
              <a:rPr lang="en-US" sz="2200" dirty="0"/>
              <a:t>otherwise </a:t>
            </a:r>
            <a:r>
              <a:rPr lang="en-US" sz="2200" b="1" dirty="0">
                <a:solidFill>
                  <a:srgbClr val="002060"/>
                </a:solidFill>
              </a:rPr>
              <a:t>print</a:t>
            </a:r>
            <a:r>
              <a:rPr lang="en-US" sz="2200" dirty="0"/>
              <a:t> the message </a:t>
            </a:r>
            <a:r>
              <a:rPr lang="en-US" sz="2200" b="1" dirty="0">
                <a:solidFill>
                  <a:schemeClr val="accent1"/>
                </a:solidFill>
              </a:rPr>
              <a:t>File does not exists</a:t>
            </a:r>
          </a:p>
        </p:txBody>
      </p:sp>
    </p:spTree>
    <p:extLst>
      <p:ext uri="{BB962C8B-B14F-4D97-AF65-F5344CB8AC3E}">
        <p14:creationId xmlns:p14="http://schemas.microsoft.com/office/powerpoint/2010/main" val="91895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84689F-12E4-24E4-62AD-1049720AF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275" y="1628800"/>
            <a:ext cx="8807450" cy="4536504"/>
          </a:xfrm>
        </p:spPr>
      </p:pic>
    </p:spTree>
    <p:extLst>
      <p:ext uri="{BB962C8B-B14F-4D97-AF65-F5344CB8AC3E}">
        <p14:creationId xmlns:p14="http://schemas.microsoft.com/office/powerpoint/2010/main" val="276271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1960</TotalTime>
  <Words>1272</Words>
  <Application>Microsoft Office PowerPoint</Application>
  <PresentationFormat>On-screen Show (4:3)</PresentationFormat>
  <Paragraphs>166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Promise and fs module</vt:lpstr>
      <vt:lpstr>How to use fs/promises ?</vt:lpstr>
      <vt:lpstr>How to import fs/promises ?</vt:lpstr>
      <vt:lpstr>Important functions of fs/promises</vt:lpstr>
      <vt:lpstr>The fsPromises.access() method</vt:lpstr>
      <vt:lpstr>Exercise 21</vt:lpstr>
      <vt:lpstr>Solution</vt:lpstr>
      <vt:lpstr>Using async/await with promise</vt:lpstr>
      <vt:lpstr>Using async/await with promise</vt:lpstr>
      <vt:lpstr>Another Solution</vt:lpstr>
      <vt:lpstr>The fsPromises.chmod() method</vt:lpstr>
      <vt:lpstr>The fsPromises.chmod() method</vt:lpstr>
      <vt:lpstr>The fsPromises.chmod() method</vt:lpstr>
      <vt:lpstr>Exercise 22</vt:lpstr>
      <vt:lpstr>Solution</vt:lpstr>
      <vt:lpstr>Exercise 23</vt:lpstr>
      <vt:lpstr>Solution</vt:lpstr>
      <vt:lpstr>The fsPromises.writeFile() method</vt:lpstr>
      <vt:lpstr>The fsPromises.writeFile() method</vt:lpstr>
      <vt:lpstr>Exercise 24</vt:lpstr>
      <vt:lpstr>Solution</vt:lpstr>
      <vt:lpstr>The fsPromises.readFile() method</vt:lpstr>
      <vt:lpstr>The fsPromises.readFile() method</vt:lpstr>
      <vt:lpstr>Exercise 25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252</cp:revision>
  <dcterms:created xsi:type="dcterms:W3CDTF">2015-12-21T13:46:00Z</dcterms:created>
  <dcterms:modified xsi:type="dcterms:W3CDTF">2023-05-26T16:52:35Z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