
<file path=[Content_Types].xml><?xml version="1.0" encoding="utf-8"?>
<Types xmlns="http://schemas.openxmlformats.org/package/2006/content-types">
  <Default Extension="heic" ContentType="image/heic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8"/>
  </p:notesMasterIdLst>
  <p:sldIdLst>
    <p:sldId id="256" r:id="rId2"/>
    <p:sldId id="301" r:id="rId3"/>
    <p:sldId id="899" r:id="rId4"/>
    <p:sldId id="913" r:id="rId5"/>
    <p:sldId id="918" r:id="rId6"/>
    <p:sldId id="915" r:id="rId7"/>
    <p:sldId id="916" r:id="rId8"/>
    <p:sldId id="917" r:id="rId9"/>
    <p:sldId id="900" r:id="rId10"/>
    <p:sldId id="901" r:id="rId11"/>
    <p:sldId id="882" r:id="rId12"/>
    <p:sldId id="902" r:id="rId13"/>
    <p:sldId id="903" r:id="rId14"/>
    <p:sldId id="904" r:id="rId15"/>
    <p:sldId id="905" r:id="rId16"/>
    <p:sldId id="906" r:id="rId17"/>
    <p:sldId id="909" r:id="rId18"/>
    <p:sldId id="911" r:id="rId19"/>
    <p:sldId id="912" r:id="rId20"/>
    <p:sldId id="908" r:id="rId21"/>
    <p:sldId id="919" r:id="rId22"/>
    <p:sldId id="920" r:id="rId23"/>
    <p:sldId id="921" r:id="rId24"/>
    <p:sldId id="922" r:id="rId25"/>
    <p:sldId id="923" r:id="rId26"/>
    <p:sldId id="907" r:id="rId27"/>
    <p:sldId id="924" r:id="rId28"/>
    <p:sldId id="925" r:id="rId29"/>
    <p:sldId id="927" r:id="rId30"/>
    <p:sldId id="928" r:id="rId31"/>
    <p:sldId id="929" r:id="rId32"/>
    <p:sldId id="930" r:id="rId33"/>
    <p:sldId id="931" r:id="rId34"/>
    <p:sldId id="933" r:id="rId35"/>
    <p:sldId id="934" r:id="rId36"/>
    <p:sldId id="935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9506FDD-848B-47D2-A1D4-1D2128FD6C51}"/>
    <pc:docChg chg="undo custSel addSld delSld modSld sldOrd">
      <pc:chgData name="Sharma Computer Academy" userId="08476b32c11f4418" providerId="LiveId" clId="{69506FDD-848B-47D2-A1D4-1D2128FD6C51}" dt="2023-05-26T11:27:46.201" v="4064" actId="20577"/>
      <pc:docMkLst>
        <pc:docMk/>
      </pc:docMkLst>
      <pc:sldChg chg="modSp mod">
        <pc:chgData name="Sharma Computer Academy" userId="08476b32c11f4418" providerId="LiveId" clId="{69506FDD-848B-47D2-A1D4-1D2128FD6C51}" dt="2023-05-22T07:01:57.859" v="0" actId="20577"/>
        <pc:sldMkLst>
          <pc:docMk/>
          <pc:sldMk cId="0" sldId="256"/>
        </pc:sldMkLst>
        <pc:spChg chg="mod">
          <ac:chgData name="Sharma Computer Academy" userId="08476b32c11f4418" providerId="LiveId" clId="{69506FDD-848B-47D2-A1D4-1D2128FD6C51}" dt="2023-05-22T07:01:57.859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 modAnim">
        <pc:chgData name="Sharma Computer Academy" userId="08476b32c11f4418" providerId="LiveId" clId="{69506FDD-848B-47D2-A1D4-1D2128FD6C51}" dt="2023-05-24T11:46:33.503" v="4012" actId="207"/>
        <pc:sldMkLst>
          <pc:docMk/>
          <pc:sldMk cId="0" sldId="301"/>
        </pc:sldMkLst>
        <pc:spChg chg="mod">
          <ac:chgData name="Sharma Computer Academy" userId="08476b32c11f4418" providerId="LiveId" clId="{69506FDD-848B-47D2-A1D4-1D2128FD6C51}" dt="2023-05-24T11:46:33.503" v="4012" actId="20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2762716778" sldId="837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2755412881" sldId="840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2333351810" sldId="841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918957902" sldId="842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359057549" sldId="853"/>
        </pc:sldMkLst>
      </pc:sldChg>
      <pc:sldChg chg="modSp del mod modAnim">
        <pc:chgData name="Sharma Computer Academy" userId="08476b32c11f4418" providerId="LiveId" clId="{69506FDD-848B-47D2-A1D4-1D2128FD6C51}" dt="2023-05-26T11:13:43.371" v="4013" actId="47"/>
        <pc:sldMkLst>
          <pc:docMk/>
          <pc:sldMk cId="3127985864" sldId="858"/>
        </pc:sldMkLst>
        <pc:spChg chg="mod">
          <ac:chgData name="Sharma Computer Academy" userId="08476b32c11f4418" providerId="LiveId" clId="{69506FDD-848B-47D2-A1D4-1D2128FD6C51}" dt="2023-05-22T07:02:13.196" v="27" actId="20577"/>
          <ac:spMkLst>
            <pc:docMk/>
            <pc:sldMk cId="3127985864" sldId="858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5:33:25.659" v="127" actId="113"/>
          <ac:spMkLst>
            <pc:docMk/>
            <pc:sldMk cId="3127985864" sldId="85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851585534" sldId="859"/>
        </pc:sldMkLst>
      </pc:sldChg>
      <pc:sldChg chg="modSp del mod modAnim">
        <pc:chgData name="Sharma Computer Academy" userId="08476b32c11f4418" providerId="LiveId" clId="{69506FDD-848B-47D2-A1D4-1D2128FD6C51}" dt="2023-05-24T08:21:03.461" v="2287" actId="47"/>
        <pc:sldMkLst>
          <pc:docMk/>
          <pc:sldMk cId="1979029825" sldId="881"/>
        </pc:sldMkLst>
        <pc:spChg chg="mod">
          <ac:chgData name="Sharma Computer Academy" userId="08476b32c11f4418" providerId="LiveId" clId="{69506FDD-848B-47D2-A1D4-1D2128FD6C51}" dt="2023-05-24T07:56:05.372" v="1898" actId="20577"/>
          <ac:spMkLst>
            <pc:docMk/>
            <pc:sldMk cId="1979029825" sldId="881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8:19:42.541" v="2258" actId="21"/>
          <ac:spMkLst>
            <pc:docMk/>
            <pc:sldMk cId="1979029825" sldId="88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69506FDD-848B-47D2-A1D4-1D2128FD6C51}" dt="2023-05-24T06:41:43.460" v="847" actId="20577"/>
        <pc:sldMkLst>
          <pc:docMk/>
          <pc:sldMk cId="1209818659" sldId="882"/>
        </pc:sldMkLst>
        <pc:spChg chg="mod">
          <ac:chgData name="Sharma Computer Academy" userId="08476b32c11f4418" providerId="LiveId" clId="{69506FDD-848B-47D2-A1D4-1D2128FD6C51}" dt="2023-05-24T06:29:21.892" v="622" actId="20577"/>
          <ac:spMkLst>
            <pc:docMk/>
            <pc:sldMk cId="1209818659" sldId="882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6:41:43.460" v="847" actId="20577"/>
          <ac:spMkLst>
            <pc:docMk/>
            <pc:sldMk cId="1209818659" sldId="88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1965537845" sldId="883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1283892196" sldId="884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3715706990" sldId="885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3851499374" sldId="886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4017961910" sldId="887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881620917" sldId="888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2643869207" sldId="889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1577413441" sldId="890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1503002718" sldId="891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2723102164" sldId="892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1773935269" sldId="893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3685818477" sldId="894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1123602542" sldId="895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4150129237" sldId="896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3126758125" sldId="897"/>
        </pc:sldMkLst>
      </pc:sldChg>
      <pc:sldChg chg="del">
        <pc:chgData name="Sharma Computer Academy" userId="08476b32c11f4418" providerId="LiveId" clId="{69506FDD-848B-47D2-A1D4-1D2128FD6C51}" dt="2023-05-24T09:48:48.279" v="3428" actId="47"/>
        <pc:sldMkLst>
          <pc:docMk/>
          <pc:sldMk cId="247194836" sldId="898"/>
        </pc:sldMkLst>
      </pc:sldChg>
      <pc:sldChg chg="modSp add modAnim">
        <pc:chgData name="Sharma Computer Academy" userId="08476b32c11f4418" providerId="LiveId" clId="{69506FDD-848B-47D2-A1D4-1D2128FD6C51}" dt="2023-05-26T11:13:53.258" v="4016" actId="113"/>
        <pc:sldMkLst>
          <pc:docMk/>
          <pc:sldMk cId="3309359111" sldId="899"/>
        </pc:sldMkLst>
        <pc:spChg chg="mod">
          <ac:chgData name="Sharma Computer Academy" userId="08476b32c11f4418" providerId="LiveId" clId="{69506FDD-848B-47D2-A1D4-1D2128FD6C51}" dt="2023-05-26T11:13:53.258" v="4016" actId="113"/>
          <ac:spMkLst>
            <pc:docMk/>
            <pc:sldMk cId="3309359111" sldId="899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69506FDD-848B-47D2-A1D4-1D2128FD6C51}" dt="2023-05-24T08:45:53.444" v="2594" actId="14826"/>
        <pc:sldMkLst>
          <pc:docMk/>
          <pc:sldMk cId="1049357465" sldId="900"/>
        </pc:sldMkLst>
        <pc:spChg chg="mod">
          <ac:chgData name="Sharma Computer Academy" userId="08476b32c11f4418" providerId="LiveId" clId="{69506FDD-848B-47D2-A1D4-1D2128FD6C51}" dt="2023-05-24T06:16:03.114" v="434" actId="6549"/>
          <ac:spMkLst>
            <pc:docMk/>
            <pc:sldMk cId="1049357465" sldId="900"/>
            <ac:spMk id="2" creationId="{00000000-0000-0000-0000-000000000000}"/>
          </ac:spMkLst>
        </pc:spChg>
        <pc:spChg chg="del">
          <ac:chgData name="Sharma Computer Academy" userId="08476b32c11f4418" providerId="LiveId" clId="{69506FDD-848B-47D2-A1D4-1D2128FD6C51}" dt="2023-05-24T06:05:08.624" v="393" actId="478"/>
          <ac:spMkLst>
            <pc:docMk/>
            <pc:sldMk cId="1049357465" sldId="900"/>
            <ac:spMk id="3" creationId="{00000000-0000-0000-0000-000000000000}"/>
          </ac:spMkLst>
        </pc:spChg>
        <pc:spChg chg="add del mod">
          <ac:chgData name="Sharma Computer Academy" userId="08476b32c11f4418" providerId="LiveId" clId="{69506FDD-848B-47D2-A1D4-1D2128FD6C51}" dt="2023-05-24T06:05:02.075" v="392"/>
          <ac:spMkLst>
            <pc:docMk/>
            <pc:sldMk cId="1049357465" sldId="900"/>
            <ac:spMk id="4" creationId="{446C8B53-7A6D-9AB7-6A6D-58D0F26E6ED5}"/>
          </ac:spMkLst>
        </pc:spChg>
        <pc:spChg chg="add del mod">
          <ac:chgData name="Sharma Computer Academy" userId="08476b32c11f4418" providerId="LiveId" clId="{69506FDD-848B-47D2-A1D4-1D2128FD6C51}" dt="2023-05-24T06:05:10.722" v="394" actId="478"/>
          <ac:spMkLst>
            <pc:docMk/>
            <pc:sldMk cId="1049357465" sldId="900"/>
            <ac:spMk id="6" creationId="{B4C25CA9-8FED-68BC-7857-C48159DD4F47}"/>
          </ac:spMkLst>
        </pc:spChg>
        <pc:spChg chg="add mod">
          <ac:chgData name="Sharma Computer Academy" userId="08476b32c11f4418" providerId="LiveId" clId="{69506FDD-848B-47D2-A1D4-1D2128FD6C51}" dt="2023-05-24T06:16:48.402" v="467" actId="207"/>
          <ac:spMkLst>
            <pc:docMk/>
            <pc:sldMk cId="1049357465" sldId="900"/>
            <ac:spMk id="7" creationId="{D26DAFA1-FDAE-0D28-B183-3341D762EF1E}"/>
          </ac:spMkLst>
        </pc:spChg>
        <pc:picChg chg="add del mod">
          <ac:chgData name="Sharma Computer Academy" userId="08476b32c11f4418" providerId="LiveId" clId="{69506FDD-848B-47D2-A1D4-1D2128FD6C51}" dt="2023-05-24T06:15:24.226" v="399" actId="931"/>
          <ac:picMkLst>
            <pc:docMk/>
            <pc:sldMk cId="1049357465" sldId="900"/>
            <ac:picMk id="9" creationId="{637E2F8B-995A-6165-AD71-C8B4F6527E65}"/>
          </ac:picMkLst>
        </pc:picChg>
        <pc:picChg chg="add mod">
          <ac:chgData name="Sharma Computer Academy" userId="08476b32c11f4418" providerId="LiveId" clId="{69506FDD-848B-47D2-A1D4-1D2128FD6C51}" dt="2023-05-24T08:45:53.444" v="2594" actId="14826"/>
          <ac:picMkLst>
            <pc:docMk/>
            <pc:sldMk cId="1049357465" sldId="900"/>
            <ac:picMk id="11" creationId="{4CC2A387-7227-7332-DEB5-A94192029A1F}"/>
          </ac:picMkLst>
        </pc:picChg>
      </pc:sldChg>
      <pc:sldChg chg="modSp add mod modAnim">
        <pc:chgData name="Sharma Computer Academy" userId="08476b32c11f4418" providerId="LiveId" clId="{69506FDD-848B-47D2-A1D4-1D2128FD6C51}" dt="2023-05-24T08:47:13.417" v="2690" actId="20577"/>
        <pc:sldMkLst>
          <pc:docMk/>
          <pc:sldMk cId="401582023" sldId="901"/>
        </pc:sldMkLst>
        <pc:spChg chg="mod">
          <ac:chgData name="Sharma Computer Academy" userId="08476b32c11f4418" providerId="LiveId" clId="{69506FDD-848B-47D2-A1D4-1D2128FD6C51}" dt="2023-05-24T06:25:14.990" v="581"/>
          <ac:spMkLst>
            <pc:docMk/>
            <pc:sldMk cId="401582023" sldId="901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8:47:13.417" v="2690" actId="20577"/>
          <ac:spMkLst>
            <pc:docMk/>
            <pc:sldMk cId="401582023" sldId="901"/>
            <ac:spMk id="7" creationId="{D26DAFA1-FDAE-0D28-B183-3341D762EF1E}"/>
          </ac:spMkLst>
        </pc:spChg>
      </pc:sldChg>
      <pc:sldChg chg="modSp add mod modAnim">
        <pc:chgData name="Sharma Computer Academy" userId="08476b32c11f4418" providerId="LiveId" clId="{69506FDD-848B-47D2-A1D4-1D2128FD6C51}" dt="2023-05-24T08:47:27.176" v="2697" actId="20577"/>
        <pc:sldMkLst>
          <pc:docMk/>
          <pc:sldMk cId="3850979369" sldId="902"/>
        </pc:sldMkLst>
        <pc:spChg chg="mod">
          <ac:chgData name="Sharma Computer Academy" userId="08476b32c11f4418" providerId="LiveId" clId="{69506FDD-848B-47D2-A1D4-1D2128FD6C51}" dt="2023-05-24T08:47:27.176" v="2697" actId="20577"/>
          <ac:spMkLst>
            <pc:docMk/>
            <pc:sldMk cId="3850979369" sldId="902"/>
            <ac:spMk id="3" creationId="{00000000-0000-0000-0000-000000000000}"/>
          </ac:spMkLst>
        </pc:spChg>
      </pc:sldChg>
      <pc:sldChg chg="addSp delSp modSp add mod delAnim">
        <pc:chgData name="Sharma Computer Academy" userId="08476b32c11f4418" providerId="LiveId" clId="{69506FDD-848B-47D2-A1D4-1D2128FD6C51}" dt="2023-05-24T08:47:59.017" v="2698" actId="14826"/>
        <pc:sldMkLst>
          <pc:docMk/>
          <pc:sldMk cId="4132812030" sldId="903"/>
        </pc:sldMkLst>
        <pc:spChg chg="del">
          <ac:chgData name="Sharma Computer Academy" userId="08476b32c11f4418" providerId="LiveId" clId="{69506FDD-848B-47D2-A1D4-1D2128FD6C51}" dt="2023-05-24T06:45:42.428" v="983" actId="478"/>
          <ac:spMkLst>
            <pc:docMk/>
            <pc:sldMk cId="4132812030" sldId="903"/>
            <ac:spMk id="3" creationId="{00000000-0000-0000-0000-000000000000}"/>
          </ac:spMkLst>
        </pc:spChg>
        <pc:spChg chg="add del mod">
          <ac:chgData name="Sharma Computer Academy" userId="08476b32c11f4418" providerId="LiveId" clId="{69506FDD-848B-47D2-A1D4-1D2128FD6C51}" dt="2023-05-24T06:45:47.044" v="984" actId="931"/>
          <ac:spMkLst>
            <pc:docMk/>
            <pc:sldMk cId="4132812030" sldId="903"/>
            <ac:spMk id="5" creationId="{0C00F39B-EAF6-36BA-9269-7B9D4FDF355C}"/>
          </ac:spMkLst>
        </pc:spChg>
        <pc:spChg chg="add mod">
          <ac:chgData name="Sharma Computer Academy" userId="08476b32c11f4418" providerId="LiveId" clId="{69506FDD-848B-47D2-A1D4-1D2128FD6C51}" dt="2023-05-24T06:46:32.584" v="1001" actId="20577"/>
          <ac:spMkLst>
            <pc:docMk/>
            <pc:sldMk cId="4132812030" sldId="903"/>
            <ac:spMk id="8" creationId="{32B6A9F6-09B2-ADB7-978C-D10654C9A565}"/>
          </ac:spMkLst>
        </pc:spChg>
        <pc:picChg chg="add mod">
          <ac:chgData name="Sharma Computer Academy" userId="08476b32c11f4418" providerId="LiveId" clId="{69506FDD-848B-47D2-A1D4-1D2128FD6C51}" dt="2023-05-24T08:47:59.017" v="2698" actId="14826"/>
          <ac:picMkLst>
            <pc:docMk/>
            <pc:sldMk cId="4132812030" sldId="903"/>
            <ac:picMk id="7" creationId="{C1DDEABE-87FB-9B51-920A-4CE3A13E9B03}"/>
          </ac:picMkLst>
        </pc:picChg>
      </pc:sldChg>
      <pc:sldChg chg="addSp modSp add mod">
        <pc:chgData name="Sharma Computer Academy" userId="08476b32c11f4418" providerId="LiveId" clId="{69506FDD-848B-47D2-A1D4-1D2128FD6C51}" dt="2023-05-24T08:48:25.355" v="2702" actId="14826"/>
        <pc:sldMkLst>
          <pc:docMk/>
          <pc:sldMk cId="1800464424" sldId="904"/>
        </pc:sldMkLst>
        <pc:spChg chg="mod">
          <ac:chgData name="Sharma Computer Academy" userId="08476b32c11f4418" providerId="LiveId" clId="{69506FDD-848B-47D2-A1D4-1D2128FD6C51}" dt="2023-05-24T06:48:03.472" v="1024" actId="20577"/>
          <ac:spMkLst>
            <pc:docMk/>
            <pc:sldMk cId="1800464424" sldId="904"/>
            <ac:spMk id="2" creationId="{00000000-0000-0000-0000-000000000000}"/>
          </ac:spMkLst>
        </pc:spChg>
        <pc:spChg chg="add mod">
          <ac:chgData name="Sharma Computer Academy" userId="08476b32c11f4418" providerId="LiveId" clId="{69506FDD-848B-47D2-A1D4-1D2128FD6C51}" dt="2023-05-24T06:47:25.697" v="1012" actId="1076"/>
          <ac:spMkLst>
            <pc:docMk/>
            <pc:sldMk cId="1800464424" sldId="904"/>
            <ac:spMk id="4" creationId="{FE59E42F-2EA2-F757-7CDB-B13CBC99491E}"/>
          </ac:spMkLst>
        </pc:spChg>
        <pc:spChg chg="add mod">
          <ac:chgData name="Sharma Computer Academy" userId="08476b32c11f4418" providerId="LiveId" clId="{69506FDD-848B-47D2-A1D4-1D2128FD6C51}" dt="2023-05-24T06:47:48.619" v="1023" actId="1037"/>
          <ac:spMkLst>
            <pc:docMk/>
            <pc:sldMk cId="1800464424" sldId="904"/>
            <ac:spMk id="6" creationId="{D541F89C-A904-B7F7-F680-FDCC0B0B0D76}"/>
          </ac:spMkLst>
        </pc:spChg>
        <pc:picChg chg="add mod">
          <ac:chgData name="Sharma Computer Academy" userId="08476b32c11f4418" providerId="LiveId" clId="{69506FDD-848B-47D2-A1D4-1D2128FD6C51}" dt="2023-05-24T08:48:18.679" v="2701" actId="14100"/>
          <ac:picMkLst>
            <pc:docMk/>
            <pc:sldMk cId="1800464424" sldId="904"/>
            <ac:picMk id="5" creationId="{F7CD0501-B7C9-10E8-D957-EE3455E3A306}"/>
          </ac:picMkLst>
        </pc:picChg>
        <pc:picChg chg="mod">
          <ac:chgData name="Sharma Computer Academy" userId="08476b32c11f4418" providerId="LiveId" clId="{69506FDD-848B-47D2-A1D4-1D2128FD6C51}" dt="2023-05-24T08:48:25.355" v="2702" actId="14826"/>
          <ac:picMkLst>
            <pc:docMk/>
            <pc:sldMk cId="1800464424" sldId="904"/>
            <ac:picMk id="7" creationId="{C1DDEABE-87FB-9B51-920A-4CE3A13E9B03}"/>
          </ac:picMkLst>
        </pc:picChg>
      </pc:sldChg>
      <pc:sldChg chg="modSp mod modAnim">
        <pc:chgData name="Sharma Computer Academy" userId="08476b32c11f4418" providerId="LiveId" clId="{69506FDD-848B-47D2-A1D4-1D2128FD6C51}" dt="2023-05-24T07:39:27.247" v="1486" actId="20577"/>
        <pc:sldMkLst>
          <pc:docMk/>
          <pc:sldMk cId="993339374" sldId="905"/>
        </pc:sldMkLst>
        <pc:spChg chg="mod">
          <ac:chgData name="Sharma Computer Academy" userId="08476b32c11f4418" providerId="LiveId" clId="{69506FDD-848B-47D2-A1D4-1D2128FD6C51}" dt="2023-05-24T06:49:08.789" v="1051" actId="20577"/>
          <ac:spMkLst>
            <pc:docMk/>
            <pc:sldMk cId="993339374" sldId="905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7:39:27.247" v="1486" actId="20577"/>
          <ac:spMkLst>
            <pc:docMk/>
            <pc:sldMk cId="993339374" sldId="905"/>
            <ac:spMk id="3" creationId="{00000000-0000-0000-0000-000000000000}"/>
          </ac:spMkLst>
        </pc:spChg>
      </pc:sldChg>
      <pc:sldChg chg="modSp mod ord">
        <pc:chgData name="Sharma Computer Academy" userId="08476b32c11f4418" providerId="LiveId" clId="{69506FDD-848B-47D2-A1D4-1D2128FD6C51}" dt="2023-05-24T07:41:14.075" v="1512" actId="14826"/>
        <pc:sldMkLst>
          <pc:docMk/>
          <pc:sldMk cId="483034263" sldId="906"/>
        </pc:sldMkLst>
        <pc:spChg chg="mod">
          <ac:chgData name="Sharma Computer Academy" userId="08476b32c11f4418" providerId="LiveId" clId="{69506FDD-848B-47D2-A1D4-1D2128FD6C51}" dt="2023-05-24T07:40:29.102" v="1507" actId="20577"/>
          <ac:spMkLst>
            <pc:docMk/>
            <pc:sldMk cId="483034263" sldId="906"/>
            <ac:spMk id="2" creationId="{00000000-0000-0000-0000-000000000000}"/>
          </ac:spMkLst>
        </pc:spChg>
        <pc:picChg chg="mod">
          <ac:chgData name="Sharma Computer Academy" userId="08476b32c11f4418" providerId="LiveId" clId="{69506FDD-848B-47D2-A1D4-1D2128FD6C51}" dt="2023-05-24T07:40:45.500" v="1510" actId="14100"/>
          <ac:picMkLst>
            <pc:docMk/>
            <pc:sldMk cId="483034263" sldId="906"/>
            <ac:picMk id="5" creationId="{F7CD0501-B7C9-10E8-D957-EE3455E3A306}"/>
          </ac:picMkLst>
        </pc:picChg>
        <pc:picChg chg="mod">
          <ac:chgData name="Sharma Computer Academy" userId="08476b32c11f4418" providerId="LiveId" clId="{69506FDD-848B-47D2-A1D4-1D2128FD6C51}" dt="2023-05-24T07:41:14.075" v="1512" actId="14826"/>
          <ac:picMkLst>
            <pc:docMk/>
            <pc:sldMk cId="483034263" sldId="906"/>
            <ac:picMk id="7" creationId="{C1DDEABE-87FB-9B51-920A-4CE3A13E9B03}"/>
          </ac:picMkLst>
        </pc:picChg>
      </pc:sldChg>
      <pc:sldChg chg="modSp add mod modAnim">
        <pc:chgData name="Sharma Computer Academy" userId="08476b32c11f4418" providerId="LiveId" clId="{69506FDD-848B-47D2-A1D4-1D2128FD6C51}" dt="2023-05-26T11:27:46.201" v="4064" actId="20577"/>
        <pc:sldMkLst>
          <pc:docMk/>
          <pc:sldMk cId="885372094" sldId="907"/>
        </pc:sldMkLst>
        <pc:spChg chg="mod">
          <ac:chgData name="Sharma Computer Academy" userId="08476b32c11f4418" providerId="LiveId" clId="{69506FDD-848B-47D2-A1D4-1D2128FD6C51}" dt="2023-05-24T09:10:59.555" v="3079"/>
          <ac:spMkLst>
            <pc:docMk/>
            <pc:sldMk cId="885372094" sldId="907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6T11:27:46.201" v="4064" actId="20577"/>
          <ac:spMkLst>
            <pc:docMk/>
            <pc:sldMk cId="885372094" sldId="9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69506FDD-848B-47D2-A1D4-1D2128FD6C51}" dt="2023-05-24T08:36:45.957" v="2541"/>
        <pc:sldMkLst>
          <pc:docMk/>
          <pc:sldMk cId="2784238422" sldId="908"/>
        </pc:sldMkLst>
        <pc:spChg chg="mod">
          <ac:chgData name="Sharma Computer Academy" userId="08476b32c11f4418" providerId="LiveId" clId="{69506FDD-848B-47D2-A1D4-1D2128FD6C51}" dt="2023-05-24T08:30:30.154" v="2322" actId="20577"/>
          <ac:spMkLst>
            <pc:docMk/>
            <pc:sldMk cId="2784238422" sldId="908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8:36:32.184" v="2537" actId="113"/>
          <ac:spMkLst>
            <pc:docMk/>
            <pc:sldMk cId="2784238422" sldId="908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69506FDD-848B-47D2-A1D4-1D2128FD6C51}" dt="2023-05-24T07:39:50.999" v="1502" actId="2890"/>
        <pc:sldMkLst>
          <pc:docMk/>
          <pc:sldMk cId="1925161081" sldId="909"/>
        </pc:sldMkLst>
      </pc:sldChg>
      <pc:sldChg chg="add del">
        <pc:chgData name="Sharma Computer Academy" userId="08476b32c11f4418" providerId="LiveId" clId="{69506FDD-848B-47D2-A1D4-1D2128FD6C51}" dt="2023-05-24T07:55:04.094" v="1841" actId="47"/>
        <pc:sldMkLst>
          <pc:docMk/>
          <pc:sldMk cId="3228396202" sldId="910"/>
        </pc:sldMkLst>
      </pc:sldChg>
      <pc:sldChg chg="addSp delSp modSp mod delAnim modAnim">
        <pc:chgData name="Sharma Computer Academy" userId="08476b32c11f4418" providerId="LiveId" clId="{69506FDD-848B-47D2-A1D4-1D2128FD6C51}" dt="2023-05-24T07:50:10.017" v="1830" actId="113"/>
        <pc:sldMkLst>
          <pc:docMk/>
          <pc:sldMk cId="3560172411" sldId="911"/>
        </pc:sldMkLst>
        <pc:spChg chg="mod">
          <ac:chgData name="Sharma Computer Academy" userId="08476b32c11f4418" providerId="LiveId" clId="{69506FDD-848B-47D2-A1D4-1D2128FD6C51}" dt="2023-05-24T07:42:22.224" v="1529" actId="20577"/>
          <ac:spMkLst>
            <pc:docMk/>
            <pc:sldMk cId="3560172411" sldId="911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7:50:10.017" v="1830" actId="113"/>
          <ac:spMkLst>
            <pc:docMk/>
            <pc:sldMk cId="3560172411" sldId="911"/>
            <ac:spMk id="3" creationId="{00000000-0000-0000-0000-000000000000}"/>
          </ac:spMkLst>
        </pc:spChg>
        <pc:picChg chg="add del mod">
          <ac:chgData name="Sharma Computer Academy" userId="08476b32c11f4418" providerId="LiveId" clId="{69506FDD-848B-47D2-A1D4-1D2128FD6C51}" dt="2023-05-24T07:47:21.178" v="1689" actId="478"/>
          <ac:picMkLst>
            <pc:docMk/>
            <pc:sldMk cId="3560172411" sldId="911"/>
            <ac:picMk id="5" creationId="{51168833-6994-50F4-D4B9-F587CCD51235}"/>
          </ac:picMkLst>
        </pc:picChg>
        <pc:picChg chg="add del mod">
          <ac:chgData name="Sharma Computer Academy" userId="08476b32c11f4418" providerId="LiveId" clId="{69506FDD-848B-47D2-A1D4-1D2128FD6C51}" dt="2023-05-24T07:49:24.904" v="1758" actId="478"/>
          <ac:picMkLst>
            <pc:docMk/>
            <pc:sldMk cId="3560172411" sldId="911"/>
            <ac:picMk id="7" creationId="{36D482C5-C484-DCC8-091C-8A5098A36D76}"/>
          </ac:picMkLst>
        </pc:picChg>
      </pc:sldChg>
      <pc:sldChg chg="addSp delSp modSp mod">
        <pc:chgData name="Sharma Computer Academy" userId="08476b32c11f4418" providerId="LiveId" clId="{69506FDD-848B-47D2-A1D4-1D2128FD6C51}" dt="2023-05-24T07:53:17.278" v="1840" actId="14100"/>
        <pc:sldMkLst>
          <pc:docMk/>
          <pc:sldMk cId="386664738" sldId="912"/>
        </pc:sldMkLst>
        <pc:spChg chg="mod">
          <ac:chgData name="Sharma Computer Academy" userId="08476b32c11f4418" providerId="LiveId" clId="{69506FDD-848B-47D2-A1D4-1D2128FD6C51}" dt="2023-05-24T07:52:22.201" v="1832"/>
          <ac:spMkLst>
            <pc:docMk/>
            <pc:sldMk cId="386664738" sldId="912"/>
            <ac:spMk id="2" creationId="{00000000-0000-0000-0000-000000000000}"/>
          </ac:spMkLst>
        </pc:spChg>
        <pc:spChg chg="add del mod">
          <ac:chgData name="Sharma Computer Academy" userId="08476b32c11f4418" providerId="LiveId" clId="{69506FDD-848B-47D2-A1D4-1D2128FD6C51}" dt="2023-05-24T07:53:10.200" v="1837"/>
          <ac:spMkLst>
            <pc:docMk/>
            <pc:sldMk cId="386664738" sldId="912"/>
            <ac:spMk id="8" creationId="{4954A726-C888-CCF4-D613-8CF6C762EB2A}"/>
          </ac:spMkLst>
        </pc:spChg>
        <pc:picChg chg="mod">
          <ac:chgData name="Sharma Computer Academy" userId="08476b32c11f4418" providerId="LiveId" clId="{69506FDD-848B-47D2-A1D4-1D2128FD6C51}" dt="2023-05-24T07:52:40.768" v="1835" actId="14100"/>
          <ac:picMkLst>
            <pc:docMk/>
            <pc:sldMk cId="386664738" sldId="912"/>
            <ac:picMk id="5" creationId="{F7CD0501-B7C9-10E8-D957-EE3455E3A306}"/>
          </ac:picMkLst>
        </pc:picChg>
        <pc:picChg chg="del">
          <ac:chgData name="Sharma Computer Academy" userId="08476b32c11f4418" providerId="LiveId" clId="{69506FDD-848B-47D2-A1D4-1D2128FD6C51}" dt="2023-05-24T07:53:07.104" v="1836" actId="478"/>
          <ac:picMkLst>
            <pc:docMk/>
            <pc:sldMk cId="386664738" sldId="912"/>
            <ac:picMk id="7" creationId="{C1DDEABE-87FB-9B51-920A-4CE3A13E9B03}"/>
          </ac:picMkLst>
        </pc:picChg>
        <pc:picChg chg="add mod">
          <ac:chgData name="Sharma Computer Academy" userId="08476b32c11f4418" providerId="LiveId" clId="{69506FDD-848B-47D2-A1D4-1D2128FD6C51}" dt="2023-05-24T07:53:17.278" v="1840" actId="14100"/>
          <ac:picMkLst>
            <pc:docMk/>
            <pc:sldMk cId="386664738" sldId="912"/>
            <ac:picMk id="9" creationId="{DEFBD43C-5436-5AEE-1F5C-9B1D5C38ECAB}"/>
          </ac:picMkLst>
        </pc:picChg>
      </pc:sldChg>
      <pc:sldChg chg="add del">
        <pc:chgData name="Sharma Computer Academy" userId="08476b32c11f4418" providerId="LiveId" clId="{69506FDD-848B-47D2-A1D4-1D2128FD6C51}" dt="2023-05-24T07:52:09.561" v="1831" actId="47"/>
        <pc:sldMkLst>
          <pc:docMk/>
          <pc:sldMk cId="4279954101" sldId="912"/>
        </pc:sldMkLst>
      </pc:sldChg>
      <pc:sldChg chg="add ord">
        <pc:chgData name="Sharma Computer Academy" userId="08476b32c11f4418" providerId="LiveId" clId="{69506FDD-848B-47D2-A1D4-1D2128FD6C51}" dt="2023-05-26T11:15:35.891" v="4018"/>
        <pc:sldMkLst>
          <pc:docMk/>
          <pc:sldMk cId="1434876508" sldId="913"/>
        </pc:sldMkLst>
      </pc:sldChg>
      <pc:sldChg chg="modSp add del mod">
        <pc:chgData name="Sharma Computer Academy" userId="08476b32c11f4418" providerId="LiveId" clId="{69506FDD-848B-47D2-A1D4-1D2128FD6C51}" dt="2023-05-24T08:03:20.878" v="2022" actId="47"/>
        <pc:sldMkLst>
          <pc:docMk/>
          <pc:sldMk cId="995804833" sldId="914"/>
        </pc:sldMkLst>
        <pc:spChg chg="mod">
          <ac:chgData name="Sharma Computer Academy" userId="08476b32c11f4418" providerId="LiveId" clId="{69506FDD-848B-47D2-A1D4-1D2128FD6C51}" dt="2023-05-24T08:01:20.325" v="2021" actId="20577"/>
          <ac:spMkLst>
            <pc:docMk/>
            <pc:sldMk cId="995804833" sldId="91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69506FDD-848B-47D2-A1D4-1D2128FD6C51}" dt="2023-05-24T08:06:30.005" v="2097"/>
        <pc:sldMkLst>
          <pc:docMk/>
          <pc:sldMk cId="3824625642" sldId="915"/>
        </pc:sldMkLst>
        <pc:spChg chg="mod">
          <ac:chgData name="Sharma Computer Academy" userId="08476b32c11f4418" providerId="LiveId" clId="{69506FDD-848B-47D2-A1D4-1D2128FD6C51}" dt="2023-05-24T08:06:30.005" v="2097"/>
          <ac:spMkLst>
            <pc:docMk/>
            <pc:sldMk cId="3824625642" sldId="915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8:05:38.121" v="2068" actId="1076"/>
          <ac:spMkLst>
            <pc:docMk/>
            <pc:sldMk cId="3824625642" sldId="915"/>
            <ac:spMk id="4" creationId="{FE59E42F-2EA2-F757-7CDB-B13CBC99491E}"/>
          </ac:spMkLst>
        </pc:spChg>
        <pc:spChg chg="mod">
          <ac:chgData name="Sharma Computer Academy" userId="08476b32c11f4418" providerId="LiveId" clId="{69506FDD-848B-47D2-A1D4-1D2128FD6C51}" dt="2023-05-24T08:03:38.644" v="2053" actId="20577"/>
          <ac:spMkLst>
            <pc:docMk/>
            <pc:sldMk cId="3824625642" sldId="915"/>
            <ac:spMk id="6" creationId="{D541F89C-A904-B7F7-F680-FDCC0B0B0D76}"/>
          </ac:spMkLst>
        </pc:spChg>
        <pc:picChg chg="mod">
          <ac:chgData name="Sharma Computer Academy" userId="08476b32c11f4418" providerId="LiveId" clId="{69506FDD-848B-47D2-A1D4-1D2128FD6C51}" dt="2023-05-24T08:05:02.744" v="2064" actId="14100"/>
          <ac:picMkLst>
            <pc:docMk/>
            <pc:sldMk cId="3824625642" sldId="915"/>
            <ac:picMk id="5" creationId="{F7CD0501-B7C9-10E8-D957-EE3455E3A306}"/>
          </ac:picMkLst>
        </pc:picChg>
        <pc:picChg chg="mod">
          <ac:chgData name="Sharma Computer Academy" userId="08476b32c11f4418" providerId="LiveId" clId="{69506FDD-848B-47D2-A1D4-1D2128FD6C51}" dt="2023-05-24T08:05:14.224" v="2067" actId="14100"/>
          <ac:picMkLst>
            <pc:docMk/>
            <pc:sldMk cId="3824625642" sldId="915"/>
            <ac:picMk id="7" creationId="{C1DDEABE-87FB-9B51-920A-4CE3A13E9B03}"/>
          </ac:picMkLst>
        </pc:picChg>
      </pc:sldChg>
      <pc:sldChg chg="modSp mod modAnim">
        <pc:chgData name="Sharma Computer Academy" userId="08476b32c11f4418" providerId="LiveId" clId="{69506FDD-848B-47D2-A1D4-1D2128FD6C51}" dt="2023-05-26T11:17:28.965" v="4026" actId="20577"/>
        <pc:sldMkLst>
          <pc:docMk/>
          <pc:sldMk cId="2754286143" sldId="916"/>
        </pc:sldMkLst>
        <pc:spChg chg="mod">
          <ac:chgData name="Sharma Computer Academy" userId="08476b32c11f4418" providerId="LiveId" clId="{69506FDD-848B-47D2-A1D4-1D2128FD6C51}" dt="2023-05-24T08:06:34.952" v="2098"/>
          <ac:spMkLst>
            <pc:docMk/>
            <pc:sldMk cId="2754286143" sldId="916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6T11:17:28.965" v="4026" actId="20577"/>
          <ac:spMkLst>
            <pc:docMk/>
            <pc:sldMk cId="2754286143" sldId="91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69506FDD-848B-47D2-A1D4-1D2128FD6C51}" dt="2023-05-24T08:15:36.804" v="2175" actId="1076"/>
        <pc:sldMkLst>
          <pc:docMk/>
          <pc:sldMk cId="360372361" sldId="917"/>
        </pc:sldMkLst>
        <pc:spChg chg="mod">
          <ac:chgData name="Sharma Computer Academy" userId="08476b32c11f4418" providerId="LiveId" clId="{69506FDD-848B-47D2-A1D4-1D2128FD6C51}" dt="2023-05-24T08:14:01.350" v="2162" actId="14100"/>
          <ac:spMkLst>
            <pc:docMk/>
            <pc:sldMk cId="360372361" sldId="917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8:15:36.804" v="2175" actId="1076"/>
          <ac:spMkLst>
            <pc:docMk/>
            <pc:sldMk cId="360372361" sldId="917"/>
            <ac:spMk id="4" creationId="{FE59E42F-2EA2-F757-7CDB-B13CBC99491E}"/>
          </ac:spMkLst>
        </pc:spChg>
        <pc:picChg chg="mod">
          <ac:chgData name="Sharma Computer Academy" userId="08476b32c11f4418" providerId="LiveId" clId="{69506FDD-848B-47D2-A1D4-1D2128FD6C51}" dt="2023-05-24T08:14:51.128" v="2172" actId="14100"/>
          <ac:picMkLst>
            <pc:docMk/>
            <pc:sldMk cId="360372361" sldId="917"/>
            <ac:picMk id="5" creationId="{F7CD0501-B7C9-10E8-D957-EE3455E3A306}"/>
          </ac:picMkLst>
        </pc:picChg>
        <pc:picChg chg="mod">
          <ac:chgData name="Sharma Computer Academy" userId="08476b32c11f4418" providerId="LiveId" clId="{69506FDD-848B-47D2-A1D4-1D2128FD6C51}" dt="2023-05-24T08:15:32.423" v="2174" actId="14100"/>
          <ac:picMkLst>
            <pc:docMk/>
            <pc:sldMk cId="360372361" sldId="917"/>
            <ac:picMk id="7" creationId="{C1DDEABE-87FB-9B51-920A-4CE3A13E9B03}"/>
          </ac:picMkLst>
        </pc:picChg>
      </pc:sldChg>
      <pc:sldChg chg="modSp add mod modAnim">
        <pc:chgData name="Sharma Computer Academy" userId="08476b32c11f4418" providerId="LiveId" clId="{69506FDD-848B-47D2-A1D4-1D2128FD6C51}" dt="2023-05-24T08:21:01.212" v="2286"/>
        <pc:sldMkLst>
          <pc:docMk/>
          <pc:sldMk cId="754716668" sldId="918"/>
        </pc:sldMkLst>
        <pc:spChg chg="mod">
          <ac:chgData name="Sharma Computer Academy" userId="08476b32c11f4418" providerId="LiveId" clId="{69506FDD-848B-47D2-A1D4-1D2128FD6C51}" dt="2023-05-24T08:20:44.227" v="2283" actId="207"/>
          <ac:spMkLst>
            <pc:docMk/>
            <pc:sldMk cId="754716668" sldId="9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69506FDD-848B-47D2-A1D4-1D2128FD6C51}" dt="2023-05-24T08:38:30.449" v="2565" actId="20577"/>
        <pc:sldMkLst>
          <pc:docMk/>
          <pc:sldMk cId="3761698394" sldId="919"/>
        </pc:sldMkLst>
        <pc:spChg chg="mod">
          <ac:chgData name="Sharma Computer Academy" userId="08476b32c11f4418" providerId="LiveId" clId="{69506FDD-848B-47D2-A1D4-1D2128FD6C51}" dt="2023-05-24T08:38:30.449" v="2565" actId="20577"/>
          <ac:spMkLst>
            <pc:docMk/>
            <pc:sldMk cId="3761698394" sldId="919"/>
            <ac:spMk id="2" creationId="{00000000-0000-0000-0000-000000000000}"/>
          </ac:spMkLst>
        </pc:spChg>
        <pc:picChg chg="mod">
          <ac:chgData name="Sharma Computer Academy" userId="08476b32c11f4418" providerId="LiveId" clId="{69506FDD-848B-47D2-A1D4-1D2128FD6C51}" dt="2023-05-24T08:38:09.012" v="2544" actId="14100"/>
          <ac:picMkLst>
            <pc:docMk/>
            <pc:sldMk cId="3761698394" sldId="919"/>
            <ac:picMk id="5" creationId="{F7CD0501-B7C9-10E8-D957-EE3455E3A306}"/>
          </ac:picMkLst>
        </pc:picChg>
        <pc:picChg chg="mod">
          <ac:chgData name="Sharma Computer Academy" userId="08476b32c11f4418" providerId="LiveId" clId="{69506FDD-848B-47D2-A1D4-1D2128FD6C51}" dt="2023-05-24T08:38:18.036" v="2545" actId="14826"/>
          <ac:picMkLst>
            <pc:docMk/>
            <pc:sldMk cId="3761698394" sldId="919"/>
            <ac:picMk id="9" creationId="{DEFBD43C-5436-5AEE-1F5C-9B1D5C38ECAB}"/>
          </ac:picMkLst>
        </pc:picChg>
      </pc:sldChg>
      <pc:sldChg chg="modSp add mod">
        <pc:chgData name="Sharma Computer Academy" userId="08476b32c11f4418" providerId="LiveId" clId="{69506FDD-848B-47D2-A1D4-1D2128FD6C51}" dt="2023-05-24T08:39:55.354" v="2578" actId="14826"/>
        <pc:sldMkLst>
          <pc:docMk/>
          <pc:sldMk cId="1886178090" sldId="920"/>
        </pc:sldMkLst>
        <pc:spChg chg="mod">
          <ac:chgData name="Sharma Computer Academy" userId="08476b32c11f4418" providerId="LiveId" clId="{69506FDD-848B-47D2-A1D4-1D2128FD6C51}" dt="2023-05-24T08:38:39.925" v="2575" actId="20577"/>
          <ac:spMkLst>
            <pc:docMk/>
            <pc:sldMk cId="1886178090" sldId="920"/>
            <ac:spMk id="2" creationId="{00000000-0000-0000-0000-000000000000}"/>
          </ac:spMkLst>
        </pc:spChg>
        <pc:picChg chg="mod">
          <ac:chgData name="Sharma Computer Academy" userId="08476b32c11f4418" providerId="LiveId" clId="{69506FDD-848B-47D2-A1D4-1D2128FD6C51}" dt="2023-05-24T08:39:48.317" v="2577" actId="14826"/>
          <ac:picMkLst>
            <pc:docMk/>
            <pc:sldMk cId="1886178090" sldId="920"/>
            <ac:picMk id="5" creationId="{F7CD0501-B7C9-10E8-D957-EE3455E3A306}"/>
          </ac:picMkLst>
        </pc:picChg>
        <pc:picChg chg="mod">
          <ac:chgData name="Sharma Computer Academy" userId="08476b32c11f4418" providerId="LiveId" clId="{69506FDD-848B-47D2-A1D4-1D2128FD6C51}" dt="2023-05-24T08:39:55.354" v="2578" actId="14826"/>
          <ac:picMkLst>
            <pc:docMk/>
            <pc:sldMk cId="1886178090" sldId="920"/>
            <ac:picMk id="9" creationId="{DEFBD43C-5436-5AEE-1F5C-9B1D5C38ECAB}"/>
          </ac:picMkLst>
        </pc:picChg>
      </pc:sldChg>
      <pc:sldChg chg="modSp mod modAnim">
        <pc:chgData name="Sharma Computer Academy" userId="08476b32c11f4418" providerId="LiveId" clId="{69506FDD-848B-47D2-A1D4-1D2128FD6C51}" dt="2023-05-24T08:54:39.592" v="2838" actId="20577"/>
        <pc:sldMkLst>
          <pc:docMk/>
          <pc:sldMk cId="3708467219" sldId="921"/>
        </pc:sldMkLst>
        <pc:spChg chg="mod">
          <ac:chgData name="Sharma Computer Academy" userId="08476b32c11f4418" providerId="LiveId" clId="{69506FDD-848B-47D2-A1D4-1D2128FD6C51}" dt="2023-05-24T08:51:57.159" v="2728" actId="20577"/>
          <ac:spMkLst>
            <pc:docMk/>
            <pc:sldMk cId="3708467219" sldId="921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08:54:39.592" v="2838" actId="20577"/>
          <ac:spMkLst>
            <pc:docMk/>
            <pc:sldMk cId="3708467219" sldId="921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69506FDD-848B-47D2-A1D4-1D2128FD6C51}" dt="2023-05-24T09:04:41.039" v="3054" actId="113"/>
        <pc:sldMkLst>
          <pc:docMk/>
          <pc:sldMk cId="2885507524" sldId="922"/>
        </pc:sldMkLst>
        <pc:spChg chg="mod">
          <ac:chgData name="Sharma Computer Academy" userId="08476b32c11f4418" providerId="LiveId" clId="{69506FDD-848B-47D2-A1D4-1D2128FD6C51}" dt="2023-05-24T08:59:48.360" v="2839"/>
          <ac:spMkLst>
            <pc:docMk/>
            <pc:sldMk cId="2885507524" sldId="922"/>
            <ac:spMk id="2" creationId="{00000000-0000-0000-0000-000000000000}"/>
          </ac:spMkLst>
        </pc:spChg>
        <pc:spChg chg="add mod">
          <ac:chgData name="Sharma Computer Academy" userId="08476b32c11f4418" providerId="LiveId" clId="{69506FDD-848B-47D2-A1D4-1D2128FD6C51}" dt="2023-05-24T09:04:41.039" v="3054" actId="113"/>
          <ac:spMkLst>
            <pc:docMk/>
            <pc:sldMk cId="2885507524" sldId="922"/>
            <ac:spMk id="4" creationId="{C285067B-013A-0B51-FC2E-9A9972D5ADC6}"/>
          </ac:spMkLst>
        </pc:spChg>
        <pc:spChg chg="mod">
          <ac:chgData name="Sharma Computer Academy" userId="08476b32c11f4418" providerId="LiveId" clId="{69506FDD-848B-47D2-A1D4-1D2128FD6C51}" dt="2023-05-24T09:00:05.487" v="2847" actId="20577"/>
          <ac:spMkLst>
            <pc:docMk/>
            <pc:sldMk cId="2885507524" sldId="922"/>
            <ac:spMk id="7" creationId="{D26DAFA1-FDAE-0D28-B183-3341D762EF1E}"/>
          </ac:spMkLst>
        </pc:spChg>
        <pc:picChg chg="mod">
          <ac:chgData name="Sharma Computer Academy" userId="08476b32c11f4418" providerId="LiveId" clId="{69506FDD-848B-47D2-A1D4-1D2128FD6C51}" dt="2023-05-24T09:02:14.736" v="2848" actId="14100"/>
          <ac:picMkLst>
            <pc:docMk/>
            <pc:sldMk cId="2885507524" sldId="922"/>
            <ac:picMk id="11" creationId="{4CC2A387-7227-7332-DEB5-A94192029A1F}"/>
          </ac:picMkLst>
        </pc:picChg>
      </pc:sldChg>
      <pc:sldChg chg="delSp modSp add mod">
        <pc:chgData name="Sharma Computer Academy" userId="08476b32c11f4418" providerId="LiveId" clId="{69506FDD-848B-47D2-A1D4-1D2128FD6C51}" dt="2023-05-24T09:05:49.960" v="3064" actId="478"/>
        <pc:sldMkLst>
          <pc:docMk/>
          <pc:sldMk cId="3913741433" sldId="923"/>
        </pc:sldMkLst>
        <pc:spChg chg="del">
          <ac:chgData name="Sharma Computer Academy" userId="08476b32c11f4418" providerId="LiveId" clId="{69506FDD-848B-47D2-A1D4-1D2128FD6C51}" dt="2023-05-24T09:05:49.960" v="3064" actId="478"/>
          <ac:spMkLst>
            <pc:docMk/>
            <pc:sldMk cId="3913741433" sldId="923"/>
            <ac:spMk id="4" creationId="{C285067B-013A-0B51-FC2E-9A9972D5ADC6}"/>
          </ac:spMkLst>
        </pc:spChg>
        <pc:spChg chg="mod">
          <ac:chgData name="Sharma Computer Academy" userId="08476b32c11f4418" providerId="LiveId" clId="{69506FDD-848B-47D2-A1D4-1D2128FD6C51}" dt="2023-05-24T09:05:46.053" v="3063" actId="20577"/>
          <ac:spMkLst>
            <pc:docMk/>
            <pc:sldMk cId="3913741433" sldId="923"/>
            <ac:spMk id="7" creationId="{D26DAFA1-FDAE-0D28-B183-3341D762EF1E}"/>
          </ac:spMkLst>
        </pc:spChg>
        <pc:picChg chg="mod">
          <ac:chgData name="Sharma Computer Academy" userId="08476b32c11f4418" providerId="LiveId" clId="{69506FDD-848B-47D2-A1D4-1D2128FD6C51}" dt="2023-05-24T09:05:40.753" v="3057" actId="14826"/>
          <ac:picMkLst>
            <pc:docMk/>
            <pc:sldMk cId="3913741433" sldId="923"/>
            <ac:picMk id="11" creationId="{4CC2A387-7227-7332-DEB5-A94192029A1F}"/>
          </ac:picMkLst>
        </pc:picChg>
      </pc:sldChg>
      <pc:sldChg chg="addSp delSp modSp add modAnim">
        <pc:chgData name="Sharma Computer Academy" userId="08476b32c11f4418" providerId="LiveId" clId="{69506FDD-848B-47D2-A1D4-1D2128FD6C51}" dt="2023-05-24T09:27:11.632" v="3241" actId="931"/>
        <pc:sldMkLst>
          <pc:docMk/>
          <pc:sldMk cId="150332262" sldId="924"/>
        </pc:sldMkLst>
        <pc:spChg chg="del mod">
          <ac:chgData name="Sharma Computer Academy" userId="08476b32c11f4418" providerId="LiveId" clId="{69506FDD-848B-47D2-A1D4-1D2128FD6C51}" dt="2023-05-24T09:27:11.632" v="3241" actId="931"/>
          <ac:spMkLst>
            <pc:docMk/>
            <pc:sldMk cId="150332262" sldId="924"/>
            <ac:spMk id="3" creationId="{00000000-0000-0000-0000-000000000000}"/>
          </ac:spMkLst>
        </pc:spChg>
        <pc:picChg chg="add mod">
          <ac:chgData name="Sharma Computer Academy" userId="08476b32c11f4418" providerId="LiveId" clId="{69506FDD-848B-47D2-A1D4-1D2128FD6C51}" dt="2023-05-24T09:27:11.632" v="3241" actId="931"/>
          <ac:picMkLst>
            <pc:docMk/>
            <pc:sldMk cId="150332262" sldId="924"/>
            <ac:picMk id="5" creationId="{15D17A0B-E413-FC4B-CB1A-D09C47E96DA6}"/>
          </ac:picMkLst>
        </pc:picChg>
      </pc:sldChg>
      <pc:sldChg chg="addSp delSp modSp mod">
        <pc:chgData name="Sharma Computer Academy" userId="08476b32c11f4418" providerId="LiveId" clId="{69506FDD-848B-47D2-A1D4-1D2128FD6C51}" dt="2023-05-24T09:37:55.339" v="3260" actId="14100"/>
        <pc:sldMkLst>
          <pc:docMk/>
          <pc:sldMk cId="2494704279" sldId="925"/>
        </pc:sldMkLst>
        <pc:spChg chg="mod">
          <ac:chgData name="Sharma Computer Academy" userId="08476b32c11f4418" providerId="LiveId" clId="{69506FDD-848B-47D2-A1D4-1D2128FD6C51}" dt="2023-05-24T09:36:31.029" v="3242"/>
          <ac:spMkLst>
            <pc:docMk/>
            <pc:sldMk cId="2494704279" sldId="925"/>
            <ac:spMk id="2" creationId="{00000000-0000-0000-0000-000000000000}"/>
          </ac:spMkLst>
        </pc:spChg>
        <pc:spChg chg="del">
          <ac:chgData name="Sharma Computer Academy" userId="08476b32c11f4418" providerId="LiveId" clId="{69506FDD-848B-47D2-A1D4-1D2128FD6C51}" dt="2023-05-24T09:36:53.600" v="3247" actId="478"/>
          <ac:spMkLst>
            <pc:docMk/>
            <pc:sldMk cId="2494704279" sldId="925"/>
            <ac:spMk id="4" creationId="{FE59E42F-2EA2-F757-7CDB-B13CBC99491E}"/>
          </ac:spMkLst>
        </pc:spChg>
        <pc:spChg chg="mod">
          <ac:chgData name="Sharma Computer Academy" userId="08476b32c11f4418" providerId="LiveId" clId="{69506FDD-848B-47D2-A1D4-1D2128FD6C51}" dt="2023-05-24T09:37:10.203" v="3254" actId="20577"/>
          <ac:spMkLst>
            <pc:docMk/>
            <pc:sldMk cId="2494704279" sldId="925"/>
            <ac:spMk id="6" creationId="{D541F89C-A904-B7F7-F680-FDCC0B0B0D76}"/>
          </ac:spMkLst>
        </pc:spChg>
        <pc:spChg chg="add del mod">
          <ac:chgData name="Sharma Computer Academy" userId="08476b32c11f4418" providerId="LiveId" clId="{69506FDD-848B-47D2-A1D4-1D2128FD6C51}" dt="2023-05-24T09:36:57.622" v="3248" actId="478"/>
          <ac:spMkLst>
            <pc:docMk/>
            <pc:sldMk cId="2494704279" sldId="925"/>
            <ac:spMk id="7" creationId="{70398DF0-8999-BE45-D3C9-DC16C964823A}"/>
          </ac:spMkLst>
        </pc:spChg>
        <pc:picChg chg="mod">
          <ac:chgData name="Sharma Computer Academy" userId="08476b32c11f4418" providerId="LiveId" clId="{69506FDD-848B-47D2-A1D4-1D2128FD6C51}" dt="2023-05-24T09:37:55.339" v="3260" actId="14100"/>
          <ac:picMkLst>
            <pc:docMk/>
            <pc:sldMk cId="2494704279" sldId="925"/>
            <ac:picMk id="5" creationId="{F7CD0501-B7C9-10E8-D957-EE3455E3A306}"/>
          </ac:picMkLst>
        </pc:picChg>
        <pc:picChg chg="del">
          <ac:chgData name="Sharma Computer Academy" userId="08476b32c11f4418" providerId="LiveId" clId="{69506FDD-848B-47D2-A1D4-1D2128FD6C51}" dt="2023-05-24T09:36:53.600" v="3247" actId="478"/>
          <ac:picMkLst>
            <pc:docMk/>
            <pc:sldMk cId="2494704279" sldId="925"/>
            <ac:picMk id="9" creationId="{DEFBD43C-5436-5AEE-1F5C-9B1D5C38ECAB}"/>
          </ac:picMkLst>
        </pc:picChg>
      </pc:sldChg>
      <pc:sldChg chg="add del">
        <pc:chgData name="Sharma Computer Academy" userId="08476b32c11f4418" providerId="LiveId" clId="{69506FDD-848B-47D2-A1D4-1D2128FD6C51}" dt="2023-05-24T09:40:59.039" v="3293" actId="47"/>
        <pc:sldMkLst>
          <pc:docMk/>
          <pc:sldMk cId="433220952" sldId="926"/>
        </pc:sldMkLst>
      </pc:sldChg>
      <pc:sldChg chg="modSp add mod">
        <pc:chgData name="Sharma Computer Academy" userId="08476b32c11f4418" providerId="LiveId" clId="{69506FDD-848B-47D2-A1D4-1D2128FD6C51}" dt="2023-05-24T09:37:48.547" v="3259" actId="20577"/>
        <pc:sldMkLst>
          <pc:docMk/>
          <pc:sldMk cId="29383498" sldId="927"/>
        </pc:sldMkLst>
        <pc:spChg chg="mod">
          <ac:chgData name="Sharma Computer Academy" userId="08476b32c11f4418" providerId="LiveId" clId="{69506FDD-848B-47D2-A1D4-1D2128FD6C51}" dt="2023-05-24T09:37:48.547" v="3259" actId="20577"/>
          <ac:spMkLst>
            <pc:docMk/>
            <pc:sldMk cId="29383498" sldId="927"/>
            <ac:spMk id="6" creationId="{D541F89C-A904-B7F7-F680-FDCC0B0B0D76}"/>
          </ac:spMkLst>
        </pc:spChg>
        <pc:picChg chg="mod">
          <ac:chgData name="Sharma Computer Academy" userId="08476b32c11f4418" providerId="LiveId" clId="{69506FDD-848B-47D2-A1D4-1D2128FD6C51}" dt="2023-05-24T09:37:45.831" v="3257" actId="14100"/>
          <ac:picMkLst>
            <pc:docMk/>
            <pc:sldMk cId="29383498" sldId="927"/>
            <ac:picMk id="5" creationId="{F7CD0501-B7C9-10E8-D957-EE3455E3A306}"/>
          </ac:picMkLst>
        </pc:picChg>
      </pc:sldChg>
      <pc:sldChg chg="modSp mod ord">
        <pc:chgData name="Sharma Computer Academy" userId="08476b32c11f4418" providerId="LiveId" clId="{69506FDD-848B-47D2-A1D4-1D2128FD6C51}" dt="2023-05-24T09:40:45.983" v="3291"/>
        <pc:sldMkLst>
          <pc:docMk/>
          <pc:sldMk cId="486823575" sldId="928"/>
        </pc:sldMkLst>
        <pc:spChg chg="mod">
          <ac:chgData name="Sharma Computer Academy" userId="08476b32c11f4418" providerId="LiveId" clId="{69506FDD-848B-47D2-A1D4-1D2128FD6C51}" dt="2023-05-24T09:39:22.550" v="3285" actId="20577"/>
          <ac:spMkLst>
            <pc:docMk/>
            <pc:sldMk cId="486823575" sldId="928"/>
            <ac:spMk id="2" creationId="{00000000-0000-0000-0000-000000000000}"/>
          </ac:spMkLst>
        </pc:spChg>
        <pc:picChg chg="mod">
          <ac:chgData name="Sharma Computer Academy" userId="08476b32c11f4418" providerId="LiveId" clId="{69506FDD-848B-47D2-A1D4-1D2128FD6C51}" dt="2023-05-24T09:40:21.629" v="3288" actId="14100"/>
          <ac:picMkLst>
            <pc:docMk/>
            <pc:sldMk cId="486823575" sldId="928"/>
            <ac:picMk id="5" creationId="{F7CD0501-B7C9-10E8-D957-EE3455E3A306}"/>
          </ac:picMkLst>
        </pc:picChg>
      </pc:sldChg>
      <pc:sldChg chg="modSp add mod">
        <pc:chgData name="Sharma Computer Academy" userId="08476b32c11f4418" providerId="LiveId" clId="{69506FDD-848B-47D2-A1D4-1D2128FD6C51}" dt="2023-05-24T09:40:55.016" v="3292"/>
        <pc:sldMkLst>
          <pc:docMk/>
          <pc:sldMk cId="3036655235" sldId="929"/>
        </pc:sldMkLst>
        <pc:spChg chg="mod">
          <ac:chgData name="Sharma Computer Academy" userId="08476b32c11f4418" providerId="LiveId" clId="{69506FDD-848B-47D2-A1D4-1D2128FD6C51}" dt="2023-05-24T09:40:55.016" v="3292"/>
          <ac:spMkLst>
            <pc:docMk/>
            <pc:sldMk cId="3036655235" sldId="929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69506FDD-848B-47D2-A1D4-1D2128FD6C51}" dt="2023-05-24T11:35:08.879" v="3669" actId="20577"/>
        <pc:sldMkLst>
          <pc:docMk/>
          <pc:sldMk cId="1368468288" sldId="930"/>
        </pc:sldMkLst>
        <pc:spChg chg="mod">
          <ac:chgData name="Sharma Computer Academy" userId="08476b32c11f4418" providerId="LiveId" clId="{69506FDD-848B-47D2-A1D4-1D2128FD6C51}" dt="2023-05-24T11:35:08.879" v="3669" actId="20577"/>
          <ac:spMkLst>
            <pc:docMk/>
            <pc:sldMk cId="1368468288" sldId="930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11:33:55.688" v="3657" actId="113"/>
          <ac:spMkLst>
            <pc:docMk/>
            <pc:sldMk cId="1368468288" sldId="93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69506FDD-848B-47D2-A1D4-1D2128FD6C51}" dt="2023-05-24T11:35:46.821" v="3709" actId="14100"/>
        <pc:sldMkLst>
          <pc:docMk/>
          <pc:sldMk cId="2256083963" sldId="931"/>
        </pc:sldMkLst>
        <pc:spChg chg="mod">
          <ac:chgData name="Sharma Computer Academy" userId="08476b32c11f4418" providerId="LiveId" clId="{69506FDD-848B-47D2-A1D4-1D2128FD6C51}" dt="2023-05-24T11:35:46.821" v="3709" actId="14100"/>
          <ac:spMkLst>
            <pc:docMk/>
            <pc:sldMk cId="2256083963" sldId="931"/>
            <ac:spMk id="2" creationId="{00000000-0000-0000-0000-000000000000}"/>
          </ac:spMkLst>
        </pc:spChg>
        <pc:spChg chg="del mod">
          <ac:chgData name="Sharma Computer Academy" userId="08476b32c11f4418" providerId="LiveId" clId="{69506FDD-848B-47D2-A1D4-1D2128FD6C51}" dt="2023-05-24T11:34:40.798" v="3660" actId="931"/>
          <ac:spMkLst>
            <pc:docMk/>
            <pc:sldMk cId="2256083963" sldId="931"/>
            <ac:spMk id="3" creationId="{00000000-0000-0000-0000-000000000000}"/>
          </ac:spMkLst>
        </pc:spChg>
        <pc:picChg chg="add mod">
          <ac:chgData name="Sharma Computer Academy" userId="08476b32c11f4418" providerId="LiveId" clId="{69506FDD-848B-47D2-A1D4-1D2128FD6C51}" dt="2023-05-24T11:34:47.801" v="3663" actId="14100"/>
          <ac:picMkLst>
            <pc:docMk/>
            <pc:sldMk cId="2256083963" sldId="931"/>
            <ac:picMk id="5" creationId="{361E03D7-71AB-BD8E-067C-7BDCBAA4BAD8}"/>
          </ac:picMkLst>
        </pc:picChg>
      </pc:sldChg>
      <pc:sldChg chg="add del">
        <pc:chgData name="Sharma Computer Academy" userId="08476b32c11f4418" providerId="LiveId" clId="{69506FDD-848B-47D2-A1D4-1D2128FD6C51}" dt="2023-05-24T11:45:13.494" v="3943" actId="47"/>
        <pc:sldMkLst>
          <pc:docMk/>
          <pc:sldMk cId="1902498239" sldId="932"/>
        </pc:sldMkLst>
      </pc:sldChg>
      <pc:sldChg chg="modSp add mod">
        <pc:chgData name="Sharma Computer Academy" userId="08476b32c11f4418" providerId="LiveId" clId="{69506FDD-848B-47D2-A1D4-1D2128FD6C51}" dt="2023-05-24T11:36:29.272" v="3712" actId="14826"/>
        <pc:sldMkLst>
          <pc:docMk/>
          <pc:sldMk cId="4223106162" sldId="933"/>
        </pc:sldMkLst>
        <pc:spChg chg="mod">
          <ac:chgData name="Sharma Computer Academy" userId="08476b32c11f4418" providerId="LiveId" clId="{69506FDD-848B-47D2-A1D4-1D2128FD6C51}" dt="2023-05-24T11:35:55.899" v="3711" actId="20577"/>
          <ac:spMkLst>
            <pc:docMk/>
            <pc:sldMk cId="4223106162" sldId="933"/>
            <ac:spMk id="2" creationId="{00000000-0000-0000-0000-000000000000}"/>
          </ac:spMkLst>
        </pc:spChg>
        <pc:picChg chg="mod">
          <ac:chgData name="Sharma Computer Academy" userId="08476b32c11f4418" providerId="LiveId" clId="{69506FDD-848B-47D2-A1D4-1D2128FD6C51}" dt="2023-05-24T11:36:29.272" v="3712" actId="14826"/>
          <ac:picMkLst>
            <pc:docMk/>
            <pc:sldMk cId="4223106162" sldId="933"/>
            <ac:picMk id="5" creationId="{361E03D7-71AB-BD8E-067C-7BDCBAA4BAD8}"/>
          </ac:picMkLst>
        </pc:picChg>
      </pc:sldChg>
      <pc:sldChg chg="modSp mod modAnim">
        <pc:chgData name="Sharma Computer Academy" userId="08476b32c11f4418" providerId="LiveId" clId="{69506FDD-848B-47D2-A1D4-1D2128FD6C51}" dt="2023-05-24T11:41:06.285" v="3865" actId="113"/>
        <pc:sldMkLst>
          <pc:docMk/>
          <pc:sldMk cId="2229185502" sldId="934"/>
        </pc:sldMkLst>
        <pc:spChg chg="mod">
          <ac:chgData name="Sharma Computer Academy" userId="08476b32c11f4418" providerId="LiveId" clId="{69506FDD-848B-47D2-A1D4-1D2128FD6C51}" dt="2023-05-24T11:38:08.205" v="3767" actId="20577"/>
          <ac:spMkLst>
            <pc:docMk/>
            <pc:sldMk cId="2229185502" sldId="934"/>
            <ac:spMk id="2" creationId="{00000000-0000-0000-0000-000000000000}"/>
          </ac:spMkLst>
        </pc:spChg>
        <pc:spChg chg="mod">
          <ac:chgData name="Sharma Computer Academy" userId="08476b32c11f4418" providerId="LiveId" clId="{69506FDD-848B-47D2-A1D4-1D2128FD6C51}" dt="2023-05-24T11:41:06.285" v="3865" actId="113"/>
          <ac:spMkLst>
            <pc:docMk/>
            <pc:sldMk cId="2229185502" sldId="934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69506FDD-848B-47D2-A1D4-1D2128FD6C51}" dt="2023-05-24T11:44:50.019" v="3942" actId="20577"/>
        <pc:sldMkLst>
          <pc:docMk/>
          <pc:sldMk cId="2831391877" sldId="935"/>
        </pc:sldMkLst>
        <pc:spChg chg="mod">
          <ac:chgData name="Sharma Computer Academy" userId="08476b32c11f4418" providerId="LiveId" clId="{69506FDD-848B-47D2-A1D4-1D2128FD6C51}" dt="2023-05-24T11:44:50.019" v="3942" actId="20577"/>
          <ac:spMkLst>
            <pc:docMk/>
            <pc:sldMk cId="2831391877" sldId="93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892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10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864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62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92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16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81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heic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and exporting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6DAFA1-FDAE-0D28-B183-3341D762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0843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As you can observe 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we have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alibri" panose="020F0502020204030204" pitchFamily="34" charset="0"/>
              </a:rPr>
              <a:t>created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 a </a:t>
            </a:r>
            <a:r>
              <a:rPr lang="en-US" sz="2200" b="1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JS file 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called </a:t>
            </a:r>
            <a:r>
              <a:rPr lang="en-US" sz="2200" b="1" u="sng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welcome.js 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and defined a </a:t>
            </a:r>
            <a:r>
              <a:rPr lang="en-US" sz="2200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function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 called </a:t>
            </a: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greet() </a:t>
            </a:r>
            <a:r>
              <a:rPr lang="en-US" sz="2200" dirty="0">
                <a:latin typeface="+mj-lt"/>
                <a:cs typeface="Calibri" panose="020F0502020204030204" pitchFamily="34" charset="0"/>
              </a:rPr>
              <a:t>in it.</a:t>
            </a:r>
          </a:p>
          <a:p>
            <a:endParaRPr lang="en-US" sz="2200" dirty="0"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accent4">
                  <a:lumMod val="75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We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then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exported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this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function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by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adding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it to the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exports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property of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object.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This will export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greet()  </a:t>
            </a:r>
            <a:r>
              <a:rPr lang="en-US" dirty="0">
                <a:latin typeface="+mj-lt"/>
                <a:cs typeface="Calibri" panose="020F0502020204030204" pitchFamily="34" charset="0"/>
              </a:rPr>
              <a:t>so that it can be </a:t>
            </a:r>
            <a:r>
              <a:rPr lang="en-US" b="1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imported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to use in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other files </a:t>
            </a:r>
            <a:endParaRPr lang="en-US" sz="2200" b="1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Importing a local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77" y="1772816"/>
            <a:ext cx="8808085" cy="52438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Exporting code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using </a:t>
            </a:r>
            <a:r>
              <a:rPr lang="en-US" b="1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is only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half </a:t>
            </a:r>
            <a:r>
              <a:rPr lang="en-US" dirty="0">
                <a:latin typeface="+mj-lt"/>
                <a:cs typeface="Calibri" panose="020F0502020204030204" pitchFamily="34" charset="0"/>
              </a:rPr>
              <a:t>of the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module system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To use it </a:t>
            </a:r>
            <a:r>
              <a:rPr lang="en-US" dirty="0">
                <a:latin typeface="+mj-lt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another file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we need to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import it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which is done using the function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require()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8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Importing a local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677" y="1772816"/>
            <a:ext cx="8808085" cy="524383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Syntax: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const </a:t>
            </a:r>
            <a:r>
              <a:rPr lang="en-US" b="1" dirty="0" err="1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var_name</a:t>
            </a:r>
            <a:r>
              <a:rPr lang="en-US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= require(“./name of module”);</a:t>
            </a:r>
          </a:p>
          <a:p>
            <a:endParaRPr lang="en-US" b="1" dirty="0">
              <a:solidFill>
                <a:srgbClr val="C00000"/>
              </a:solidFill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B050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In order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load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local module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we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pass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its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relative file path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require() </a:t>
            </a:r>
            <a:r>
              <a:rPr lang="en-US" dirty="0">
                <a:latin typeface="+mj-lt"/>
                <a:cs typeface="Calibri" panose="020F0502020204030204" pitchFamily="34" charset="0"/>
              </a:rPr>
              <a:t>function, which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returns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the value of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from the file.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  <a:p>
            <a:endParaRPr lang="en-US" b="1" u="sng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  <a:p>
            <a:endParaRPr lang="en-US" b="1" u="sng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u="sng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Example: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const welcome=require(“./welcome.js”)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B050"/>
              </a:solidFill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B050"/>
              </a:solidFill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B05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Importing a local module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DDEABE-87FB-9B51-920A-4CE3A13E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2708920"/>
            <a:ext cx="7956550" cy="306821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B6A9F6-09B2-ADB7-978C-D10654C9A565}"/>
              </a:ext>
            </a:extLst>
          </p:cNvPr>
          <p:cNvSpPr txBox="1">
            <a:spLocks/>
          </p:cNvSpPr>
          <p:nvPr/>
        </p:nvSpPr>
        <p:spPr>
          <a:xfrm>
            <a:off x="467544" y="1770843"/>
            <a:ext cx="8503920" cy="4854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413281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Full </a:t>
            </a:r>
            <a:r>
              <a:rPr lang="en-US" sz="2700" b="1" dirty="0" err="1"/>
              <a:t>coDe</a:t>
            </a:r>
            <a:endParaRPr lang="en-US" sz="27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DDEABE-87FB-9B51-920A-4CE3A13E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3" y="4653136"/>
            <a:ext cx="7956550" cy="21160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E42F-2EA2-F757-7CDB-B13CBC99491E}"/>
              </a:ext>
            </a:extLst>
          </p:cNvPr>
          <p:cNvSpPr txBox="1"/>
          <p:nvPr/>
        </p:nvSpPr>
        <p:spPr>
          <a:xfrm>
            <a:off x="611560" y="42838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4" y="2030747"/>
            <a:ext cx="7863924" cy="2116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welcome.js</a:t>
            </a:r>
          </a:p>
        </p:txBody>
      </p:sp>
    </p:spTree>
    <p:extLst>
      <p:ext uri="{BB962C8B-B14F-4D97-AF65-F5344CB8AC3E}">
        <p14:creationId xmlns:p14="http://schemas.microsoft.com/office/powerpoint/2010/main" val="180046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Exporting multiple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Just like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we can </a:t>
            </a:r>
            <a:r>
              <a:rPr lang="en-US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export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one function , we also can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export other functions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variables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or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arrays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To do this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we can take either of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2 approaches</a:t>
            </a:r>
            <a:r>
              <a:rPr lang="en-US" dirty="0">
                <a:latin typeface="+mj-lt"/>
                <a:cs typeface="Calibri" panose="020F0502020204030204" pitchFamily="34" charset="0"/>
              </a:rPr>
              <a:t>:</a:t>
            </a:r>
          </a:p>
          <a:p>
            <a:pPr lvl="1"/>
            <a:endParaRPr lang="en-US" b="1" dirty="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Add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them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individually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to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endParaRPr lang="en-US" b="1" dirty="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  <a:p>
            <a:pPr lvl="1"/>
            <a:endParaRPr lang="en-US" b="1" dirty="0">
              <a:solidFill>
                <a:schemeClr val="accent1"/>
              </a:solidFill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Add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them to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as an </a:t>
            </a:r>
            <a:r>
              <a:rPr lang="en-US" b="1" dirty="0">
                <a:solidFill>
                  <a:schemeClr val="accent3"/>
                </a:solidFill>
                <a:latin typeface="+mj-lt"/>
                <a:cs typeface="Calibri" panose="020F0502020204030204" pitchFamily="34" charset="0"/>
              </a:rPr>
              <a:t>object</a:t>
            </a:r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Then in the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second module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while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importing them </a:t>
            </a:r>
            <a:r>
              <a:rPr lang="en-US" dirty="0">
                <a:latin typeface="+mj-lt"/>
                <a:cs typeface="Calibri" panose="020F0502020204030204" pitchFamily="34" charset="0"/>
              </a:rPr>
              <a:t>either we can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load the entire module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by passing the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file name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require() </a:t>
            </a:r>
            <a:r>
              <a:rPr lang="en-US" dirty="0">
                <a:latin typeface="+mj-lt"/>
                <a:cs typeface="Calibri" panose="020F0502020204030204" pitchFamily="34" charset="0"/>
              </a:rPr>
              <a:t>or we also can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import individual member</a:t>
            </a:r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  <a:endParaRPr lang="en-US" b="1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3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first way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DDEABE-87FB-9B51-920A-4CE3A13E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3" y="4653136"/>
            <a:ext cx="7956550" cy="21160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E42F-2EA2-F757-7CDB-B13CBC99491E}"/>
              </a:ext>
            </a:extLst>
          </p:cNvPr>
          <p:cNvSpPr txBox="1"/>
          <p:nvPr/>
        </p:nvSpPr>
        <p:spPr>
          <a:xfrm>
            <a:off x="611560" y="42838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2" y="2030747"/>
            <a:ext cx="7956549" cy="2116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welcome.js</a:t>
            </a:r>
          </a:p>
        </p:txBody>
      </p:sp>
    </p:spTree>
    <p:extLst>
      <p:ext uri="{BB962C8B-B14F-4D97-AF65-F5344CB8AC3E}">
        <p14:creationId xmlns:p14="http://schemas.microsoft.com/office/powerpoint/2010/main" val="4830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Second way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DDEABE-87FB-9B51-920A-4CE3A13E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3" y="4653136"/>
            <a:ext cx="7956550" cy="211600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E42F-2EA2-F757-7CDB-B13CBC99491E}"/>
              </a:ext>
            </a:extLst>
          </p:cNvPr>
          <p:cNvSpPr txBox="1"/>
          <p:nvPr/>
        </p:nvSpPr>
        <p:spPr>
          <a:xfrm>
            <a:off x="611560" y="42838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4" y="2030747"/>
            <a:ext cx="7863924" cy="2116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welcome.js</a:t>
            </a:r>
          </a:p>
        </p:txBody>
      </p:sp>
    </p:spTree>
    <p:extLst>
      <p:ext uri="{BB962C8B-B14F-4D97-AF65-F5344CB8AC3E}">
        <p14:creationId xmlns:p14="http://schemas.microsoft.com/office/powerpoint/2010/main" val="1925161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If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we want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export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module members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with the </a:t>
            </a:r>
            <a:r>
              <a:rPr lang="en-US" b="1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same name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as they have been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defined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then we can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simply assign their names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to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initializers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.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code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import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use them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will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remain same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as before</a:t>
            </a:r>
          </a:p>
          <a:p>
            <a:endParaRPr lang="en-US" b="1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7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9E42F-2EA2-F757-7CDB-B13CBC99491E}"/>
              </a:ext>
            </a:extLst>
          </p:cNvPr>
          <p:cNvSpPr txBox="1"/>
          <p:nvPr/>
        </p:nvSpPr>
        <p:spPr>
          <a:xfrm>
            <a:off x="611560" y="42838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2" y="2030747"/>
            <a:ext cx="7791917" cy="2116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welcome.js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EFBD43C-5436-5AEE-1F5C-9B1D5C38E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4651592"/>
            <a:ext cx="7848871" cy="2072085"/>
          </a:xfrm>
        </p:spPr>
      </p:pic>
    </p:spTree>
    <p:extLst>
      <p:ext uri="{BB962C8B-B14F-4D97-AF65-F5344CB8AC3E}">
        <p14:creationId xmlns:p14="http://schemas.microsoft.com/office/powerpoint/2010/main" val="3866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Local modules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Understanding module object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Using exports property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Using local modules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Exporting Multiple Members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Using exports shortcut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Difference between </a:t>
            </a:r>
            <a:r>
              <a:rPr lang="en-US" b="1" dirty="0" err="1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module.exports</a:t>
            </a: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 and exports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Importing only specific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Till now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we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imported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whole module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but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Node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allows us to </a:t>
            </a:r>
            <a:r>
              <a:rPr lang="en-US" b="1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import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only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specific members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en-US" b="1" dirty="0">
              <a:solidFill>
                <a:srgbClr val="7030A0"/>
              </a:solidFill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We can do this in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2 ways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:</a:t>
            </a:r>
          </a:p>
          <a:p>
            <a:pPr lvl="1"/>
            <a:endParaRPr lang="en-US" dirty="0">
              <a:latin typeface="+mj-lt"/>
              <a:cs typeface="Calibri" panose="020F0502020204030204" pitchFamily="34" charset="0"/>
            </a:endParaRPr>
          </a:p>
          <a:p>
            <a:pPr lvl="1"/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alibri" panose="020F0502020204030204" pitchFamily="34" charset="0"/>
              </a:rPr>
              <a:t>Using</a:t>
            </a:r>
            <a:r>
              <a:rPr lang="en-US" dirty="0">
                <a:latin typeface="+mj-lt"/>
                <a:cs typeface="Calibri" panose="020F0502020204030204" pitchFamily="34" charset="0"/>
              </a:rPr>
              <a:t> JavaScript’s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destructuring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feature</a:t>
            </a:r>
          </a:p>
          <a:p>
            <a:pPr lvl="1"/>
            <a:endParaRPr lang="en-US" b="1" dirty="0">
              <a:solidFill>
                <a:schemeClr val="accent2">
                  <a:lumMod val="60000"/>
                  <a:lumOff val="40000"/>
                </a:schemeClr>
              </a:solidFill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alibri" panose="020F0502020204030204" pitchFamily="34" charset="0"/>
              </a:rPr>
              <a:t>Using</a:t>
            </a:r>
            <a:r>
              <a:rPr lang="en-US" dirty="0">
                <a:latin typeface="+mj-lt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. operator</a:t>
            </a:r>
          </a:p>
        </p:txBody>
      </p:sp>
    </p:spTree>
    <p:extLst>
      <p:ext uri="{BB962C8B-B14F-4D97-AF65-F5344CB8AC3E}">
        <p14:creationId xmlns:p14="http://schemas.microsoft.com/office/powerpoint/2010/main" val="278423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dirty="0" err="1"/>
              <a:t>destructuring</a:t>
            </a:r>
            <a:endParaRPr lang="en-US" sz="27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9E42F-2EA2-F757-7CDB-B13CBC99491E}"/>
              </a:ext>
            </a:extLst>
          </p:cNvPr>
          <p:cNvSpPr txBox="1"/>
          <p:nvPr/>
        </p:nvSpPr>
        <p:spPr>
          <a:xfrm>
            <a:off x="611560" y="42838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030747"/>
            <a:ext cx="7776861" cy="2116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welcome.js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EFBD43C-5436-5AEE-1F5C-9B1D5C38E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4651592"/>
            <a:ext cx="7848871" cy="2072085"/>
          </a:xfrm>
        </p:spPr>
      </p:pic>
    </p:spTree>
    <p:extLst>
      <p:ext uri="{BB962C8B-B14F-4D97-AF65-F5344CB8AC3E}">
        <p14:creationId xmlns:p14="http://schemas.microsoft.com/office/powerpoint/2010/main" val="376169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.operator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9E42F-2EA2-F757-7CDB-B13CBC99491E}"/>
              </a:ext>
            </a:extLst>
          </p:cNvPr>
          <p:cNvSpPr txBox="1"/>
          <p:nvPr/>
        </p:nvSpPr>
        <p:spPr>
          <a:xfrm>
            <a:off x="611560" y="42838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030747"/>
            <a:ext cx="7776861" cy="2116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welcome.js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EFBD43C-5436-5AEE-1F5C-9B1D5C38E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7" y="4651592"/>
            <a:ext cx="7848871" cy="2072085"/>
          </a:xfrm>
        </p:spPr>
      </p:pic>
    </p:spTree>
    <p:extLst>
      <p:ext uri="{BB962C8B-B14F-4D97-AF65-F5344CB8AC3E}">
        <p14:creationId xmlns:p14="http://schemas.microsoft.com/office/powerpoint/2010/main" val="188617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Exporting default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In the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previous examples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we’re exporting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functions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values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individually. 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This is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handy</a:t>
            </a:r>
            <a:r>
              <a:rPr lang="en-US" dirty="0">
                <a:latin typeface="+mj-lt"/>
                <a:cs typeface="Calibri" panose="020F0502020204030204" pitchFamily="34" charset="0"/>
              </a:rPr>
              <a:t> for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helper functions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that could be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needed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all over an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app</a:t>
            </a:r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But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when you have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alibri" panose="020F0502020204030204" pitchFamily="34" charset="0"/>
              </a:rPr>
              <a:t>module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that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just the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one thing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it’s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more common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directly assign </a:t>
            </a:r>
            <a:r>
              <a:rPr lang="en-US" dirty="0">
                <a:latin typeface="+mj-lt"/>
                <a:cs typeface="Calibri" panose="020F0502020204030204" pitchFamily="34" charset="0"/>
              </a:rPr>
              <a:t>it to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endParaRPr lang="en-US" b="1" dirty="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6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Exporting default value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6DAFA1-FDAE-0D28-B183-3341D762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0843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figure.js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C2A387-7227-7332-DEB5-A9419202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2409863"/>
            <a:ext cx="7476489" cy="2603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85067B-013A-0B51-FC2E-9A9972D5ADC6}"/>
              </a:ext>
            </a:extLst>
          </p:cNvPr>
          <p:cNvSpPr txBox="1"/>
          <p:nvPr/>
        </p:nvSpPr>
        <p:spPr>
          <a:xfrm>
            <a:off x="611560" y="5258114"/>
            <a:ext cx="7776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above code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will now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export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the class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Circle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default export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and now we can </a:t>
            </a:r>
            <a:r>
              <a:rPr lang="en-US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import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use it directly </a:t>
            </a:r>
            <a:r>
              <a:rPr lang="en-US" dirty="0">
                <a:latin typeface="+mj-lt"/>
                <a:cs typeface="Calibri" panose="020F0502020204030204" pitchFamily="34" charset="0"/>
              </a:rPr>
              <a:t>using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require() 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without </a:t>
            </a:r>
            <a:r>
              <a:rPr lang="en-US" b="1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prefixing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it with the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module name</a:t>
            </a:r>
          </a:p>
        </p:txBody>
      </p:sp>
    </p:spTree>
    <p:extLst>
      <p:ext uri="{BB962C8B-B14F-4D97-AF65-F5344CB8AC3E}">
        <p14:creationId xmlns:p14="http://schemas.microsoft.com/office/powerpoint/2010/main" val="28855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Exporting default value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6DAFA1-FDAE-0D28-B183-3341D762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0843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C2A387-7227-7332-DEB5-A9419202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2513480"/>
            <a:ext cx="7476489" cy="239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exports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Node </a:t>
            </a:r>
            <a:r>
              <a:rPr lang="en-US" b="1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js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provides us a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shortcut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to </a:t>
            </a:r>
            <a:r>
              <a:rPr lang="en-US" b="1" dirty="0" err="1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and it is called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en-US" b="1" dirty="0">
              <a:solidFill>
                <a:srgbClr val="002060"/>
              </a:solidFill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It is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Calibri" panose="020F0502020204030204" pitchFamily="34" charset="0"/>
              </a:rPr>
              <a:t>keyword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that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acts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as a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reference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to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 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and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Calibri" panose="020F0502020204030204" pitchFamily="34" charset="0"/>
              </a:rPr>
              <a:t>quick way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export values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from a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rgbClr val="7030A0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All it does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populate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the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object. </a:t>
            </a:r>
          </a:p>
        </p:txBody>
      </p:sp>
    </p:spTree>
    <p:extLst>
      <p:ext uri="{BB962C8B-B14F-4D97-AF65-F5344CB8AC3E}">
        <p14:creationId xmlns:p14="http://schemas.microsoft.com/office/powerpoint/2010/main" val="88537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exports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17A0B-E413-FC4B-CB1A-D09C47E96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545962"/>
            <a:ext cx="8807450" cy="5202763"/>
          </a:xfrm>
        </p:spPr>
      </p:pic>
    </p:spTree>
    <p:extLst>
      <p:ext uri="{BB962C8B-B14F-4D97-AF65-F5344CB8AC3E}">
        <p14:creationId xmlns:p14="http://schemas.microsoft.com/office/powerpoint/2010/main" val="150332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exports</a:t>
            </a:r>
            <a:endParaRPr lang="en-US" sz="27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61481"/>
            <a:ext cx="7920880" cy="4119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math.js</a:t>
            </a:r>
          </a:p>
        </p:txBody>
      </p:sp>
    </p:spTree>
    <p:extLst>
      <p:ext uri="{BB962C8B-B14F-4D97-AF65-F5344CB8AC3E}">
        <p14:creationId xmlns:p14="http://schemas.microsoft.com/office/powerpoint/2010/main" val="24947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exports</a:t>
            </a:r>
            <a:endParaRPr lang="en-US" sz="27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61481"/>
            <a:ext cx="7920880" cy="3082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293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Local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Local modules </a:t>
            </a:r>
            <a:r>
              <a:rPr lang="en-US" dirty="0"/>
              <a:t>are </a:t>
            </a:r>
            <a:r>
              <a:rPr lang="en-US" b="1" dirty="0">
                <a:solidFill>
                  <a:srgbClr val="0070C0"/>
                </a:solidFill>
              </a:rPr>
              <a:t>nothing</a:t>
            </a:r>
            <a:r>
              <a:rPr lang="en-US" dirty="0"/>
              <a:t> but those </a:t>
            </a:r>
            <a:r>
              <a:rPr lang="en-US" b="1" dirty="0">
                <a:solidFill>
                  <a:schemeClr val="accent2"/>
                </a:solidFill>
              </a:rPr>
              <a:t>modules</a:t>
            </a:r>
            <a:r>
              <a:rPr lang="en-US" dirty="0"/>
              <a:t> which are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created</a:t>
            </a:r>
            <a:r>
              <a:rPr lang="en-US" dirty="0"/>
              <a:t> by the </a:t>
            </a:r>
            <a:r>
              <a:rPr lang="en-US" b="1" dirty="0">
                <a:solidFill>
                  <a:srgbClr val="7030A0"/>
                </a:solidFill>
              </a:rPr>
              <a:t>developer</a:t>
            </a:r>
            <a:r>
              <a:rPr lang="en-US" dirty="0"/>
              <a:t> and are </a:t>
            </a:r>
            <a:r>
              <a:rPr lang="en-US" b="1" dirty="0">
                <a:solidFill>
                  <a:srgbClr val="92D050"/>
                </a:solidFill>
              </a:rPr>
              <a:t>not pre-built </a:t>
            </a:r>
            <a:r>
              <a:rPr lang="en-US" dirty="0"/>
              <a:t>in </a:t>
            </a:r>
            <a:r>
              <a:rPr lang="en-US" b="1" dirty="0">
                <a:solidFill>
                  <a:srgbClr val="0070C0"/>
                </a:solidFill>
              </a:rPr>
              <a:t>Node JS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They</a:t>
            </a:r>
            <a:r>
              <a:rPr lang="en-US" dirty="0"/>
              <a:t> are </a:t>
            </a:r>
            <a:r>
              <a:rPr lang="en-US" b="1" dirty="0">
                <a:solidFill>
                  <a:srgbClr val="7030A0"/>
                </a:solidFill>
              </a:rPr>
              <a:t>used</a:t>
            </a:r>
            <a:r>
              <a:rPr lang="en-US" dirty="0"/>
              <a:t> to make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development life </a:t>
            </a:r>
            <a:r>
              <a:rPr lang="en-US" dirty="0"/>
              <a:t>more </a:t>
            </a:r>
            <a:r>
              <a:rPr lang="en-US" b="1" dirty="0">
                <a:solidFill>
                  <a:srgbClr val="FFC000"/>
                </a:solidFill>
              </a:rPr>
              <a:t>effortless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fast</a:t>
            </a:r>
            <a:r>
              <a:rPr lang="en-US" dirty="0"/>
              <a:t> because they </a:t>
            </a:r>
            <a:r>
              <a:rPr lang="en-US" b="1" dirty="0">
                <a:solidFill>
                  <a:srgbClr val="0070C0"/>
                </a:solidFill>
              </a:rPr>
              <a:t>automatically decrease code length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5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exports ON THE FLY</a:t>
            </a:r>
            <a:endParaRPr lang="en-US" sz="27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2261481"/>
            <a:ext cx="7488832" cy="4119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math.js</a:t>
            </a:r>
          </a:p>
        </p:txBody>
      </p:sp>
    </p:spTree>
    <p:extLst>
      <p:ext uri="{BB962C8B-B14F-4D97-AF65-F5344CB8AC3E}">
        <p14:creationId xmlns:p14="http://schemas.microsoft.com/office/powerpoint/2010/main" val="48682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exports ON THE FLY</a:t>
            </a:r>
            <a:endParaRPr lang="en-US" sz="27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261481"/>
            <a:ext cx="7920880" cy="30822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main.js</a:t>
            </a:r>
          </a:p>
        </p:txBody>
      </p:sp>
    </p:spTree>
    <p:extLst>
      <p:ext uri="{BB962C8B-B14F-4D97-AF65-F5344CB8AC3E}">
        <p14:creationId xmlns:p14="http://schemas.microsoft.com/office/powerpoint/2010/main" val="303665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cap="none" dirty="0" err="1"/>
              <a:t>module.exports</a:t>
            </a:r>
            <a:r>
              <a:rPr lang="en-US" sz="2700" b="1" cap="none" dirty="0"/>
              <a:t> </a:t>
            </a:r>
            <a:r>
              <a:rPr lang="en-US" sz="2700" b="1" dirty="0"/>
              <a:t>v/s </a:t>
            </a:r>
            <a:r>
              <a:rPr lang="en-US" sz="2700" b="1" cap="none" dirty="0"/>
              <a:t>exports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After</a:t>
            </a:r>
            <a:r>
              <a:rPr lang="en-US" dirty="0">
                <a:latin typeface="+mj-lt"/>
                <a:cs typeface="Calibri" panose="020F0502020204030204" pitchFamily="34" charset="0"/>
              </a:rPr>
              <a:t> learning about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we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might think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about a question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why use </a:t>
            </a:r>
            <a:r>
              <a:rPr lang="en-US" b="1" dirty="0" err="1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 when exports seems to achieve the same result with fewer keystrokes</a:t>
            </a:r>
            <a:r>
              <a:rPr lang="en-US" dirty="0">
                <a:latin typeface="+mj-lt"/>
                <a:cs typeface="Calibri" panose="020F0502020204030204" pitchFamily="34" charset="0"/>
              </a:rPr>
              <a:t>? 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To answer that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let's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take a look </a:t>
            </a:r>
            <a:r>
              <a:rPr lang="en-US" dirty="0">
                <a:latin typeface="+mj-lt"/>
                <a:cs typeface="Calibri" panose="020F0502020204030204" pitchFamily="34" charset="0"/>
              </a:rPr>
              <a:t>at the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code segments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given in next </a:t>
            </a:r>
            <a:r>
              <a:rPr lang="en-US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two slides</a:t>
            </a:r>
          </a:p>
        </p:txBody>
      </p:sp>
    </p:spTree>
    <p:extLst>
      <p:ext uri="{BB962C8B-B14F-4D97-AF65-F5344CB8AC3E}">
        <p14:creationId xmlns:p14="http://schemas.microsoft.com/office/powerpoint/2010/main" val="136846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32877"/>
            <a:ext cx="6665972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Assigning object to </a:t>
            </a:r>
            <a:r>
              <a:rPr lang="en-US" sz="2700" b="1" cap="none" dirty="0" err="1"/>
              <a:t>module.exports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E03D7-71AB-BD8E-067C-7BDCBAA4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700808"/>
            <a:ext cx="7704856" cy="4924315"/>
          </a:xfrm>
        </p:spPr>
      </p:pic>
    </p:spTree>
    <p:extLst>
      <p:ext uri="{BB962C8B-B14F-4D97-AF65-F5344CB8AC3E}">
        <p14:creationId xmlns:p14="http://schemas.microsoft.com/office/powerpoint/2010/main" val="225608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32877"/>
            <a:ext cx="6665972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Assigning object to </a:t>
            </a:r>
            <a:r>
              <a:rPr lang="en-US" sz="2700" b="1" cap="none" dirty="0"/>
              <a:t>exports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E03D7-71AB-BD8E-067C-7BDCBAA4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700808"/>
            <a:ext cx="7704856" cy="4924315"/>
          </a:xfrm>
        </p:spPr>
      </p:pic>
    </p:spTree>
    <p:extLst>
      <p:ext uri="{BB962C8B-B14F-4D97-AF65-F5344CB8AC3E}">
        <p14:creationId xmlns:p14="http://schemas.microsoft.com/office/powerpoint/2010/main" val="422310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cap="none" dirty="0"/>
              <a:t>WHY THE PREVIOUS CODE FAILED ?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cs typeface="Calibri" panose="020F0502020204030204" pitchFamily="34" charset="0"/>
              </a:rPr>
              <a:t>In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Node.js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environment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is a </a:t>
            </a:r>
            <a:r>
              <a:rPr lang="en-US" b="1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plain JavaScript object </a:t>
            </a:r>
            <a:r>
              <a:rPr lang="en-US" dirty="0">
                <a:latin typeface="+mj-lt"/>
                <a:cs typeface="Calibri" panose="020F0502020204030204" pitchFamily="34" charset="0"/>
              </a:rPr>
              <a:t>with an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property. 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On the other hand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is a </a:t>
            </a:r>
            <a:r>
              <a:rPr lang="en-US" b="1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plain JavaScript variable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that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happens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to be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set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to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r>
              <a:rPr lang="en-US" dirty="0">
                <a:latin typeface="+mj-lt"/>
                <a:cs typeface="Calibri" panose="020F0502020204030204" pitchFamily="34" charset="0"/>
              </a:rPr>
              <a:t>When we use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require()</a:t>
            </a:r>
            <a:r>
              <a:rPr lang="en-US" dirty="0">
                <a:latin typeface="+mj-lt"/>
                <a:cs typeface="Calibri" panose="020F0502020204030204" pitchFamily="34" charset="0"/>
              </a:rPr>
              <a:t> for a 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in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another file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then only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returned</a:t>
            </a:r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918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cap="none" dirty="0"/>
              <a:t>WHY THE PREVIOUS CODE FAILED ?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Now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if we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assign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 </a:t>
            </a:r>
            <a:r>
              <a:rPr lang="en-US" b="1" dirty="0">
                <a:solidFill>
                  <a:srgbClr val="002060"/>
                </a:solidFill>
                <a:latin typeface="+mj-lt"/>
                <a:cs typeface="Calibri" panose="020F0502020204030204" pitchFamily="34" charset="0"/>
              </a:rPr>
              <a:t>new object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to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the </a:t>
            </a:r>
            <a:r>
              <a:rPr lang="en-US" b="1" dirty="0">
                <a:solidFill>
                  <a:srgbClr val="C00000"/>
                </a:solidFill>
                <a:latin typeface="+mj-lt"/>
                <a:cs typeface="Calibri" panose="020F0502020204030204" pitchFamily="34" charset="0"/>
              </a:rPr>
              <a:t>reference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broken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and updating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no longer updates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dirty="0">
                <a:latin typeface="+mj-lt"/>
                <a:cs typeface="Calibri" panose="020F0502020204030204" pitchFamily="34" charset="0"/>
              </a:rPr>
              <a:t>.</a:t>
            </a:r>
          </a:p>
          <a:p>
            <a:endParaRPr lang="en-US" dirty="0"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accent2"/>
              </a:solidFill>
              <a:latin typeface="+mj-lt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Thus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if we </a:t>
            </a:r>
            <a:r>
              <a:rPr lang="en-US" b="1" dirty="0">
                <a:solidFill>
                  <a:srgbClr val="FFC000"/>
                </a:solidFill>
                <a:latin typeface="+mj-lt"/>
                <a:cs typeface="Calibri" panose="020F0502020204030204" pitchFamily="34" charset="0"/>
              </a:rPr>
              <a:t>try to access </a:t>
            </a:r>
            <a:r>
              <a:rPr lang="en-US" dirty="0">
                <a:latin typeface="+mj-lt"/>
                <a:cs typeface="Calibri" panose="020F0502020204030204" pitchFamily="34" charset="0"/>
              </a:rPr>
              <a:t>the functions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add() </a:t>
            </a:r>
            <a:r>
              <a:rPr lang="en-US" dirty="0">
                <a:latin typeface="+mj-lt"/>
                <a:cs typeface="Calibri" panose="020F0502020204030204" pitchFamily="34" charset="0"/>
              </a:rPr>
              <a:t>or </a:t>
            </a:r>
            <a:r>
              <a:rPr lang="en-US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subtract() </a:t>
            </a:r>
            <a:r>
              <a:rPr lang="en-US" dirty="0">
                <a:latin typeface="+mj-lt"/>
                <a:cs typeface="Calibri" panose="020F0502020204030204" pitchFamily="34" charset="0"/>
              </a:rPr>
              <a:t>on the </a:t>
            </a:r>
            <a:r>
              <a:rPr lang="en-US" b="1" dirty="0">
                <a:solidFill>
                  <a:schemeClr val="accent1"/>
                </a:solidFill>
                <a:latin typeface="+mj-lt"/>
                <a:cs typeface="Calibri" panose="020F0502020204030204" pitchFamily="34" charset="0"/>
              </a:rPr>
              <a:t>exported object</a:t>
            </a:r>
            <a:r>
              <a:rPr lang="en-US" dirty="0">
                <a:latin typeface="+mj-lt"/>
                <a:cs typeface="Calibri" panose="020F0502020204030204" pitchFamily="34" charset="0"/>
              </a:rPr>
              <a:t>, an </a:t>
            </a:r>
            <a:r>
              <a:rPr lang="en-US" b="1" dirty="0">
                <a:solidFill>
                  <a:schemeClr val="accent3"/>
                </a:solidFill>
                <a:latin typeface="+mj-lt"/>
                <a:cs typeface="Calibri" panose="020F0502020204030204" pitchFamily="34" charset="0"/>
              </a:rPr>
              <a:t>error</a:t>
            </a:r>
            <a:r>
              <a:rPr lang="en-US" dirty="0">
                <a:latin typeface="+mj-lt"/>
                <a:cs typeface="Calibri" panose="020F0502020204030204" pitchFamily="34" charset="0"/>
              </a:rPr>
              <a:t> is </a:t>
            </a:r>
            <a:r>
              <a:rPr lang="en-US" b="1" dirty="0">
                <a:solidFill>
                  <a:srgbClr val="00B050"/>
                </a:solidFill>
                <a:latin typeface="+mj-lt"/>
                <a:cs typeface="Calibri" panose="020F0502020204030204" pitchFamily="34" charset="0"/>
              </a:rPr>
              <a:t>thrown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because </a:t>
            </a:r>
            <a:r>
              <a:rPr lang="en-US" b="1" dirty="0" err="1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module.exports</a:t>
            </a:r>
            <a:r>
              <a:rPr lang="en-US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en-US" dirty="0">
                <a:latin typeface="+mj-lt"/>
                <a:cs typeface="Calibri" panose="020F0502020204030204" pitchFamily="34" charset="0"/>
              </a:rPr>
              <a:t>is </a:t>
            </a:r>
            <a:r>
              <a:rPr lang="en-US" b="1" dirty="0">
                <a:solidFill>
                  <a:srgbClr val="7030A0"/>
                </a:solidFill>
                <a:latin typeface="+mj-lt"/>
                <a:cs typeface="Calibri" panose="020F0502020204030204" pitchFamily="34" charset="0"/>
              </a:rPr>
              <a:t>empty</a:t>
            </a:r>
            <a:r>
              <a:rPr lang="en-US" dirty="0">
                <a:latin typeface="+mj-lt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13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a local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To use a </a:t>
            </a:r>
            <a:r>
              <a:rPr lang="en-US" b="1" dirty="0">
                <a:solidFill>
                  <a:schemeClr val="accent2"/>
                </a:solidFill>
              </a:rPr>
              <a:t>local module </a:t>
            </a:r>
            <a:r>
              <a:rPr lang="en-US" dirty="0"/>
              <a:t>we need </a:t>
            </a:r>
            <a:r>
              <a:rPr lang="en-US" b="1" dirty="0">
                <a:solidFill>
                  <a:srgbClr val="0070C0"/>
                </a:solidFill>
              </a:rPr>
              <a:t>two steps</a:t>
            </a:r>
            <a:r>
              <a:rPr lang="en-US" dirty="0"/>
              <a:t>: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export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module.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Import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2"/>
                </a:solidFill>
              </a:rPr>
              <a:t>module</a:t>
            </a:r>
            <a:r>
              <a:rPr lang="en-US" dirty="0"/>
              <a:t> and use it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other files </a:t>
            </a:r>
            <a:r>
              <a:rPr lang="en-US" dirty="0"/>
              <a:t>as per </a:t>
            </a:r>
            <a:r>
              <a:rPr lang="en-US" b="1" dirty="0">
                <a:solidFill>
                  <a:srgbClr val="FFC000"/>
                </a:solidFill>
              </a:rPr>
              <a:t>requirements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7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do we export a module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In order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export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/>
                </a:solidFill>
              </a:rPr>
              <a:t>module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need to use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special object </a:t>
            </a:r>
            <a:r>
              <a:rPr lang="en-US" dirty="0"/>
              <a:t>called </a:t>
            </a:r>
            <a:r>
              <a:rPr lang="en-US" b="1" u="sng" dirty="0">
                <a:solidFill>
                  <a:srgbClr val="7030A0"/>
                </a:solidFill>
              </a:rPr>
              <a:t>module</a:t>
            </a:r>
            <a:r>
              <a:rPr lang="en-US" dirty="0"/>
              <a:t> 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b="1" dirty="0">
                <a:solidFill>
                  <a:srgbClr val="FFC000"/>
                </a:solidFill>
              </a:rPr>
              <a:t>JS file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2"/>
                </a:solidFill>
              </a:rPr>
              <a:t>recognized</a:t>
            </a:r>
            <a:r>
              <a:rPr lang="en-US" dirty="0"/>
              <a:t> by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as a </a:t>
            </a:r>
            <a:r>
              <a:rPr lang="en-US" b="1" dirty="0">
                <a:solidFill>
                  <a:srgbClr val="00B050"/>
                </a:solidFill>
              </a:rPr>
              <a:t>separate module</a:t>
            </a:r>
            <a:r>
              <a:rPr lang="en-US" dirty="0"/>
              <a:t>  and it </a:t>
            </a:r>
            <a:r>
              <a:rPr lang="en-US" b="1" dirty="0">
                <a:solidFill>
                  <a:schemeClr val="accent1"/>
                </a:solidFill>
              </a:rPr>
              <a:t>gets</a:t>
            </a:r>
            <a:r>
              <a:rPr lang="en-US" dirty="0"/>
              <a:t> its </a:t>
            </a:r>
            <a:r>
              <a:rPr lang="en-US" b="1" u="sng" dirty="0">
                <a:solidFill>
                  <a:srgbClr val="7030A0"/>
                </a:solidFill>
              </a:rPr>
              <a:t>module</a:t>
            </a:r>
            <a:r>
              <a:rPr lang="en-US" dirty="0"/>
              <a:t> object, which </a:t>
            </a:r>
            <a:r>
              <a:rPr lang="en-US" b="1" dirty="0">
                <a:solidFill>
                  <a:srgbClr val="002060"/>
                </a:solidFill>
              </a:rPr>
              <a:t>represents</a:t>
            </a:r>
            <a:r>
              <a:rPr lang="en-US" dirty="0"/>
              <a:t> the </a:t>
            </a:r>
            <a:r>
              <a:rPr lang="en-US" b="1" dirty="0">
                <a:solidFill>
                  <a:srgbClr val="FFC000"/>
                </a:solidFill>
              </a:rPr>
              <a:t>module itself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</a:t>
            </a:r>
            <a:r>
              <a:rPr lang="en-US" b="1" dirty="0">
                <a:solidFill>
                  <a:schemeClr val="accent3"/>
                </a:solidFill>
              </a:rPr>
              <a:t>module's object </a:t>
            </a:r>
            <a:r>
              <a:rPr lang="en-US" dirty="0"/>
              <a:t>(also </a:t>
            </a:r>
            <a:r>
              <a:rPr lang="en-US" b="1" dirty="0">
                <a:solidFill>
                  <a:schemeClr val="accent1"/>
                </a:solidFill>
              </a:rPr>
              <a:t>known</a:t>
            </a:r>
            <a:r>
              <a:rPr lang="en-US" dirty="0"/>
              <a:t> as a </a:t>
            </a:r>
            <a:r>
              <a:rPr lang="en-US" b="1" dirty="0">
                <a:solidFill>
                  <a:srgbClr val="C00000"/>
                </a:solidFill>
              </a:rPr>
              <a:t>free variable</a:t>
            </a:r>
            <a:r>
              <a:rPr lang="en-US" dirty="0"/>
              <a:t>) is </a:t>
            </a:r>
            <a:r>
              <a:rPr lang="en-US" b="1" dirty="0">
                <a:solidFill>
                  <a:srgbClr val="0070C0"/>
                </a:solidFill>
              </a:rPr>
              <a:t>unique</a:t>
            </a:r>
            <a:r>
              <a:rPr lang="en-US" dirty="0"/>
              <a:t> an includes details such as the </a:t>
            </a:r>
            <a:r>
              <a:rPr lang="en-US" b="1" dirty="0">
                <a:solidFill>
                  <a:schemeClr val="accent1"/>
                </a:solidFill>
              </a:rPr>
              <a:t>filename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</a:rPr>
              <a:t>information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exported variables</a:t>
            </a:r>
            <a:r>
              <a:rPr lang="en-US" dirty="0"/>
              <a:t>, and more.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71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Displaying </a:t>
            </a:r>
            <a:r>
              <a:rPr lang="en-US" sz="2700" b="1" cap="none" dirty="0"/>
              <a:t>module</a:t>
            </a:r>
            <a:r>
              <a:rPr lang="en-US" sz="2700" b="1" dirty="0"/>
              <a:t> object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DDEABE-87FB-9B51-920A-4CE3A13E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142" y="4065454"/>
            <a:ext cx="7956550" cy="267591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E42F-2EA2-F757-7CDB-B13CBC99491E}"/>
              </a:ext>
            </a:extLst>
          </p:cNvPr>
          <p:cNvSpPr txBox="1"/>
          <p:nvPr/>
        </p:nvSpPr>
        <p:spPr>
          <a:xfrm>
            <a:off x="683568" y="364549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0523" y="2030748"/>
            <a:ext cx="7956549" cy="12930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demo.js</a:t>
            </a:r>
          </a:p>
        </p:txBody>
      </p:sp>
    </p:spTree>
    <p:extLst>
      <p:ext uri="{BB962C8B-B14F-4D97-AF65-F5344CB8AC3E}">
        <p14:creationId xmlns:p14="http://schemas.microsoft.com/office/powerpoint/2010/main" val="382462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module.exports</a:t>
            </a:r>
            <a:r>
              <a:rPr lang="en-US" sz="2700" b="1" cap="none" dirty="0"/>
              <a:t> </a:t>
            </a:r>
            <a:r>
              <a:rPr lang="en-US" sz="2700" b="1" dirty="0"/>
              <a:t>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exports</a:t>
            </a:r>
            <a:r>
              <a:rPr lang="en-US" dirty="0"/>
              <a:t> property of the </a:t>
            </a:r>
            <a:r>
              <a:rPr lang="en-US" b="1" dirty="0">
                <a:solidFill>
                  <a:schemeClr val="accent2"/>
                </a:solidFill>
              </a:rPr>
              <a:t>module</a:t>
            </a:r>
            <a:r>
              <a:rPr lang="en-US" dirty="0"/>
              <a:t> object is 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dirty="0"/>
              <a:t> in itself.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contains</a:t>
            </a:r>
            <a:r>
              <a:rPr lang="en-US" dirty="0"/>
              <a:t> all of the </a:t>
            </a:r>
            <a:r>
              <a:rPr lang="en-US" b="1" dirty="0">
                <a:solidFill>
                  <a:srgbClr val="FFC000"/>
                </a:solidFill>
              </a:rPr>
              <a:t>variables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objects</a:t>
            </a:r>
            <a:r>
              <a:rPr lang="en-US" dirty="0"/>
              <a:t>, and </a:t>
            </a:r>
            <a:r>
              <a:rPr lang="en-US" b="1" dirty="0">
                <a:solidFill>
                  <a:srgbClr val="FFC000"/>
                </a:solidFill>
              </a:rPr>
              <a:t>functions</a:t>
            </a:r>
            <a:r>
              <a:rPr lang="en-US" dirty="0"/>
              <a:t> from our </a:t>
            </a:r>
            <a:r>
              <a:rPr lang="en-US" b="1" dirty="0">
                <a:solidFill>
                  <a:schemeClr val="accent2"/>
                </a:solidFill>
              </a:rPr>
              <a:t>current module </a:t>
            </a:r>
            <a:r>
              <a:rPr lang="en-US" dirty="0"/>
              <a:t>that we want to </a:t>
            </a:r>
            <a:r>
              <a:rPr lang="en-US" b="1" dirty="0">
                <a:solidFill>
                  <a:schemeClr val="accent1"/>
                </a:solidFill>
              </a:rPr>
              <a:t>export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Also</a:t>
            </a:r>
            <a:r>
              <a:rPr lang="en-US" dirty="0"/>
              <a:t>, we can </a:t>
            </a:r>
            <a:r>
              <a:rPr lang="en-US" b="1" dirty="0">
                <a:solidFill>
                  <a:srgbClr val="0070C0"/>
                </a:solidFill>
              </a:rPr>
              <a:t>add</a:t>
            </a:r>
            <a:r>
              <a:rPr lang="en-US" dirty="0"/>
              <a:t> other (</a:t>
            </a:r>
            <a:r>
              <a:rPr lang="en-US" b="1" dirty="0">
                <a:solidFill>
                  <a:schemeClr val="accent2"/>
                </a:solidFill>
              </a:rPr>
              <a:t>current module</a:t>
            </a:r>
            <a:r>
              <a:rPr lang="en-US" dirty="0"/>
              <a:t>) </a:t>
            </a:r>
            <a:r>
              <a:rPr lang="en-US" b="1" dirty="0">
                <a:solidFill>
                  <a:srgbClr val="FFC000"/>
                </a:solidFill>
              </a:rPr>
              <a:t>objects</a:t>
            </a:r>
            <a:r>
              <a:rPr lang="en-US" dirty="0"/>
              <a:t> to it that we want to be </a:t>
            </a:r>
            <a:r>
              <a:rPr lang="en-US" b="1" dirty="0">
                <a:solidFill>
                  <a:srgbClr val="7030A0"/>
                </a:solidFill>
              </a:rPr>
              <a:t>available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other files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8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Adding members to </a:t>
            </a:r>
            <a:r>
              <a:rPr lang="en-US" sz="2700" b="1" cap="none" dirty="0" err="1"/>
              <a:t>module.exports</a:t>
            </a:r>
            <a:r>
              <a:rPr lang="en-US" sz="2700" b="1" cap="none" dirty="0"/>
              <a:t> </a:t>
            </a:r>
            <a:endParaRPr lang="en-US" sz="27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DDEABE-87FB-9B51-920A-4CE3A13E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258" y="4869160"/>
            <a:ext cx="7956550" cy="120408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E42F-2EA2-F757-7CDB-B13CBC99491E}"/>
              </a:ext>
            </a:extLst>
          </p:cNvPr>
          <p:cNvSpPr txBox="1"/>
          <p:nvPr/>
        </p:nvSpPr>
        <p:spPr>
          <a:xfrm>
            <a:off x="683568" y="44998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D0501-B7C9-10E8-D957-EE3455E3A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2044698"/>
            <a:ext cx="7956549" cy="1960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41F89C-A904-B7F7-F680-FDCC0B0B0D76}"/>
              </a:ext>
            </a:extLst>
          </p:cNvPr>
          <p:cNvSpPr txBox="1"/>
          <p:nvPr/>
        </p:nvSpPr>
        <p:spPr>
          <a:xfrm>
            <a:off x="683568" y="17090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demo.js</a:t>
            </a:r>
          </a:p>
        </p:txBody>
      </p:sp>
    </p:spTree>
    <p:extLst>
      <p:ext uri="{BB962C8B-B14F-4D97-AF65-F5344CB8AC3E}">
        <p14:creationId xmlns:p14="http://schemas.microsoft.com/office/powerpoint/2010/main" val="3603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and exporting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26DAFA1-FDAE-0D28-B183-3341D762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70843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welcome.js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C2A387-7227-7332-DEB5-A94192029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409863"/>
            <a:ext cx="8359824" cy="386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2323</TotalTime>
  <Words>1022</Words>
  <Application>Microsoft Office PowerPoint</Application>
  <PresentationFormat>On-screen Show (4:3)</PresentationFormat>
  <Paragraphs>201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Local modules</vt:lpstr>
      <vt:lpstr>using a local module</vt:lpstr>
      <vt:lpstr>How do we export a module ?</vt:lpstr>
      <vt:lpstr>Displaying module object</vt:lpstr>
      <vt:lpstr>The module.exports property</vt:lpstr>
      <vt:lpstr>Adding members to module.exports </vt:lpstr>
      <vt:lpstr>Creating and exporting</vt:lpstr>
      <vt:lpstr>Creating and exporting</vt:lpstr>
      <vt:lpstr>Importing a local module</vt:lpstr>
      <vt:lpstr>Importing a local module</vt:lpstr>
      <vt:lpstr>Importing a local module</vt:lpstr>
      <vt:lpstr>Full coDe</vt:lpstr>
      <vt:lpstr>Exporting multiple members</vt:lpstr>
      <vt:lpstr>first way</vt:lpstr>
      <vt:lpstr>Second way</vt:lpstr>
      <vt:lpstr>Important point</vt:lpstr>
      <vt:lpstr>Important point</vt:lpstr>
      <vt:lpstr>Importing only specific property</vt:lpstr>
      <vt:lpstr>Using destructuring</vt:lpstr>
      <vt:lpstr>Using .operator</vt:lpstr>
      <vt:lpstr>Exporting default value</vt:lpstr>
      <vt:lpstr>Exporting default value</vt:lpstr>
      <vt:lpstr>Exporting default value</vt:lpstr>
      <vt:lpstr>Using exports</vt:lpstr>
      <vt:lpstr>Using exports</vt:lpstr>
      <vt:lpstr>Using exports</vt:lpstr>
      <vt:lpstr>Using exports</vt:lpstr>
      <vt:lpstr>Using exports ON THE FLY</vt:lpstr>
      <vt:lpstr>Using exports ON THE FLY</vt:lpstr>
      <vt:lpstr>module.exports v/s exports ?</vt:lpstr>
      <vt:lpstr>Assigning object to module.exports</vt:lpstr>
      <vt:lpstr>Assigning object to exports</vt:lpstr>
      <vt:lpstr>WHY THE PREVIOUS CODE FAILED ?</vt:lpstr>
      <vt:lpstr>WHY THE PREVIOUS CODE FAILED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253</cp:revision>
  <dcterms:created xsi:type="dcterms:W3CDTF">2015-12-21T13:46:00Z</dcterms:created>
  <dcterms:modified xsi:type="dcterms:W3CDTF">2023-05-26T11:28:52Z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