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811" r:id="rId1"/>
  </p:sldMasterIdLst>
  <p:notesMasterIdLst>
    <p:notesMasterId r:id="rId28"/>
  </p:notesMasterIdLst>
  <p:sldIdLst>
    <p:sldId id="256" r:id="rId2"/>
    <p:sldId id="257" r:id="rId3"/>
    <p:sldId id="338" r:id="rId4"/>
    <p:sldId id="340" r:id="rId5"/>
    <p:sldId id="341" r:id="rId6"/>
    <p:sldId id="296" r:id="rId7"/>
    <p:sldId id="342" r:id="rId8"/>
    <p:sldId id="297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18" r:id="rId19"/>
    <p:sldId id="352" r:id="rId20"/>
    <p:sldId id="333" r:id="rId21"/>
    <p:sldId id="334" r:id="rId22"/>
    <p:sldId id="353" r:id="rId23"/>
    <p:sldId id="356" r:id="rId24"/>
    <p:sldId id="357" r:id="rId25"/>
    <p:sldId id="354" r:id="rId26"/>
    <p:sldId id="280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Gill Sans MT" panose="020B0502020104020203" pitchFamily="34" charset="0"/>
      <p:regular r:id="rId33"/>
      <p:bold r:id="rId34"/>
      <p:italic r:id="rId35"/>
      <p:boldItalic r:id="rId36"/>
    </p:embeddedFont>
    <p:embeddedFont>
      <p:font typeface="Roboto Slab" pitchFamily="2" charset="0"/>
      <p:regular r:id="rId37"/>
      <p:bold r:id="rId3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01FB10D-A61A-4DE4-8506-F670E7A89527}">
  <a:tblStyle styleId="{701FB10D-A61A-4DE4-8506-F670E7A895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98DAF6-0271-4389-B3DC-BA433CC306D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322" y="91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1B66128-34A0-4709-B963-7857EF2632D9}"/>
    <pc:docChg chg="addSld delSld modSld">
      <pc:chgData name="Sharma Computer Academy" userId="08476b32c11f4418" providerId="LiveId" clId="{D1B66128-34A0-4709-B963-7857EF2632D9}" dt="2023-01-27T05:09:10.880" v="550" actId="20577"/>
      <pc:docMkLst>
        <pc:docMk/>
      </pc:docMkLst>
      <pc:sldChg chg="modSp modAnim">
        <pc:chgData name="Sharma Computer Academy" userId="08476b32c11f4418" providerId="LiveId" clId="{D1B66128-34A0-4709-B963-7857EF2632D9}" dt="2023-01-27T05:00:06.696" v="521"/>
        <pc:sldMkLst>
          <pc:docMk/>
          <pc:sldMk cId="0" sldId="257"/>
        </pc:sldMkLst>
        <pc:spChg chg="mod">
          <ac:chgData name="Sharma Computer Academy" userId="08476b32c11f4418" providerId="LiveId" clId="{D1B66128-34A0-4709-B963-7857EF2632D9}" dt="2023-01-27T04:59:52.656" v="52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D1B66128-34A0-4709-B963-7857EF2632D9}" dt="2023-01-25T05:20:03.452" v="426" actId="207"/>
        <pc:sldMkLst>
          <pc:docMk/>
          <pc:sldMk cId="0" sldId="296"/>
        </pc:sldMkLst>
        <pc:spChg chg="mod">
          <ac:chgData name="Sharma Computer Academy" userId="08476b32c11f4418" providerId="LiveId" clId="{D1B66128-34A0-4709-B963-7857EF2632D9}" dt="2023-01-25T05:20:03.452" v="426" actId="207"/>
          <ac:spMkLst>
            <pc:docMk/>
            <pc:sldMk cId="0" sldId="296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D1B66128-34A0-4709-B963-7857EF2632D9}" dt="2023-01-25T05:03:53.088" v="51" actId="20577"/>
        <pc:sldMkLst>
          <pc:docMk/>
          <pc:sldMk cId="0" sldId="318"/>
        </pc:sldMkLst>
        <pc:spChg chg="mod">
          <ac:chgData name="Sharma Computer Academy" userId="08476b32c11f4418" providerId="LiveId" clId="{D1B66128-34A0-4709-B963-7857EF2632D9}" dt="2023-01-25T05:03:53.088" v="51" actId="20577"/>
          <ac:spMkLst>
            <pc:docMk/>
            <pc:sldMk cId="0" sldId="318"/>
            <ac:spMk id="10" creationId="{00000000-0000-0000-0000-000000000000}"/>
          </ac:spMkLst>
        </pc:spChg>
      </pc:sldChg>
      <pc:sldChg chg="addSp modSp mod modAnim">
        <pc:chgData name="Sharma Computer Academy" userId="08476b32c11f4418" providerId="LiveId" clId="{D1B66128-34A0-4709-B963-7857EF2632D9}" dt="2023-01-27T05:01:56.978" v="524" actId="207"/>
        <pc:sldMkLst>
          <pc:docMk/>
          <pc:sldMk cId="4204797286" sldId="338"/>
        </pc:sldMkLst>
        <pc:spChg chg="add mod">
          <ac:chgData name="Sharma Computer Academy" userId="08476b32c11f4418" providerId="LiveId" clId="{D1B66128-34A0-4709-B963-7857EF2632D9}" dt="2023-01-27T05:01:56.978" v="524" actId="207"/>
          <ac:spMkLst>
            <pc:docMk/>
            <pc:sldMk cId="4204797286" sldId="338"/>
            <ac:spMk id="3" creationId="{767F3C6B-C00E-5470-89BC-38E9D350ECA0}"/>
          </ac:spMkLst>
        </pc:spChg>
        <pc:picChg chg="add mod">
          <ac:chgData name="Sharma Computer Academy" userId="08476b32c11f4418" providerId="LiveId" clId="{D1B66128-34A0-4709-B963-7857EF2632D9}" dt="2023-01-25T05:22:40.515" v="471" actId="1076"/>
          <ac:picMkLst>
            <pc:docMk/>
            <pc:sldMk cId="4204797286" sldId="338"/>
            <ac:picMk id="2" creationId="{53DC81BE-E4A3-A9CA-19B2-42B2697C53B1}"/>
          </ac:picMkLst>
        </pc:picChg>
      </pc:sldChg>
      <pc:sldChg chg="del">
        <pc:chgData name="Sharma Computer Academy" userId="08476b32c11f4418" providerId="LiveId" clId="{D1B66128-34A0-4709-B963-7857EF2632D9}" dt="2023-01-25T05:23:21.149" v="474" actId="47"/>
        <pc:sldMkLst>
          <pc:docMk/>
          <pc:sldMk cId="2479017763" sldId="339"/>
        </pc:sldMkLst>
      </pc:sldChg>
      <pc:sldChg chg="modSp mod modAnim">
        <pc:chgData name="Sharma Computer Academy" userId="08476b32c11f4418" providerId="LiveId" clId="{D1B66128-34A0-4709-B963-7857EF2632D9}" dt="2023-01-25T05:25:37.969" v="509" actId="115"/>
        <pc:sldMkLst>
          <pc:docMk/>
          <pc:sldMk cId="508335418" sldId="340"/>
        </pc:sldMkLst>
        <pc:spChg chg="mod">
          <ac:chgData name="Sharma Computer Academy" userId="08476b32c11f4418" providerId="LiveId" clId="{D1B66128-34A0-4709-B963-7857EF2632D9}" dt="2023-01-25T05:25:37.969" v="509" actId="115"/>
          <ac:spMkLst>
            <pc:docMk/>
            <pc:sldMk cId="508335418" sldId="34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D1B66128-34A0-4709-B963-7857EF2632D9}" dt="2023-01-27T05:09:10.880" v="550" actId="20577"/>
        <pc:sldMkLst>
          <pc:docMk/>
          <pc:sldMk cId="3013767719" sldId="341"/>
        </pc:sldMkLst>
        <pc:spChg chg="mod">
          <ac:chgData name="Sharma Computer Academy" userId="08476b32c11f4418" providerId="LiveId" clId="{D1B66128-34A0-4709-B963-7857EF2632D9}" dt="2023-01-27T05:07:58.811" v="536" actId="14100"/>
          <ac:spMkLst>
            <pc:docMk/>
            <pc:sldMk cId="3013767719" sldId="341"/>
            <ac:spMk id="6" creationId="{E4AC9C1C-4B47-4073-A6DB-3D661257FB29}"/>
          </ac:spMkLst>
        </pc:spChg>
        <pc:spChg chg="mod">
          <ac:chgData name="Sharma Computer Academy" userId="08476b32c11f4418" providerId="LiveId" clId="{D1B66128-34A0-4709-B963-7857EF2632D9}" dt="2023-01-27T05:09:10.880" v="550" actId="20577"/>
          <ac:spMkLst>
            <pc:docMk/>
            <pc:sldMk cId="3013767719" sldId="341"/>
            <ac:spMk id="7" creationId="{00000000-0000-0000-0000-000000000000}"/>
          </ac:spMkLst>
        </pc:spChg>
        <pc:spChg chg="mod">
          <ac:chgData name="Sharma Computer Academy" userId="08476b32c11f4418" providerId="LiveId" clId="{D1B66128-34A0-4709-B963-7857EF2632D9}" dt="2023-01-27T05:08:27.442" v="543" actId="20577"/>
          <ac:spMkLst>
            <pc:docMk/>
            <pc:sldMk cId="3013767719" sldId="341"/>
            <ac:spMk id="8" creationId="{B418FF78-C007-4E1B-87F3-62D1B9D3580A}"/>
          </ac:spMkLst>
        </pc:spChg>
      </pc:sldChg>
      <pc:sldChg chg="modSp mod">
        <pc:chgData name="Sharma Computer Academy" userId="08476b32c11f4418" providerId="LiveId" clId="{D1B66128-34A0-4709-B963-7857EF2632D9}" dt="2023-01-25T05:20:19.722" v="428" actId="207"/>
        <pc:sldMkLst>
          <pc:docMk/>
          <pc:sldMk cId="3527635707" sldId="349"/>
        </pc:sldMkLst>
        <pc:spChg chg="mod">
          <ac:chgData name="Sharma Computer Academy" userId="08476b32c11f4418" providerId="LiveId" clId="{D1B66128-34A0-4709-B963-7857EF2632D9}" dt="2023-01-25T05:20:19.722" v="428" actId="207"/>
          <ac:spMkLst>
            <pc:docMk/>
            <pc:sldMk cId="3527635707" sldId="349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D1B66128-34A0-4709-B963-7857EF2632D9}" dt="2023-01-25T05:20:25.936" v="429" actId="207"/>
        <pc:sldMkLst>
          <pc:docMk/>
          <pc:sldMk cId="2171051162" sldId="350"/>
        </pc:sldMkLst>
        <pc:spChg chg="mod">
          <ac:chgData name="Sharma Computer Academy" userId="08476b32c11f4418" providerId="LiveId" clId="{D1B66128-34A0-4709-B963-7857EF2632D9}" dt="2023-01-25T05:20:25.936" v="429" actId="207"/>
          <ac:spMkLst>
            <pc:docMk/>
            <pc:sldMk cId="2171051162" sldId="350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D1B66128-34A0-4709-B963-7857EF2632D9}" dt="2023-01-25T05:04:02.472" v="55" actId="20577"/>
        <pc:sldMkLst>
          <pc:docMk/>
          <pc:sldMk cId="4265482660" sldId="352"/>
        </pc:sldMkLst>
        <pc:spChg chg="mod">
          <ac:chgData name="Sharma Computer Academy" userId="08476b32c11f4418" providerId="LiveId" clId="{D1B66128-34A0-4709-B963-7857EF2632D9}" dt="2023-01-25T05:04:02.472" v="55" actId="20577"/>
          <ac:spMkLst>
            <pc:docMk/>
            <pc:sldMk cId="4265482660" sldId="352"/>
            <ac:spMk id="2" creationId="{2987A7E5-DD8A-4022-B98C-E70FCBC6ACC0}"/>
          </ac:spMkLst>
        </pc:spChg>
      </pc:sldChg>
      <pc:sldChg chg="modSp mod">
        <pc:chgData name="Sharma Computer Academy" userId="08476b32c11f4418" providerId="LiveId" clId="{D1B66128-34A0-4709-B963-7857EF2632D9}" dt="2023-01-25T05:20:47.313" v="433" actId="20577"/>
        <pc:sldMkLst>
          <pc:docMk/>
          <pc:sldMk cId="2064137713" sldId="357"/>
        </pc:sldMkLst>
        <pc:spChg chg="mod">
          <ac:chgData name="Sharma Computer Academy" userId="08476b32c11f4418" providerId="LiveId" clId="{D1B66128-34A0-4709-B963-7857EF2632D9}" dt="2023-01-25T05:20:47.313" v="433" actId="20577"/>
          <ac:spMkLst>
            <pc:docMk/>
            <pc:sldMk cId="2064137713" sldId="357"/>
            <ac:spMk id="8" creationId="{E2853A6C-3847-4A93-A444-00796747D5DD}"/>
          </ac:spMkLst>
        </pc:spChg>
      </pc:sldChg>
      <pc:sldChg chg="modSp add del modAnim">
        <pc:chgData name="Sharma Computer Academy" userId="08476b32c11f4418" providerId="LiveId" clId="{D1B66128-34A0-4709-B963-7857EF2632D9}" dt="2023-01-27T05:08:53.965" v="544" actId="47"/>
        <pc:sldMkLst>
          <pc:docMk/>
          <pc:sldMk cId="20898167" sldId="358"/>
        </pc:sldMkLst>
        <pc:spChg chg="mod">
          <ac:chgData name="Sharma Computer Academy" userId="08476b32c11f4418" providerId="LiveId" clId="{D1B66128-34A0-4709-B963-7857EF2632D9}" dt="2023-01-25T05:19:40.995" v="423" actId="207"/>
          <ac:spMkLst>
            <pc:docMk/>
            <pc:sldMk cId="20898167" sldId="358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1309ADB6-6AF0-46A6-8047-DB1B9290D553}"/>
    <pc:docChg chg="undo custSel addSld delSld modSld sldOrd">
      <pc:chgData name="Sharma Computer Academy" userId="08476b32c11f4418" providerId="LiveId" clId="{1309ADB6-6AF0-46A6-8047-DB1B9290D553}" dt="2022-01-04T12:11:56.280" v="2297" actId="6549"/>
      <pc:docMkLst>
        <pc:docMk/>
      </pc:docMkLst>
      <pc:sldChg chg="modSp mod">
        <pc:chgData name="Sharma Computer Academy" userId="08476b32c11f4418" providerId="LiveId" clId="{1309ADB6-6AF0-46A6-8047-DB1B9290D553}" dt="2022-01-03T06:42:44.806" v="1963" actId="14100"/>
        <pc:sldMkLst>
          <pc:docMk/>
          <pc:sldMk cId="0" sldId="256"/>
        </pc:sldMkLst>
        <pc:spChg chg="mod">
          <ac:chgData name="Sharma Computer Academy" userId="08476b32c11f4418" providerId="LiveId" clId="{1309ADB6-6AF0-46A6-8047-DB1B9290D553}" dt="2022-01-03T06:42:44.806" v="1963" actId="14100"/>
          <ac:spMkLst>
            <pc:docMk/>
            <pc:sldMk cId="0" sldId="256"/>
            <ac:spMk id="70" creationId="{00000000-0000-0000-0000-000000000000}"/>
          </ac:spMkLst>
        </pc:spChg>
      </pc:sldChg>
      <pc:sldChg chg="modSp mod modAnim">
        <pc:chgData name="Sharma Computer Academy" userId="08476b32c11f4418" providerId="LiveId" clId="{1309ADB6-6AF0-46A6-8047-DB1B9290D553}" dt="2022-01-01T13:34:33.066" v="211" actId="115"/>
        <pc:sldMkLst>
          <pc:docMk/>
          <pc:sldMk cId="0" sldId="257"/>
        </pc:sldMkLst>
        <pc:spChg chg="mod">
          <ac:chgData name="Sharma Computer Academy" userId="08476b32c11f4418" providerId="LiveId" clId="{1309ADB6-6AF0-46A6-8047-DB1B9290D553}" dt="2022-01-01T13:34:33.066" v="211" actId="115"/>
          <ac:spMkLst>
            <pc:docMk/>
            <pc:sldMk cId="0" sldId="257"/>
            <ac:spMk id="7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31.560" v="7" actId="20577"/>
          <ac:spMkLst>
            <pc:docMk/>
            <pc:sldMk cId="0" sldId="257"/>
            <ac:spMk id="75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257"/>
            <ac:spMk id="79" creationId="{00000000-0000-0000-0000-000000000000}"/>
          </ac:spMkLst>
        </pc:spChg>
      </pc:sldChg>
      <pc:sldChg chg="modSp mod modAnim">
        <pc:chgData name="Sharma Computer Academy" userId="08476b32c11f4418" providerId="LiveId" clId="{1309ADB6-6AF0-46A6-8047-DB1B9290D553}" dt="2022-01-01T14:32:08.328" v="1144" actId="207"/>
        <pc:sldMkLst>
          <pc:docMk/>
          <pc:sldMk cId="0" sldId="296"/>
        </pc:sldMkLst>
        <pc:spChg chg="mod">
          <ac:chgData name="Sharma Computer Academy" userId="08476b32c11f4418" providerId="LiveId" clId="{1309ADB6-6AF0-46A6-8047-DB1B9290D553}" dt="2022-01-01T14:32:08.328" v="1144" actId="207"/>
          <ac:spMkLst>
            <pc:docMk/>
            <pc:sldMk cId="0" sldId="296"/>
            <ac:spMk id="7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55:24.298" v="552" actId="20577"/>
          <ac:spMkLst>
            <pc:docMk/>
            <pc:sldMk cId="0" sldId="296"/>
            <ac:spMk id="75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296"/>
            <ac:spMk id="79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1309ADB6-6AF0-46A6-8047-DB1B9290D553}" dt="2022-01-01T14:14:21.002" v="771"/>
        <pc:sldMkLst>
          <pc:docMk/>
          <pc:sldMk cId="0" sldId="297"/>
        </pc:sldMkLst>
        <pc:spChg chg="del mod">
          <ac:chgData name="Sharma Computer Academy" userId="08476b32c11f4418" providerId="LiveId" clId="{1309ADB6-6AF0-46A6-8047-DB1B9290D553}" dt="2022-01-01T14:05:18.765" v="756"/>
          <ac:spMkLst>
            <pc:docMk/>
            <pc:sldMk cId="0" sldId="297"/>
            <ac:spMk id="7" creationId="{00000000-0000-0000-0000-000000000000}"/>
          </ac:spMkLst>
        </pc:spChg>
        <pc:spChg chg="add mod">
          <ac:chgData name="Sharma Computer Academy" userId="08476b32c11f4418" providerId="LiveId" clId="{1309ADB6-6AF0-46A6-8047-DB1B9290D553}" dt="2022-01-01T14:14:21.002" v="771"/>
          <ac:spMkLst>
            <pc:docMk/>
            <pc:sldMk cId="0" sldId="297"/>
            <ac:spMk id="8" creationId="{E2853A6C-3847-4A93-A444-00796747D5DD}"/>
          </ac:spMkLst>
        </pc:spChg>
        <pc:spChg chg="mod">
          <ac:chgData name="Sharma Computer Academy" userId="08476b32c11f4418" providerId="LiveId" clId="{1309ADB6-6AF0-46A6-8047-DB1B9290D553}" dt="2022-01-01T14:04:38.139" v="744" actId="20577"/>
          <ac:spMkLst>
            <pc:docMk/>
            <pc:sldMk cId="0" sldId="297"/>
            <ac:spMk id="75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297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298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298"/>
            <ac:spMk id="75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298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4170783713" sldId="299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4170783713" sldId="299"/>
            <ac:spMk id="2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00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0"/>
            <ac:spMk id="75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0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01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1"/>
            <ac:spMk id="75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1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02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2"/>
            <ac:spMk id="75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2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03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3"/>
            <ac:spMk id="75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3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04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4"/>
            <ac:spMk id="75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4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05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5"/>
            <ac:spMk id="75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5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06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6"/>
            <ac:spMk id="75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6"/>
            <ac:spMk id="79" creationId="{00000000-0000-0000-0000-000000000000}"/>
          </ac:spMkLst>
        </pc:spChg>
      </pc:sldChg>
      <pc:sldChg chg="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07"/>
        </pc:sldMkLst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08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8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09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09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10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10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11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11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12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12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13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13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14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14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15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15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16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16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0" sldId="317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17"/>
            <ac:spMk id="79" creationId="{00000000-0000-0000-0000-000000000000}"/>
          </ac:spMkLst>
        </pc:spChg>
      </pc:sldChg>
      <pc:sldChg chg="modSp del mod modAnim">
        <pc:chgData name="Sharma Computer Academy" userId="08476b32c11f4418" providerId="LiveId" clId="{1309ADB6-6AF0-46A6-8047-DB1B9290D553}" dt="2022-01-03T06:45:38.751" v="1978" actId="20577"/>
        <pc:sldMkLst>
          <pc:docMk/>
          <pc:sldMk cId="0" sldId="318"/>
        </pc:sldMkLst>
        <pc:spChg chg="mod">
          <ac:chgData name="Sharma Computer Academy" userId="08476b32c11f4418" providerId="LiveId" clId="{1309ADB6-6AF0-46A6-8047-DB1B9290D553}" dt="2022-01-01T15:39:01.336" v="1916" actId="115"/>
          <ac:spMkLst>
            <pc:docMk/>
            <pc:sldMk cId="0" sldId="318"/>
            <ac:spMk id="10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3T06:45:38.751" v="1978" actId="20577"/>
          <ac:spMkLst>
            <pc:docMk/>
            <pc:sldMk cId="0" sldId="318"/>
            <ac:spMk id="75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0" sldId="318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3242925117" sldId="332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3242925117" sldId="332"/>
            <ac:spMk id="79" creationId="{00000000-0000-0000-0000-000000000000}"/>
          </ac:spMkLst>
        </pc:spChg>
      </pc:sldChg>
      <pc:sldChg chg="modSp del mod">
        <pc:chgData name="Sharma Computer Academy" userId="08476b32c11f4418" providerId="LiveId" clId="{1309ADB6-6AF0-46A6-8047-DB1B9290D553}" dt="2022-01-01T15:42:04.166" v="1925" actId="14100"/>
        <pc:sldMkLst>
          <pc:docMk/>
          <pc:sldMk cId="2115186614" sldId="333"/>
        </pc:sldMkLst>
        <pc:picChg chg="mod">
          <ac:chgData name="Sharma Computer Academy" userId="08476b32c11f4418" providerId="LiveId" clId="{1309ADB6-6AF0-46A6-8047-DB1B9290D553}" dt="2022-01-01T15:42:04.166" v="1925" actId="14100"/>
          <ac:picMkLst>
            <pc:docMk/>
            <pc:sldMk cId="2115186614" sldId="333"/>
            <ac:picMk id="3" creationId="{6AAA0CA7-C58E-42FE-89D8-A5A5AEA2226F}"/>
          </ac:picMkLst>
        </pc:picChg>
      </pc:sldChg>
      <pc:sldChg chg="modSp del mod">
        <pc:chgData name="Sharma Computer Academy" userId="08476b32c11f4418" providerId="LiveId" clId="{1309ADB6-6AF0-46A6-8047-DB1B9290D553}" dt="2022-01-04T08:38:25.922" v="2268" actId="14100"/>
        <pc:sldMkLst>
          <pc:docMk/>
          <pc:sldMk cId="869369222" sldId="334"/>
        </pc:sldMkLst>
        <pc:picChg chg="mod">
          <ac:chgData name="Sharma Computer Academy" userId="08476b32c11f4418" providerId="LiveId" clId="{1309ADB6-6AF0-46A6-8047-DB1B9290D553}" dt="2022-01-04T08:38:25.922" v="2268" actId="14100"/>
          <ac:picMkLst>
            <pc:docMk/>
            <pc:sldMk cId="869369222" sldId="334"/>
            <ac:picMk id="3" creationId="{6AAA0CA7-C58E-42FE-89D8-A5A5AEA2226F}"/>
          </ac:picMkLst>
        </pc:pic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1156784280" sldId="335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1156784280" sldId="335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3168518775" sldId="336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3168518775" sldId="336"/>
            <ac:spMk id="79" creationId="{00000000-0000-0000-0000-000000000000}"/>
          </ac:spMkLst>
        </pc:spChg>
      </pc:sldChg>
      <pc:sldChg chg="modSp del">
        <pc:chgData name="Sharma Computer Academy" userId="08476b32c11f4418" providerId="LiveId" clId="{1309ADB6-6AF0-46A6-8047-DB1B9290D553}" dt="2022-01-01T15:35:54.389" v="1722" actId="47"/>
        <pc:sldMkLst>
          <pc:docMk/>
          <pc:sldMk cId="3738598623" sldId="337"/>
        </pc:sldMkLst>
        <pc:spChg chg="mod">
          <ac:chgData name="Sharma Computer Academy" userId="08476b32c11f4418" providerId="LiveId" clId="{1309ADB6-6AF0-46A6-8047-DB1B9290D553}" dt="2022-01-01T13:30:25.284" v="2"/>
          <ac:spMkLst>
            <pc:docMk/>
            <pc:sldMk cId="3738598623" sldId="337"/>
            <ac:spMk id="79" creationId="{00000000-0000-0000-0000-000000000000}"/>
          </ac:spMkLst>
        </pc:spChg>
      </pc:sldChg>
      <pc:sldChg chg="modSp add mod modAnim">
        <pc:chgData name="Sharma Computer Academy" userId="08476b32c11f4418" providerId="LiveId" clId="{1309ADB6-6AF0-46A6-8047-DB1B9290D553}" dt="2022-01-01T13:36:25.469" v="252" actId="113"/>
        <pc:sldMkLst>
          <pc:docMk/>
          <pc:sldMk cId="4204797286" sldId="338"/>
        </pc:sldMkLst>
        <pc:spChg chg="mod">
          <ac:chgData name="Sharma Computer Academy" userId="08476b32c11f4418" providerId="LiveId" clId="{1309ADB6-6AF0-46A6-8047-DB1B9290D553}" dt="2022-01-01T13:36:25.469" v="252" actId="113"/>
          <ac:spMkLst>
            <pc:docMk/>
            <pc:sldMk cId="4204797286" sldId="338"/>
            <ac:spMk id="7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34:55.948" v="225" actId="20577"/>
          <ac:spMkLst>
            <pc:docMk/>
            <pc:sldMk cId="4204797286" sldId="338"/>
            <ac:spMk id="75" creationId="{00000000-0000-0000-0000-000000000000}"/>
          </ac:spMkLst>
        </pc:spChg>
      </pc:sldChg>
      <pc:sldChg chg="addSp modSp add mod modAnim">
        <pc:chgData name="Sharma Computer Academy" userId="08476b32c11f4418" providerId="LiveId" clId="{1309ADB6-6AF0-46A6-8047-DB1B9290D553}" dt="2022-01-01T13:39:02.815" v="303" actId="1076"/>
        <pc:sldMkLst>
          <pc:docMk/>
          <pc:sldMk cId="2479017763" sldId="339"/>
        </pc:sldMkLst>
        <pc:spChg chg="mod">
          <ac:chgData name="Sharma Computer Academy" userId="08476b32c11f4418" providerId="LiveId" clId="{1309ADB6-6AF0-46A6-8047-DB1B9290D553}" dt="2022-01-01T13:36:59.245" v="258" actId="5793"/>
          <ac:spMkLst>
            <pc:docMk/>
            <pc:sldMk cId="2479017763" sldId="339"/>
            <ac:spMk id="7" creationId="{00000000-0000-0000-0000-000000000000}"/>
          </ac:spMkLst>
        </pc:spChg>
        <pc:spChg chg="add mod">
          <ac:chgData name="Sharma Computer Academy" userId="08476b32c11f4418" providerId="LiveId" clId="{1309ADB6-6AF0-46A6-8047-DB1B9290D553}" dt="2022-01-01T13:38:04.811" v="269" actId="14100"/>
          <ac:spMkLst>
            <pc:docMk/>
            <pc:sldMk cId="2479017763" sldId="339"/>
            <ac:spMk id="8" creationId="{0D67B422-FB79-451E-BE93-96391A483500}"/>
          </ac:spMkLst>
        </pc:spChg>
        <pc:spChg chg="add mod">
          <ac:chgData name="Sharma Computer Academy" userId="08476b32c11f4418" providerId="LiveId" clId="{1309ADB6-6AF0-46A6-8047-DB1B9290D553}" dt="2022-01-01T13:38:36.527" v="292" actId="207"/>
          <ac:spMkLst>
            <pc:docMk/>
            <pc:sldMk cId="2479017763" sldId="339"/>
            <ac:spMk id="9" creationId="{D1275C97-0787-43AA-ABB3-FC13B5B11DE7}"/>
          </ac:spMkLst>
        </pc:spChg>
        <pc:spChg chg="add mod">
          <ac:chgData name="Sharma Computer Academy" userId="08476b32c11f4418" providerId="LiveId" clId="{1309ADB6-6AF0-46A6-8047-DB1B9290D553}" dt="2022-01-01T13:39:02.815" v="303" actId="1076"/>
          <ac:spMkLst>
            <pc:docMk/>
            <pc:sldMk cId="2479017763" sldId="339"/>
            <ac:spMk id="10" creationId="{23F8F382-8FDD-4B6B-B37B-529C6AF684C9}"/>
          </ac:spMkLst>
        </pc:spChg>
        <pc:spChg chg="mod">
          <ac:chgData name="Sharma Computer Academy" userId="08476b32c11f4418" providerId="LiveId" clId="{1309ADB6-6AF0-46A6-8047-DB1B9290D553}" dt="2022-01-01T13:38:22.774" v="290" actId="20577"/>
          <ac:spMkLst>
            <pc:docMk/>
            <pc:sldMk cId="2479017763" sldId="339"/>
            <ac:spMk id="75" creationId="{00000000-0000-0000-0000-000000000000}"/>
          </ac:spMkLst>
        </pc:spChg>
        <pc:picChg chg="add mod">
          <ac:chgData name="Sharma Computer Academy" userId="08476b32c11f4418" providerId="LiveId" clId="{1309ADB6-6AF0-46A6-8047-DB1B9290D553}" dt="2022-01-01T13:38:54.483" v="301" actId="1038"/>
          <ac:picMkLst>
            <pc:docMk/>
            <pc:sldMk cId="2479017763" sldId="339"/>
            <ac:picMk id="6" creationId="{0A244C7B-CF01-4341-8A7C-65001DA0984E}"/>
          </ac:picMkLst>
        </pc:picChg>
      </pc:sldChg>
      <pc:sldChg chg="modSp add mod ord modAnim">
        <pc:chgData name="Sharma Computer Academy" userId="08476b32c11f4418" providerId="LiveId" clId="{1309ADB6-6AF0-46A6-8047-DB1B9290D553}" dt="2022-01-04T08:22:32.512" v="2229" actId="20577"/>
        <pc:sldMkLst>
          <pc:docMk/>
          <pc:sldMk cId="508335418" sldId="340"/>
        </pc:sldMkLst>
        <pc:spChg chg="mod">
          <ac:chgData name="Sharma Computer Academy" userId="08476b32c11f4418" providerId="LiveId" clId="{1309ADB6-6AF0-46A6-8047-DB1B9290D553}" dt="2022-01-04T08:22:32.512" v="2229" actId="20577"/>
          <ac:spMkLst>
            <pc:docMk/>
            <pc:sldMk cId="508335418" sldId="340"/>
            <ac:spMk id="7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3:44:06.729" v="348" actId="20577"/>
          <ac:spMkLst>
            <pc:docMk/>
            <pc:sldMk cId="508335418" sldId="340"/>
            <ac:spMk id="75" creationId="{00000000-0000-0000-0000-000000000000}"/>
          </ac:spMkLst>
        </pc:spChg>
      </pc:sldChg>
      <pc:sldChg chg="addSp modSp add mod modAnim">
        <pc:chgData name="Sharma Computer Academy" userId="08476b32c11f4418" providerId="LiveId" clId="{1309ADB6-6AF0-46A6-8047-DB1B9290D553}" dt="2022-01-04T08:24:11.542" v="2264" actId="20577"/>
        <pc:sldMkLst>
          <pc:docMk/>
          <pc:sldMk cId="3013767719" sldId="341"/>
        </pc:sldMkLst>
        <pc:spChg chg="add mod">
          <ac:chgData name="Sharma Computer Academy" userId="08476b32c11f4418" providerId="LiveId" clId="{1309ADB6-6AF0-46A6-8047-DB1B9290D553}" dt="2022-01-01T13:51:44.387" v="466" actId="1036"/>
          <ac:spMkLst>
            <pc:docMk/>
            <pc:sldMk cId="3013767719" sldId="341"/>
            <ac:spMk id="6" creationId="{E4AC9C1C-4B47-4073-A6DB-3D661257FB29}"/>
          </ac:spMkLst>
        </pc:spChg>
        <pc:spChg chg="mod">
          <ac:chgData name="Sharma Computer Academy" userId="08476b32c11f4418" providerId="LiveId" clId="{1309ADB6-6AF0-46A6-8047-DB1B9290D553}" dt="2022-01-04T08:24:11.542" v="2264" actId="20577"/>
          <ac:spMkLst>
            <pc:docMk/>
            <pc:sldMk cId="3013767719" sldId="341"/>
            <ac:spMk id="7" creationId="{00000000-0000-0000-0000-000000000000}"/>
          </ac:spMkLst>
        </pc:spChg>
        <pc:spChg chg="add mod">
          <ac:chgData name="Sharma Computer Academy" userId="08476b32c11f4418" providerId="LiveId" clId="{1309ADB6-6AF0-46A6-8047-DB1B9290D553}" dt="2022-01-01T13:52:17.510" v="480" actId="207"/>
          <ac:spMkLst>
            <pc:docMk/>
            <pc:sldMk cId="3013767719" sldId="341"/>
            <ac:spMk id="8" creationId="{B418FF78-C007-4E1B-87F3-62D1B9D3580A}"/>
          </ac:spMkLst>
        </pc:spChg>
        <pc:spChg chg="mod">
          <ac:chgData name="Sharma Computer Academy" userId="08476b32c11f4418" providerId="LiveId" clId="{1309ADB6-6AF0-46A6-8047-DB1B9290D553}" dt="2022-01-04T08:23:42.679" v="2263" actId="20577"/>
          <ac:spMkLst>
            <pc:docMk/>
            <pc:sldMk cId="3013767719" sldId="341"/>
            <ac:spMk id="75" creationId="{00000000-0000-0000-0000-000000000000}"/>
          </ac:spMkLst>
        </pc:spChg>
      </pc:sldChg>
      <pc:sldChg chg="addSp modSp add mod modAnim">
        <pc:chgData name="Sharma Computer Academy" userId="08476b32c11f4418" providerId="LiveId" clId="{1309ADB6-6AF0-46A6-8047-DB1B9290D553}" dt="2022-01-01T14:31:45.390" v="1142" actId="207"/>
        <pc:sldMkLst>
          <pc:docMk/>
          <pc:sldMk cId="2498312923" sldId="342"/>
        </pc:sldMkLst>
        <pc:spChg chg="mod">
          <ac:chgData name="Sharma Computer Academy" userId="08476b32c11f4418" providerId="LiveId" clId="{1309ADB6-6AF0-46A6-8047-DB1B9290D553}" dt="2022-01-01T14:03:57.320" v="697" actId="207"/>
          <ac:spMkLst>
            <pc:docMk/>
            <pc:sldMk cId="2498312923" sldId="342"/>
            <ac:spMk id="7" creationId="{00000000-0000-0000-0000-000000000000}"/>
          </ac:spMkLst>
        </pc:spChg>
        <pc:spChg chg="add mod">
          <ac:chgData name="Sharma Computer Academy" userId="08476b32c11f4418" providerId="LiveId" clId="{1309ADB6-6AF0-46A6-8047-DB1B9290D553}" dt="2022-01-01T14:31:45.390" v="1142" actId="207"/>
          <ac:spMkLst>
            <pc:docMk/>
            <pc:sldMk cId="2498312923" sldId="342"/>
            <ac:spMk id="8" creationId="{28C5AEBC-A967-404A-B887-AEAC3F678ED2}"/>
          </ac:spMkLst>
        </pc:spChg>
        <pc:spChg chg="mod">
          <ac:chgData name="Sharma Computer Academy" userId="08476b32c11f4418" providerId="LiveId" clId="{1309ADB6-6AF0-46A6-8047-DB1B9290D553}" dt="2022-01-01T14:00:18.544" v="648" actId="20577"/>
          <ac:spMkLst>
            <pc:docMk/>
            <pc:sldMk cId="2498312923" sldId="342"/>
            <ac:spMk id="75" creationId="{00000000-0000-0000-0000-000000000000}"/>
          </ac:spMkLst>
        </pc:spChg>
      </pc:sldChg>
      <pc:sldChg chg="modSp add mod ord modAnim">
        <pc:chgData name="Sharma Computer Academy" userId="08476b32c11f4418" providerId="LiveId" clId="{1309ADB6-6AF0-46A6-8047-DB1B9290D553}" dt="2022-01-01T14:17:48.285" v="888" actId="20577"/>
        <pc:sldMkLst>
          <pc:docMk/>
          <pc:sldMk cId="3906233705" sldId="343"/>
        </pc:sldMkLst>
        <pc:spChg chg="mod">
          <ac:chgData name="Sharma Computer Academy" userId="08476b32c11f4418" providerId="LiveId" clId="{1309ADB6-6AF0-46A6-8047-DB1B9290D553}" dt="2022-01-01T14:17:48.285" v="888" actId="20577"/>
          <ac:spMkLst>
            <pc:docMk/>
            <pc:sldMk cId="3906233705" sldId="343"/>
            <ac:spMk id="7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4:15:15.309" v="803" actId="20577"/>
          <ac:spMkLst>
            <pc:docMk/>
            <pc:sldMk cId="3906233705" sldId="343"/>
            <ac:spMk id="75" creationId="{00000000-0000-0000-0000-000000000000}"/>
          </ac:spMkLst>
        </pc:spChg>
      </pc:sldChg>
      <pc:sldChg chg="modSp mod modAnim">
        <pc:chgData name="Sharma Computer Academy" userId="08476b32c11f4418" providerId="LiveId" clId="{1309ADB6-6AF0-46A6-8047-DB1B9290D553}" dt="2022-01-01T14:31:23.869" v="1135" actId="207"/>
        <pc:sldMkLst>
          <pc:docMk/>
          <pc:sldMk cId="2441421549" sldId="344"/>
        </pc:sldMkLst>
        <pc:spChg chg="mod">
          <ac:chgData name="Sharma Computer Academy" userId="08476b32c11f4418" providerId="LiveId" clId="{1309ADB6-6AF0-46A6-8047-DB1B9290D553}" dt="2022-01-01T14:24:29.066" v="986" actId="6549"/>
          <ac:spMkLst>
            <pc:docMk/>
            <pc:sldMk cId="2441421549" sldId="344"/>
            <ac:spMk id="7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4:31:23.869" v="1135" actId="207"/>
          <ac:spMkLst>
            <pc:docMk/>
            <pc:sldMk cId="2441421549" sldId="344"/>
            <ac:spMk id="8" creationId="{28C5AEBC-A967-404A-B887-AEAC3F678ED2}"/>
          </ac:spMkLst>
        </pc:spChg>
        <pc:spChg chg="mod">
          <ac:chgData name="Sharma Computer Academy" userId="08476b32c11f4418" providerId="LiveId" clId="{1309ADB6-6AF0-46A6-8047-DB1B9290D553}" dt="2022-01-01T14:21:15.143" v="897" actId="20577"/>
          <ac:spMkLst>
            <pc:docMk/>
            <pc:sldMk cId="2441421549" sldId="344"/>
            <ac:spMk id="75" creationId="{00000000-0000-0000-0000-000000000000}"/>
          </ac:spMkLst>
        </pc:spChg>
      </pc:sldChg>
      <pc:sldChg chg="modSp add mod">
        <pc:chgData name="Sharma Computer Academy" userId="08476b32c11f4418" providerId="LiveId" clId="{1309ADB6-6AF0-46A6-8047-DB1B9290D553}" dt="2022-01-01T14:24:26.525" v="985" actId="20577"/>
        <pc:sldMkLst>
          <pc:docMk/>
          <pc:sldMk cId="2740881284" sldId="345"/>
        </pc:sldMkLst>
        <pc:spChg chg="mod">
          <ac:chgData name="Sharma Computer Academy" userId="08476b32c11f4418" providerId="LiveId" clId="{1309ADB6-6AF0-46A6-8047-DB1B9290D553}" dt="2022-01-01T14:24:26.525" v="985" actId="20577"/>
          <ac:spMkLst>
            <pc:docMk/>
            <pc:sldMk cId="2740881284" sldId="345"/>
            <ac:spMk id="7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4:24:18.720" v="984" actId="1036"/>
          <ac:spMkLst>
            <pc:docMk/>
            <pc:sldMk cId="2740881284" sldId="345"/>
            <ac:spMk id="8" creationId="{28C5AEBC-A967-404A-B887-AEAC3F678ED2}"/>
          </ac:spMkLst>
        </pc:spChg>
        <pc:spChg chg="mod">
          <ac:chgData name="Sharma Computer Academy" userId="08476b32c11f4418" providerId="LiveId" clId="{1309ADB6-6AF0-46A6-8047-DB1B9290D553}" dt="2022-01-01T14:22:50.462" v="920" actId="20577"/>
          <ac:spMkLst>
            <pc:docMk/>
            <pc:sldMk cId="2740881284" sldId="345"/>
            <ac:spMk id="75" creationId="{00000000-0000-0000-0000-000000000000}"/>
          </ac:spMkLst>
        </pc:spChg>
      </pc:sldChg>
      <pc:sldChg chg="modSp add mod">
        <pc:chgData name="Sharma Computer Academy" userId="08476b32c11f4418" providerId="LiveId" clId="{1309ADB6-6AF0-46A6-8047-DB1B9290D553}" dt="2022-01-01T14:31:12.502" v="1133"/>
        <pc:sldMkLst>
          <pc:docMk/>
          <pc:sldMk cId="164746733" sldId="346"/>
        </pc:sldMkLst>
        <pc:spChg chg="mod">
          <ac:chgData name="Sharma Computer Academy" userId="08476b32c11f4418" providerId="LiveId" clId="{1309ADB6-6AF0-46A6-8047-DB1B9290D553}" dt="2022-01-01T14:25:38.773" v="1028" actId="20577"/>
          <ac:spMkLst>
            <pc:docMk/>
            <pc:sldMk cId="164746733" sldId="346"/>
            <ac:spMk id="7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4:31:12.502" v="1133"/>
          <ac:spMkLst>
            <pc:docMk/>
            <pc:sldMk cId="164746733" sldId="346"/>
            <ac:spMk id="8" creationId="{28C5AEBC-A967-404A-B887-AEAC3F678ED2}"/>
          </ac:spMkLst>
        </pc:spChg>
        <pc:spChg chg="mod">
          <ac:chgData name="Sharma Computer Academy" userId="08476b32c11f4418" providerId="LiveId" clId="{1309ADB6-6AF0-46A6-8047-DB1B9290D553}" dt="2022-01-01T14:25:05.105" v="994" actId="20577"/>
          <ac:spMkLst>
            <pc:docMk/>
            <pc:sldMk cId="164746733" sldId="346"/>
            <ac:spMk id="75" creationId="{00000000-0000-0000-0000-000000000000}"/>
          </ac:spMkLst>
        </pc:spChg>
      </pc:sldChg>
      <pc:sldChg chg="modSp add mod">
        <pc:chgData name="Sharma Computer Academy" userId="08476b32c11f4418" providerId="LiveId" clId="{1309ADB6-6AF0-46A6-8047-DB1B9290D553}" dt="2022-01-01T14:30:53.267" v="1131"/>
        <pc:sldMkLst>
          <pc:docMk/>
          <pc:sldMk cId="884493661" sldId="347"/>
        </pc:sldMkLst>
        <pc:spChg chg="mod">
          <ac:chgData name="Sharma Computer Academy" userId="08476b32c11f4418" providerId="LiveId" clId="{1309ADB6-6AF0-46A6-8047-DB1B9290D553}" dt="2022-01-01T14:28:20.213" v="1068" actId="20577"/>
          <ac:spMkLst>
            <pc:docMk/>
            <pc:sldMk cId="884493661" sldId="347"/>
            <ac:spMk id="7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4:30:53.267" v="1131"/>
          <ac:spMkLst>
            <pc:docMk/>
            <pc:sldMk cId="884493661" sldId="347"/>
            <ac:spMk id="8" creationId="{28C5AEBC-A967-404A-B887-AEAC3F678ED2}"/>
          </ac:spMkLst>
        </pc:spChg>
        <pc:spChg chg="mod">
          <ac:chgData name="Sharma Computer Academy" userId="08476b32c11f4418" providerId="LiveId" clId="{1309ADB6-6AF0-46A6-8047-DB1B9290D553}" dt="2022-01-01T14:28:08.873" v="1056" actId="20577"/>
          <ac:spMkLst>
            <pc:docMk/>
            <pc:sldMk cId="884493661" sldId="347"/>
            <ac:spMk id="75" creationId="{00000000-0000-0000-0000-000000000000}"/>
          </ac:spMkLst>
        </pc:spChg>
      </pc:sldChg>
      <pc:sldChg chg="modSp add mod">
        <pc:chgData name="Sharma Computer Academy" userId="08476b32c11f4418" providerId="LiveId" clId="{1309ADB6-6AF0-46A6-8047-DB1B9290D553}" dt="2022-01-01T14:33:53.514" v="1197" actId="207"/>
        <pc:sldMkLst>
          <pc:docMk/>
          <pc:sldMk cId="2566375628" sldId="348"/>
        </pc:sldMkLst>
        <pc:spChg chg="mod">
          <ac:chgData name="Sharma Computer Academy" userId="08476b32c11f4418" providerId="LiveId" clId="{1309ADB6-6AF0-46A6-8047-DB1B9290D553}" dt="2022-01-01T14:33:09.540" v="1172" actId="20577"/>
          <ac:spMkLst>
            <pc:docMk/>
            <pc:sldMk cId="2566375628" sldId="348"/>
            <ac:spMk id="7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4:33:53.514" v="1197" actId="207"/>
          <ac:spMkLst>
            <pc:docMk/>
            <pc:sldMk cId="2566375628" sldId="348"/>
            <ac:spMk id="8" creationId="{28C5AEBC-A967-404A-B887-AEAC3F678ED2}"/>
          </ac:spMkLst>
        </pc:spChg>
        <pc:spChg chg="mod">
          <ac:chgData name="Sharma Computer Academy" userId="08476b32c11f4418" providerId="LiveId" clId="{1309ADB6-6AF0-46A6-8047-DB1B9290D553}" dt="2022-01-01T14:32:41.890" v="1157" actId="20577"/>
          <ac:spMkLst>
            <pc:docMk/>
            <pc:sldMk cId="2566375628" sldId="348"/>
            <ac:spMk id="75" creationId="{00000000-0000-0000-0000-000000000000}"/>
          </ac:spMkLst>
        </pc:spChg>
      </pc:sldChg>
      <pc:sldChg chg="modSp mod modAnim">
        <pc:chgData name="Sharma Computer Academy" userId="08476b32c11f4418" providerId="LiveId" clId="{1309ADB6-6AF0-46A6-8047-DB1B9290D553}" dt="2022-01-01T14:51:57.849" v="1429" actId="20577"/>
        <pc:sldMkLst>
          <pc:docMk/>
          <pc:sldMk cId="3527635707" sldId="349"/>
        </pc:sldMkLst>
        <pc:spChg chg="mod">
          <ac:chgData name="Sharma Computer Academy" userId="08476b32c11f4418" providerId="LiveId" clId="{1309ADB6-6AF0-46A6-8047-DB1B9290D553}" dt="2022-01-01T14:51:57.849" v="1429" actId="20577"/>
          <ac:spMkLst>
            <pc:docMk/>
            <pc:sldMk cId="3527635707" sldId="349"/>
            <ac:spMk id="7" creationId="{00000000-0000-0000-0000-000000000000}"/>
          </ac:spMkLst>
        </pc:spChg>
        <pc:spChg chg="mod">
          <ac:chgData name="Sharma Computer Academy" userId="08476b32c11f4418" providerId="LiveId" clId="{1309ADB6-6AF0-46A6-8047-DB1B9290D553}" dt="2022-01-01T14:38:05.571" v="1243" actId="255"/>
          <ac:spMkLst>
            <pc:docMk/>
            <pc:sldMk cId="3527635707" sldId="349"/>
            <ac:spMk id="75" creationId="{00000000-0000-0000-0000-000000000000}"/>
          </ac:spMkLst>
        </pc:spChg>
      </pc:sldChg>
      <pc:sldChg chg="addSp modSp add mod modAnim">
        <pc:chgData name="Sharma Computer Academy" userId="08476b32c11f4418" providerId="LiveId" clId="{1309ADB6-6AF0-46A6-8047-DB1B9290D553}" dt="2022-01-01T14:57:49.584" v="1591" actId="14100"/>
        <pc:sldMkLst>
          <pc:docMk/>
          <pc:sldMk cId="2171051162" sldId="350"/>
        </pc:sldMkLst>
        <pc:spChg chg="add mod">
          <ac:chgData name="Sharma Computer Academy" userId="08476b32c11f4418" providerId="LiveId" clId="{1309ADB6-6AF0-46A6-8047-DB1B9290D553}" dt="2022-01-01T14:57:49.584" v="1591" actId="14100"/>
          <ac:spMkLst>
            <pc:docMk/>
            <pc:sldMk cId="2171051162" sldId="350"/>
            <ac:spMk id="6" creationId="{17477895-4FEB-4745-BE91-F372E22F95BC}"/>
          </ac:spMkLst>
        </pc:spChg>
        <pc:spChg chg="mod">
          <ac:chgData name="Sharma Computer Academy" userId="08476b32c11f4418" providerId="LiveId" clId="{1309ADB6-6AF0-46A6-8047-DB1B9290D553}" dt="2022-01-01T14:57:03.686" v="1582" actId="113"/>
          <ac:spMkLst>
            <pc:docMk/>
            <pc:sldMk cId="2171051162" sldId="350"/>
            <ac:spMk id="7" creationId="{00000000-0000-0000-0000-000000000000}"/>
          </ac:spMkLst>
        </pc:spChg>
      </pc:sldChg>
      <pc:sldChg chg="addSp delSp modSp add mod ord">
        <pc:chgData name="Sharma Computer Academy" userId="08476b32c11f4418" providerId="LiveId" clId="{1309ADB6-6AF0-46A6-8047-DB1B9290D553}" dt="2022-01-04T12:07:34.414" v="2281" actId="6549"/>
        <pc:sldMkLst>
          <pc:docMk/>
          <pc:sldMk cId="3326695900" sldId="351"/>
        </pc:sldMkLst>
        <pc:spChg chg="add del mod">
          <ac:chgData name="Sharma Computer Academy" userId="08476b32c11f4418" providerId="LiveId" clId="{1309ADB6-6AF0-46A6-8047-DB1B9290D553}" dt="2022-01-01T14:59:02.827" v="1597" actId="478"/>
          <ac:spMkLst>
            <pc:docMk/>
            <pc:sldMk cId="3326695900" sldId="351"/>
            <ac:spMk id="3" creationId="{2B3F1725-DFEC-4F74-B58C-AA54CD39BFF6}"/>
          </ac:spMkLst>
        </pc:spChg>
        <pc:spChg chg="mod">
          <ac:chgData name="Sharma Computer Academy" userId="08476b32c11f4418" providerId="LiveId" clId="{1309ADB6-6AF0-46A6-8047-DB1B9290D553}" dt="2022-01-04T12:07:34.414" v="2281" actId="6549"/>
          <ac:spMkLst>
            <pc:docMk/>
            <pc:sldMk cId="3326695900" sldId="351"/>
            <ac:spMk id="8" creationId="{E2853A6C-3847-4A93-A444-00796747D5DD}"/>
          </ac:spMkLst>
        </pc:spChg>
        <pc:spChg chg="add mod">
          <ac:chgData name="Sharma Computer Academy" userId="08476b32c11f4418" providerId="LiveId" clId="{1309ADB6-6AF0-46A6-8047-DB1B9290D553}" dt="2022-01-03T06:45:31.237" v="1976" actId="20577"/>
          <ac:spMkLst>
            <pc:docMk/>
            <pc:sldMk cId="3326695900" sldId="351"/>
            <ac:spMk id="9" creationId="{3794F226-E69E-4BD6-9037-7F8185A8D2FB}"/>
          </ac:spMkLst>
        </pc:spChg>
        <pc:spChg chg="del">
          <ac:chgData name="Sharma Computer Academy" userId="08476b32c11f4418" providerId="LiveId" clId="{1309ADB6-6AF0-46A6-8047-DB1B9290D553}" dt="2022-01-01T14:59:00.614" v="1596" actId="478"/>
          <ac:spMkLst>
            <pc:docMk/>
            <pc:sldMk cId="3326695900" sldId="351"/>
            <ac:spMk id="75" creationId="{00000000-0000-0000-0000-000000000000}"/>
          </ac:spMkLst>
        </pc:spChg>
      </pc:sldChg>
      <pc:sldChg chg="addSp modSp add mod ord">
        <pc:chgData name="Sharma Computer Academy" userId="08476b32c11f4418" providerId="LiveId" clId="{1309ADB6-6AF0-46A6-8047-DB1B9290D553}" dt="2022-01-01T15:42:43.808" v="1959" actId="20577"/>
        <pc:sldMkLst>
          <pc:docMk/>
          <pc:sldMk cId="4265482660" sldId="352"/>
        </pc:sldMkLst>
        <pc:spChg chg="add mod">
          <ac:chgData name="Sharma Computer Academy" userId="08476b32c11f4418" providerId="LiveId" clId="{1309ADB6-6AF0-46A6-8047-DB1B9290D553}" dt="2022-01-01T15:28:53.656" v="1658" actId="115"/>
          <ac:spMkLst>
            <pc:docMk/>
            <pc:sldMk cId="4265482660" sldId="352"/>
            <ac:spMk id="2" creationId="{2987A7E5-DD8A-4022-B98C-E70FCBC6ACC0}"/>
          </ac:spMkLst>
        </pc:spChg>
        <pc:spChg chg="mod">
          <ac:chgData name="Sharma Computer Academy" userId="08476b32c11f4418" providerId="LiveId" clId="{1309ADB6-6AF0-46A6-8047-DB1B9290D553}" dt="2022-01-01T15:29:38.553" v="1663" actId="20577"/>
          <ac:spMkLst>
            <pc:docMk/>
            <pc:sldMk cId="4265482660" sldId="352"/>
            <ac:spMk id="8" creationId="{E2853A6C-3847-4A93-A444-00796747D5DD}"/>
          </ac:spMkLst>
        </pc:spChg>
        <pc:spChg chg="mod">
          <ac:chgData name="Sharma Computer Academy" userId="08476b32c11f4418" providerId="LiveId" clId="{1309ADB6-6AF0-46A6-8047-DB1B9290D553}" dt="2022-01-01T15:42:43.808" v="1959" actId="20577"/>
          <ac:spMkLst>
            <pc:docMk/>
            <pc:sldMk cId="4265482660" sldId="352"/>
            <ac:spMk id="9" creationId="{3794F226-E69E-4BD6-9037-7F8185A8D2FB}"/>
          </ac:spMkLst>
        </pc:spChg>
      </pc:sldChg>
      <pc:sldChg chg="addSp modSp mod">
        <pc:chgData name="Sharma Computer Academy" userId="08476b32c11f4418" providerId="LiveId" clId="{1309ADB6-6AF0-46A6-8047-DB1B9290D553}" dt="2022-01-04T09:08:55.062" v="2273" actId="20577"/>
        <pc:sldMkLst>
          <pc:docMk/>
          <pc:sldMk cId="4041130977" sldId="353"/>
        </pc:sldMkLst>
        <pc:spChg chg="add mod">
          <ac:chgData name="Sharma Computer Academy" userId="08476b32c11f4418" providerId="LiveId" clId="{1309ADB6-6AF0-46A6-8047-DB1B9290D553}" dt="2022-01-01T15:30:48.145" v="1679" actId="6549"/>
          <ac:spMkLst>
            <pc:docMk/>
            <pc:sldMk cId="4041130977" sldId="353"/>
            <ac:spMk id="7" creationId="{5F835FF8-62E7-4E46-B68E-D7EEE68E2E5A}"/>
          </ac:spMkLst>
        </pc:spChg>
        <pc:spChg chg="mod">
          <ac:chgData name="Sharma Computer Academy" userId="08476b32c11f4418" providerId="LiveId" clId="{1309ADB6-6AF0-46A6-8047-DB1B9290D553}" dt="2022-01-04T09:08:55.062" v="2273" actId="20577"/>
          <ac:spMkLst>
            <pc:docMk/>
            <pc:sldMk cId="4041130977" sldId="353"/>
            <ac:spMk id="8" creationId="{E2853A6C-3847-4A93-A444-00796747D5DD}"/>
          </ac:spMkLst>
        </pc:spChg>
        <pc:spChg chg="mod">
          <ac:chgData name="Sharma Computer Academy" userId="08476b32c11f4418" providerId="LiveId" clId="{1309ADB6-6AF0-46A6-8047-DB1B9290D553}" dt="2022-01-01T15:36:55.350" v="1731"/>
          <ac:spMkLst>
            <pc:docMk/>
            <pc:sldMk cId="4041130977" sldId="353"/>
            <ac:spMk id="9" creationId="{3794F226-E69E-4BD6-9037-7F8185A8D2FB}"/>
          </ac:spMkLst>
        </pc:spChg>
      </pc:sldChg>
      <pc:sldChg chg="modSp add mod">
        <pc:chgData name="Sharma Computer Academy" userId="08476b32c11f4418" providerId="LiveId" clId="{1309ADB6-6AF0-46A6-8047-DB1B9290D553}" dt="2022-01-04T12:11:56.280" v="2297" actId="6549"/>
        <pc:sldMkLst>
          <pc:docMk/>
          <pc:sldMk cId="4144743493" sldId="354"/>
        </pc:sldMkLst>
        <pc:spChg chg="mod">
          <ac:chgData name="Sharma Computer Academy" userId="08476b32c11f4418" providerId="LiveId" clId="{1309ADB6-6AF0-46A6-8047-DB1B9290D553}" dt="2022-01-01T15:34:34.509" v="1721" actId="1076"/>
          <ac:spMkLst>
            <pc:docMk/>
            <pc:sldMk cId="4144743493" sldId="354"/>
            <ac:spMk id="7" creationId="{5F835FF8-62E7-4E46-B68E-D7EEE68E2E5A}"/>
          </ac:spMkLst>
        </pc:spChg>
        <pc:spChg chg="mod">
          <ac:chgData name="Sharma Computer Academy" userId="08476b32c11f4418" providerId="LiveId" clId="{1309ADB6-6AF0-46A6-8047-DB1B9290D553}" dt="2022-01-04T12:11:56.280" v="2297" actId="6549"/>
          <ac:spMkLst>
            <pc:docMk/>
            <pc:sldMk cId="4144743493" sldId="354"/>
            <ac:spMk id="8" creationId="{E2853A6C-3847-4A93-A444-00796747D5DD}"/>
          </ac:spMkLst>
        </pc:spChg>
        <pc:spChg chg="mod">
          <ac:chgData name="Sharma Computer Academy" userId="08476b32c11f4418" providerId="LiveId" clId="{1309ADB6-6AF0-46A6-8047-DB1B9290D553}" dt="2022-01-01T15:37:00.664" v="1733"/>
          <ac:spMkLst>
            <pc:docMk/>
            <pc:sldMk cId="4144743493" sldId="354"/>
            <ac:spMk id="9" creationId="{3794F226-E69E-4BD6-9037-7F8185A8D2FB}"/>
          </ac:spMkLst>
        </pc:spChg>
      </pc:sldChg>
      <pc:sldChg chg="modSp add del mod">
        <pc:chgData name="Sharma Computer Academy" userId="08476b32c11f4418" providerId="LiveId" clId="{1309ADB6-6AF0-46A6-8047-DB1B9290D553}" dt="2022-01-01T15:43:24.175" v="1960" actId="47"/>
        <pc:sldMkLst>
          <pc:docMk/>
          <pc:sldMk cId="5600385" sldId="355"/>
        </pc:sldMkLst>
        <pc:spChg chg="mod">
          <ac:chgData name="Sharma Computer Academy" userId="08476b32c11f4418" providerId="LiveId" clId="{1309ADB6-6AF0-46A6-8047-DB1B9290D553}" dt="2022-01-01T15:37:03.215" v="1734"/>
          <ac:spMkLst>
            <pc:docMk/>
            <pc:sldMk cId="5600385" sldId="355"/>
            <ac:spMk id="9" creationId="{3794F226-E69E-4BD6-9037-7F8185A8D2FB}"/>
          </ac:spMkLst>
        </pc:spChg>
      </pc:sldChg>
      <pc:sldChg chg="modSp add mod">
        <pc:chgData name="Sharma Computer Academy" userId="08476b32c11f4418" providerId="LiveId" clId="{1309ADB6-6AF0-46A6-8047-DB1B9290D553}" dt="2022-01-04T09:09:31.048" v="2278" actId="113"/>
        <pc:sldMkLst>
          <pc:docMk/>
          <pc:sldMk cId="1642703982" sldId="356"/>
        </pc:sldMkLst>
        <pc:spChg chg="mod">
          <ac:chgData name="Sharma Computer Academy" userId="08476b32c11f4418" providerId="LiveId" clId="{1309ADB6-6AF0-46A6-8047-DB1B9290D553}" dt="2022-01-01T15:32:55.843" v="1707" actId="20577"/>
          <ac:spMkLst>
            <pc:docMk/>
            <pc:sldMk cId="1642703982" sldId="356"/>
            <ac:spMk id="7" creationId="{5F835FF8-62E7-4E46-B68E-D7EEE68E2E5A}"/>
          </ac:spMkLst>
        </pc:spChg>
        <pc:spChg chg="mod">
          <ac:chgData name="Sharma Computer Academy" userId="08476b32c11f4418" providerId="LiveId" clId="{1309ADB6-6AF0-46A6-8047-DB1B9290D553}" dt="2022-01-04T09:09:31.048" v="2278" actId="113"/>
          <ac:spMkLst>
            <pc:docMk/>
            <pc:sldMk cId="1642703982" sldId="356"/>
            <ac:spMk id="8" creationId="{E2853A6C-3847-4A93-A444-00796747D5DD}"/>
          </ac:spMkLst>
        </pc:spChg>
        <pc:spChg chg="mod">
          <ac:chgData name="Sharma Computer Academy" userId="08476b32c11f4418" providerId="LiveId" clId="{1309ADB6-6AF0-46A6-8047-DB1B9290D553}" dt="2022-01-01T15:36:58.151" v="1732"/>
          <ac:spMkLst>
            <pc:docMk/>
            <pc:sldMk cId="1642703982" sldId="356"/>
            <ac:spMk id="9" creationId="{3794F226-E69E-4BD6-9037-7F8185A8D2FB}"/>
          </ac:spMkLst>
        </pc:spChg>
      </pc:sldChg>
      <pc:sldChg chg="modSp add mod ord">
        <pc:chgData name="Sharma Computer Academy" userId="08476b32c11f4418" providerId="LiveId" clId="{1309ADB6-6AF0-46A6-8047-DB1B9290D553}" dt="2022-01-04T12:11:01.189" v="2286"/>
        <pc:sldMkLst>
          <pc:docMk/>
          <pc:sldMk cId="2064137713" sldId="357"/>
        </pc:sldMkLst>
        <pc:spChg chg="mod">
          <ac:chgData name="Sharma Computer Academy" userId="08476b32c11f4418" providerId="LiveId" clId="{1309ADB6-6AF0-46A6-8047-DB1B9290D553}" dt="2022-01-04T12:10:55.144" v="2284" actId="21"/>
          <ac:spMkLst>
            <pc:docMk/>
            <pc:sldMk cId="2064137713" sldId="357"/>
            <ac:spMk id="8" creationId="{E2853A6C-3847-4A93-A444-00796747D5DD}"/>
          </ac:spMkLst>
        </pc:spChg>
      </pc:sldChg>
      <pc:sldMasterChg chg="delSldLayout">
        <pc:chgData name="Sharma Computer Academy" userId="08476b32c11f4418" providerId="LiveId" clId="{1309ADB6-6AF0-46A6-8047-DB1B9290D553}" dt="2022-01-01T15:35:54.389" v="1722" actId="47"/>
        <pc:sldMasterMkLst>
          <pc:docMk/>
          <pc:sldMasterMk cId="3425341481" sldId="2147483811"/>
        </pc:sldMasterMkLst>
        <pc:sldLayoutChg chg="del">
          <pc:chgData name="Sharma Computer Academy" userId="08476b32c11f4418" providerId="LiveId" clId="{1309ADB6-6AF0-46A6-8047-DB1B9290D553}" dt="2022-01-01T15:35:54.389" v="1722" actId="47"/>
          <pc:sldLayoutMkLst>
            <pc:docMk/>
            <pc:sldMasterMk cId="3425341481" sldId="2147483811"/>
            <pc:sldLayoutMk cId="3466543539" sldId="214748382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3524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901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0492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16579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486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5106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2368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320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270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6111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19411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3517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26646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126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3545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03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92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08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4621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9777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3264408"/>
            <a:ext cx="5101209" cy="9299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701897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44649648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702945"/>
            <a:ext cx="973956" cy="37376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3352" y="702945"/>
            <a:ext cx="4648867" cy="373761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6739815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700185" y="1991850"/>
            <a:ext cx="5807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6003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86137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4682659" y="1200150"/>
            <a:ext cx="36753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◎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◉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928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290481307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200150" y="1790058"/>
            <a:ext cx="6743700" cy="123444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8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3264349"/>
            <a:ext cx="5101209" cy="94881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2486735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6434" y="1978533"/>
            <a:ext cx="3203828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1978533"/>
            <a:ext cx="3202685" cy="232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52884921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8757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7577" y="2357438"/>
            <a:ext cx="3202686" cy="1947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2357438"/>
            <a:ext cx="3190113" cy="1947582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1735075"/>
            <a:ext cx="3202686" cy="528065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425" b="0" cap="all" spc="75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42900" indent="0">
              <a:buNone/>
              <a:defRPr sz="1425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824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84012068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47663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3504" y="1682871"/>
            <a:ext cx="3364992" cy="856123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603504"/>
            <a:ext cx="3611880" cy="3936492"/>
          </a:xfrm>
        </p:spPr>
        <p:txBody>
          <a:bodyPr>
            <a:normAutofit/>
          </a:bodyPr>
          <a:lstStyle>
            <a:lvl1pPr>
              <a:defRPr sz="1425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179304890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06392" y="1682871"/>
            <a:ext cx="3371249" cy="85098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165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0"/>
            <a:ext cx="4576573" cy="51435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6676" y="2662439"/>
            <a:ext cx="2846070" cy="1645528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03504" y="4677156"/>
            <a:ext cx="3843598" cy="24003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0508478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73352" y="723519"/>
            <a:ext cx="5797296" cy="89154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3352" y="1978534"/>
            <a:ext cx="5797296" cy="2326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66072" y="4679112"/>
            <a:ext cx="2065310" cy="2429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0150" y="4677156"/>
            <a:ext cx="4425892" cy="240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69192" y="4663440"/>
            <a:ext cx="274320" cy="27432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825" spc="0" baseline="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"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  <p:extLst>
      <p:ext uri="{BB962C8B-B14F-4D97-AF65-F5344CB8AC3E}">
        <p14:creationId xmlns:p14="http://schemas.microsoft.com/office/powerpoint/2010/main" val="342534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  <p:sldLayoutId id="2147483820" r:id="rId9"/>
    <p:sldLayoutId id="2147483821" r:id="rId10"/>
    <p:sldLayoutId id="2147483822" r:id="rId11"/>
    <p:sldLayoutId id="2147483823" r:id="rId12"/>
    <p:sldLayoutId id="2147483824" r:id="rId13"/>
  </p:sldLayoutIdLst>
  <p:transition>
    <p:fade thruBlk="1"/>
  </p:transition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100" kern="1200" cap="all" spc="15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3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29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143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68580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8572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984647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13235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3013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412081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scalive.in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ctrTitle"/>
          </p:nvPr>
        </p:nvSpPr>
        <p:spPr>
          <a:xfrm>
            <a:off x="2339752" y="1214428"/>
            <a:ext cx="4232512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 AJAX-2</a:t>
            </a:r>
            <a:endParaRPr sz="8000" dirty="0"/>
          </a:p>
        </p:txBody>
      </p:sp>
      <p:pic>
        <p:nvPicPr>
          <p:cNvPr id="3" name="Picture 2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2396" y="24485"/>
            <a:ext cx="1500198" cy="475563"/>
          </a:xfrm>
          <a:prstGeom prst="rect">
            <a:avLst/>
          </a:prstGeom>
        </p:spPr>
      </p:pic>
      <p:sp>
        <p:nvSpPr>
          <p:cNvPr id="4" name="Google Shape;70;p12"/>
          <p:cNvSpPr txBox="1">
            <a:spLocks/>
          </p:cNvSpPr>
          <p:nvPr/>
        </p:nvSpPr>
        <p:spPr>
          <a:xfrm>
            <a:off x="251520" y="2643188"/>
            <a:ext cx="864096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tabLst/>
              <a:defRPr/>
            </a:pPr>
            <a:r>
              <a:rPr kumimoji="0" 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 Slab"/>
                <a:ea typeface="Roboto Slab"/>
                <a:cs typeface="Roboto Slab"/>
                <a:sym typeface="Roboto Slab"/>
              </a:rPr>
              <a:t>SHARMA COMPUTER ACADEMY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strings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5D5D"/>
                </a:solidFill>
              </a:rPr>
              <a:t>JSON Strings</a:t>
            </a:r>
            <a:r>
              <a:rPr lang="en-US" sz="2000" dirty="0"/>
              <a:t>:  Strings in </a:t>
            </a:r>
            <a:r>
              <a:rPr lang="en-US" sz="2000" b="1" dirty="0">
                <a:solidFill>
                  <a:srgbClr val="002060"/>
                </a:solidFill>
              </a:rPr>
              <a:t>JSON</a:t>
            </a:r>
            <a:r>
              <a:rPr lang="en-US" sz="2000" dirty="0"/>
              <a:t> must be </a:t>
            </a:r>
            <a:r>
              <a:rPr lang="en-US" sz="2000" b="1" dirty="0">
                <a:solidFill>
                  <a:srgbClr val="7030A0"/>
                </a:solidFill>
              </a:rPr>
              <a:t>written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rgbClr val="C00000"/>
                </a:solidFill>
              </a:rPr>
              <a:t>double quotes.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Example: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000" b="1" dirty="0"/>
              <a:t>   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B495633-6D3C-40F3-A4C0-949F5D6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C5AEBC-A967-404A-B887-AEAC3F678ED2}"/>
              </a:ext>
            </a:extLst>
          </p:cNvPr>
          <p:cNvSpPr/>
          <p:nvPr/>
        </p:nvSpPr>
        <p:spPr>
          <a:xfrm>
            <a:off x="2365867" y="3075806"/>
            <a:ext cx="3862317" cy="7506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{ "</a:t>
            </a:r>
            <a:r>
              <a:rPr lang="en-US" sz="2000" b="1" dirty="0" err="1">
                <a:solidFill>
                  <a:srgbClr val="0070C0"/>
                </a:solidFill>
              </a:rPr>
              <a:t>name":</a:t>
            </a:r>
            <a:r>
              <a:rPr lang="en-US" sz="2000" b="1" dirty="0" err="1">
                <a:solidFill>
                  <a:srgbClr val="C00000"/>
                </a:solidFill>
              </a:rPr>
              <a:t>"Ravi</a:t>
            </a:r>
            <a:r>
              <a:rPr lang="en-US" sz="2000" b="1" dirty="0">
                <a:solidFill>
                  <a:srgbClr val="C00000"/>
                </a:solidFill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4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numbers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5D5D"/>
                </a:solidFill>
              </a:rPr>
              <a:t>JSON Numbers</a:t>
            </a:r>
            <a:r>
              <a:rPr lang="en-US" sz="2000" dirty="0"/>
              <a:t>:  Numbers in </a:t>
            </a:r>
            <a:r>
              <a:rPr lang="en-US" sz="2000" b="1" dirty="0">
                <a:solidFill>
                  <a:srgbClr val="002060"/>
                </a:solidFill>
              </a:rPr>
              <a:t>JSON</a:t>
            </a:r>
            <a:r>
              <a:rPr lang="en-US" sz="2000" dirty="0"/>
              <a:t> must be </a:t>
            </a:r>
            <a:r>
              <a:rPr lang="en-US" sz="2000" b="1" dirty="0">
                <a:solidFill>
                  <a:srgbClr val="7030A0"/>
                </a:solidFill>
              </a:rPr>
              <a:t>int</a:t>
            </a:r>
            <a:r>
              <a:rPr lang="en-US" sz="2000" dirty="0"/>
              <a:t> or a </a:t>
            </a:r>
            <a:r>
              <a:rPr lang="en-US" sz="2000" b="1" dirty="0">
                <a:solidFill>
                  <a:srgbClr val="7030A0"/>
                </a:solidFill>
              </a:rPr>
              <a:t>floating point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b="1" u="sng" dirty="0">
              <a:solidFill>
                <a:srgbClr val="002060"/>
              </a:solidFill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Example: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000" b="1" dirty="0"/>
              <a:t>   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B495633-6D3C-40F3-A4C0-949F5D6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C5AEBC-A967-404A-B887-AEAC3F678ED2}"/>
              </a:ext>
            </a:extLst>
          </p:cNvPr>
          <p:cNvSpPr/>
          <p:nvPr/>
        </p:nvSpPr>
        <p:spPr>
          <a:xfrm>
            <a:off x="2365867" y="3477307"/>
            <a:ext cx="3862317" cy="7506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{"age":30}</a:t>
            </a:r>
          </a:p>
        </p:txBody>
      </p:sp>
    </p:spTree>
    <p:extLst>
      <p:ext uri="{BB962C8B-B14F-4D97-AF65-F5344CB8AC3E}">
        <p14:creationId xmlns:p14="http://schemas.microsoft.com/office/powerpoint/2010/main" val="2740881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5D5D"/>
                </a:solidFill>
              </a:rPr>
              <a:t>JSON Objects</a:t>
            </a:r>
            <a:r>
              <a:rPr lang="en-US" sz="2000" dirty="0"/>
              <a:t>:  Values in </a:t>
            </a:r>
            <a:r>
              <a:rPr lang="en-US" sz="2000" b="1" dirty="0">
                <a:solidFill>
                  <a:srgbClr val="002060"/>
                </a:solidFill>
              </a:rPr>
              <a:t>JSON</a:t>
            </a:r>
            <a:r>
              <a:rPr lang="en-US" sz="2000" dirty="0"/>
              <a:t> can be </a:t>
            </a:r>
            <a:r>
              <a:rPr lang="en-US" sz="2000" b="1" dirty="0">
                <a:solidFill>
                  <a:srgbClr val="7030A0"/>
                </a:solidFill>
              </a:rPr>
              <a:t>objects</a:t>
            </a:r>
            <a:r>
              <a:rPr lang="en-US" sz="2000" dirty="0"/>
              <a:t> also</a:t>
            </a:r>
            <a:endParaRPr lang="en-US" sz="2000" b="1" dirty="0">
              <a:solidFill>
                <a:srgbClr val="7030A0"/>
              </a:solidFill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b="1" u="sng" dirty="0">
              <a:solidFill>
                <a:srgbClr val="002060"/>
              </a:solidFill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Example: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000" b="1" dirty="0"/>
              <a:t>   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B495633-6D3C-40F3-A4C0-949F5D6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C5AEBC-A967-404A-B887-AEAC3F678ED2}"/>
              </a:ext>
            </a:extLst>
          </p:cNvPr>
          <p:cNvSpPr/>
          <p:nvPr/>
        </p:nvSpPr>
        <p:spPr>
          <a:xfrm>
            <a:off x="1331641" y="2931790"/>
            <a:ext cx="7056783" cy="14094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"employee":{ "</a:t>
            </a:r>
            <a:r>
              <a:rPr lang="en-US" sz="2000" b="1" dirty="0" err="1">
                <a:solidFill>
                  <a:srgbClr val="0070C0"/>
                </a:solidFill>
              </a:rPr>
              <a:t>name":</a:t>
            </a:r>
            <a:r>
              <a:rPr lang="en-US" sz="2000" b="1" dirty="0" err="1">
                <a:solidFill>
                  <a:srgbClr val="C00000"/>
                </a:solidFill>
              </a:rPr>
              <a:t>"Ravi</a:t>
            </a:r>
            <a:r>
              <a:rPr lang="en-US" sz="2000" b="1" dirty="0">
                <a:solidFill>
                  <a:srgbClr val="C00000"/>
                </a:solidFill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, "age":</a:t>
            </a:r>
            <a:r>
              <a:rPr lang="en-US" sz="2000" b="1" dirty="0">
                <a:solidFill>
                  <a:srgbClr val="00B050"/>
                </a:solidFill>
              </a:rPr>
              <a:t>30</a:t>
            </a:r>
            <a:r>
              <a:rPr lang="en-US" sz="2000" b="1" dirty="0">
                <a:solidFill>
                  <a:srgbClr val="0070C0"/>
                </a:solidFill>
              </a:rPr>
              <a:t>, "</a:t>
            </a:r>
            <a:r>
              <a:rPr lang="en-US" sz="2000" b="1" dirty="0" err="1">
                <a:solidFill>
                  <a:srgbClr val="0070C0"/>
                </a:solidFill>
              </a:rPr>
              <a:t>city":</a:t>
            </a:r>
            <a:r>
              <a:rPr lang="en-US" sz="2000" b="1" dirty="0" err="1">
                <a:solidFill>
                  <a:srgbClr val="C00000"/>
                </a:solidFill>
              </a:rPr>
              <a:t>"Delhi</a:t>
            </a:r>
            <a:r>
              <a:rPr lang="en-US" sz="2000" b="1" dirty="0">
                <a:solidFill>
                  <a:srgbClr val="C00000"/>
                </a:solidFill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 }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474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arrays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5D5D"/>
                </a:solidFill>
              </a:rPr>
              <a:t>JSON Arrays</a:t>
            </a:r>
            <a:r>
              <a:rPr lang="en-US" sz="2000" dirty="0"/>
              <a:t>:  Values in </a:t>
            </a:r>
            <a:r>
              <a:rPr lang="en-US" sz="2000" b="1" dirty="0">
                <a:solidFill>
                  <a:srgbClr val="002060"/>
                </a:solidFill>
              </a:rPr>
              <a:t>JSON</a:t>
            </a:r>
            <a:r>
              <a:rPr lang="en-US" sz="2000" dirty="0"/>
              <a:t> can be </a:t>
            </a:r>
            <a:r>
              <a:rPr lang="en-US" sz="2000" b="1" dirty="0">
                <a:solidFill>
                  <a:srgbClr val="7030A0"/>
                </a:solidFill>
              </a:rPr>
              <a:t>arrays</a:t>
            </a:r>
            <a:r>
              <a:rPr lang="en-US" sz="2000" dirty="0"/>
              <a:t> also</a:t>
            </a:r>
            <a:endParaRPr lang="en-US" sz="2000" b="1" dirty="0">
              <a:solidFill>
                <a:srgbClr val="7030A0"/>
              </a:solidFill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b="1" u="sng" dirty="0">
              <a:solidFill>
                <a:srgbClr val="002060"/>
              </a:solidFill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Example: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000" b="1" dirty="0"/>
              <a:t>   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B495633-6D3C-40F3-A4C0-949F5D6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C5AEBC-A967-404A-B887-AEAC3F678ED2}"/>
              </a:ext>
            </a:extLst>
          </p:cNvPr>
          <p:cNvSpPr/>
          <p:nvPr/>
        </p:nvSpPr>
        <p:spPr>
          <a:xfrm>
            <a:off x="2411761" y="2962481"/>
            <a:ext cx="5112567" cy="14094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"employees":[ </a:t>
            </a:r>
            <a:r>
              <a:rPr lang="en-US" sz="2000" b="1" dirty="0">
                <a:solidFill>
                  <a:srgbClr val="C00000"/>
                </a:solidFill>
              </a:rPr>
              <a:t>"Ravi"</a:t>
            </a:r>
            <a:r>
              <a:rPr lang="en-US" sz="2000" b="1" dirty="0">
                <a:solidFill>
                  <a:srgbClr val="0070C0"/>
                </a:solidFill>
              </a:rPr>
              <a:t>, </a:t>
            </a:r>
            <a:r>
              <a:rPr lang="en-US" sz="2000" b="1" dirty="0">
                <a:solidFill>
                  <a:srgbClr val="C00000"/>
                </a:solidFill>
              </a:rPr>
              <a:t>"Amit"</a:t>
            </a:r>
            <a:r>
              <a:rPr lang="en-US" sz="2000" b="1" dirty="0">
                <a:solidFill>
                  <a:srgbClr val="0070C0"/>
                </a:solidFill>
              </a:rPr>
              <a:t>, </a:t>
            </a:r>
            <a:r>
              <a:rPr lang="en-US" sz="2000" b="1" dirty="0">
                <a:solidFill>
                  <a:srgbClr val="C00000"/>
                </a:solidFill>
              </a:rPr>
              <a:t>"Piyush"</a:t>
            </a:r>
            <a:r>
              <a:rPr lang="en-US" sz="2000" b="1" dirty="0">
                <a:solidFill>
                  <a:srgbClr val="0070C0"/>
                </a:solidFill>
              </a:rPr>
              <a:t> ]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44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null value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FF5D5D"/>
                </a:solidFill>
              </a:rPr>
              <a:t>JSON Null Value</a:t>
            </a:r>
            <a:r>
              <a:rPr lang="en-US" sz="2000" dirty="0"/>
              <a:t>:  Values in </a:t>
            </a:r>
            <a:r>
              <a:rPr lang="en-US" sz="2000" b="1" dirty="0">
                <a:solidFill>
                  <a:srgbClr val="002060"/>
                </a:solidFill>
              </a:rPr>
              <a:t>JSON</a:t>
            </a:r>
            <a:r>
              <a:rPr lang="en-US" sz="2000" dirty="0"/>
              <a:t> can be </a:t>
            </a:r>
            <a:r>
              <a:rPr lang="en-US" sz="2000" b="1" dirty="0">
                <a:solidFill>
                  <a:srgbClr val="7030A0"/>
                </a:solidFill>
              </a:rPr>
              <a:t>null</a:t>
            </a:r>
            <a:r>
              <a:rPr lang="en-US" sz="2000" dirty="0"/>
              <a:t> also</a:t>
            </a:r>
            <a:endParaRPr lang="en-US" sz="2000" b="1" dirty="0">
              <a:solidFill>
                <a:srgbClr val="7030A0"/>
              </a:solidFill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b="1" u="sng" dirty="0">
              <a:solidFill>
                <a:srgbClr val="002060"/>
              </a:solidFill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2060"/>
                </a:solidFill>
              </a:rPr>
              <a:t>Example: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000" b="1" dirty="0"/>
              <a:t>   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B495633-6D3C-40F3-A4C0-949F5D6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C5AEBC-A967-404A-B887-AEAC3F678ED2}"/>
              </a:ext>
            </a:extLst>
          </p:cNvPr>
          <p:cNvSpPr/>
          <p:nvPr/>
        </p:nvSpPr>
        <p:spPr>
          <a:xfrm>
            <a:off x="2411761" y="2962481"/>
            <a:ext cx="5112567" cy="1409469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{ "</a:t>
            </a:r>
            <a:r>
              <a:rPr lang="en-US" sz="2000" b="1" dirty="0" err="1">
                <a:solidFill>
                  <a:srgbClr val="0070C0"/>
                </a:solidFill>
              </a:rPr>
              <a:t>commission":</a:t>
            </a:r>
            <a:r>
              <a:rPr lang="en-US" sz="2000" b="1" dirty="0" err="1">
                <a:solidFill>
                  <a:srgbClr val="00B050"/>
                </a:solidFill>
              </a:rPr>
              <a:t>null</a:t>
            </a:r>
            <a:r>
              <a:rPr lang="en-US" sz="2000" b="1" dirty="0">
                <a:solidFill>
                  <a:srgbClr val="00B050"/>
                </a:solidFill>
              </a:rPr>
              <a:t> </a:t>
            </a: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637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json data to </a:t>
            </a:r>
            <a:r>
              <a:rPr lang="en-US" sz="2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27584" y="1183074"/>
            <a:ext cx="7416824" cy="2508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endParaRPr lang="en-IN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When we </a:t>
            </a:r>
            <a:r>
              <a:rPr lang="en-US" sz="2000" b="1" dirty="0">
                <a:solidFill>
                  <a:srgbClr val="0070C0"/>
                </a:solidFill>
              </a:rPr>
              <a:t>receive</a:t>
            </a:r>
            <a:r>
              <a:rPr lang="en-US" sz="2000" dirty="0"/>
              <a:t> JSON </a:t>
            </a:r>
            <a:r>
              <a:rPr lang="en-US" sz="2000" b="1" dirty="0">
                <a:solidFill>
                  <a:srgbClr val="7030A0"/>
                </a:solidFill>
              </a:rPr>
              <a:t>data</a:t>
            </a:r>
            <a:r>
              <a:rPr lang="en-US" sz="2000" dirty="0"/>
              <a:t> from a </a:t>
            </a:r>
            <a:r>
              <a:rPr lang="en-US" sz="2000" b="1" dirty="0">
                <a:solidFill>
                  <a:srgbClr val="C00000"/>
                </a:solidFill>
              </a:rPr>
              <a:t>web server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rgbClr val="7030A0"/>
                </a:solidFill>
              </a:rPr>
              <a:t>data</a:t>
            </a:r>
            <a:r>
              <a:rPr lang="en-US" sz="2000" dirty="0"/>
              <a:t> is always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b="1" dirty="0">
                <a:solidFill>
                  <a:srgbClr val="00B050"/>
                </a:solidFill>
              </a:rPr>
              <a:t>string</a:t>
            </a:r>
            <a:r>
              <a:rPr lang="en-US" sz="2000" dirty="0"/>
              <a:t>.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To </a:t>
            </a:r>
            <a:r>
              <a:rPr lang="en-US" sz="2000" b="1" dirty="0">
                <a:solidFill>
                  <a:srgbClr val="00B050"/>
                </a:solidFill>
              </a:rPr>
              <a:t>handle</a:t>
            </a:r>
            <a:r>
              <a:rPr lang="en-US" sz="2000" dirty="0"/>
              <a:t> this data </a:t>
            </a:r>
            <a:r>
              <a:rPr lang="en-US" sz="2000" b="1" dirty="0">
                <a:solidFill>
                  <a:srgbClr val="002060"/>
                </a:solidFill>
              </a:rPr>
              <a:t>easily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efficiently</a:t>
            </a:r>
            <a:r>
              <a:rPr lang="en-US" sz="2000" dirty="0"/>
              <a:t> we need to </a:t>
            </a:r>
            <a:r>
              <a:rPr lang="en-US" sz="2000" b="1" dirty="0">
                <a:solidFill>
                  <a:srgbClr val="C00000"/>
                </a:solidFill>
              </a:rPr>
              <a:t>convert</a:t>
            </a:r>
            <a:r>
              <a:rPr lang="en-US" sz="2000" dirty="0"/>
              <a:t> it into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JavaScript object </a:t>
            </a:r>
            <a:r>
              <a:rPr lang="en-US" sz="2000" dirty="0"/>
              <a:t>and this is done with </a:t>
            </a:r>
            <a:r>
              <a:rPr lang="en-US" sz="2000" b="1" dirty="0" err="1">
                <a:solidFill>
                  <a:srgbClr val="0070C0"/>
                </a:solidFill>
              </a:rPr>
              <a:t>JSON.parse</a:t>
            </a:r>
            <a:r>
              <a:rPr lang="en-US" sz="2000" b="1" dirty="0">
                <a:solidFill>
                  <a:srgbClr val="0070C0"/>
                </a:solidFill>
              </a:rPr>
              <a:t>(), </a:t>
            </a:r>
          </a:p>
          <a:p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635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json data to </a:t>
            </a:r>
            <a:r>
              <a:rPr lang="en-US" sz="2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</a:t>
            </a:r>
            <a:r>
              <a:rPr lang="en-US" sz="2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27584" y="1183074"/>
            <a:ext cx="741682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r>
              <a:rPr lang="en-US" sz="2000" b="1" u="sng" dirty="0">
                <a:solidFill>
                  <a:srgbClr val="002060"/>
                </a:solidFill>
              </a:rPr>
              <a:t>Example:-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000" dirty="0"/>
              <a:t>                 </a:t>
            </a:r>
            <a:r>
              <a:rPr lang="en-US" sz="2000" b="1" dirty="0">
                <a:solidFill>
                  <a:srgbClr val="7030A0"/>
                </a:solidFill>
              </a:rPr>
              <a:t>Imagine</a:t>
            </a:r>
            <a:r>
              <a:rPr lang="en-US" sz="2000" dirty="0"/>
              <a:t> we </a:t>
            </a:r>
            <a:r>
              <a:rPr lang="en-US" sz="2000" b="1" dirty="0">
                <a:solidFill>
                  <a:schemeClr val="accent3"/>
                </a:solidFill>
              </a:rPr>
              <a:t>received</a:t>
            </a:r>
            <a:r>
              <a:rPr lang="en-US" sz="2000" dirty="0"/>
              <a:t> this </a:t>
            </a:r>
            <a:r>
              <a:rPr lang="en-US" sz="2000" b="1" dirty="0">
                <a:solidFill>
                  <a:srgbClr val="0070C0"/>
                </a:solidFill>
              </a:rPr>
              <a:t>text</a:t>
            </a:r>
            <a:r>
              <a:rPr lang="en-US" sz="2000" dirty="0"/>
              <a:t> from a </a:t>
            </a:r>
            <a:r>
              <a:rPr lang="en-US" sz="2000" b="1" dirty="0">
                <a:solidFill>
                  <a:srgbClr val="C00000"/>
                </a:solidFill>
              </a:rPr>
              <a:t>web server</a:t>
            </a:r>
            <a:r>
              <a:rPr lang="en-US" sz="2000" dirty="0"/>
              <a:t>: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000" b="1" dirty="0">
                <a:solidFill>
                  <a:srgbClr val="00B050"/>
                </a:solidFill>
              </a:rPr>
              <a:t>Now</a:t>
            </a:r>
            <a:r>
              <a:rPr lang="en-US" sz="2000" dirty="0"/>
              <a:t> we can use </a:t>
            </a:r>
            <a:r>
              <a:rPr lang="en-US" sz="2000" b="1" dirty="0" err="1">
                <a:solidFill>
                  <a:srgbClr val="002060"/>
                </a:solidFill>
              </a:rPr>
              <a:t>JSON.parse</a:t>
            </a:r>
            <a:r>
              <a:rPr lang="en-US" sz="2000" b="1" dirty="0">
                <a:solidFill>
                  <a:srgbClr val="002060"/>
                </a:solidFill>
              </a:rPr>
              <a:t>()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FF5D5D"/>
                </a:solidFill>
              </a:rPr>
              <a:t>convert</a:t>
            </a:r>
            <a:r>
              <a:rPr lang="en-US" sz="2000" dirty="0"/>
              <a:t> this whole </a:t>
            </a:r>
            <a:r>
              <a:rPr lang="en-US" sz="2000" b="1" dirty="0">
                <a:solidFill>
                  <a:srgbClr val="7030A0"/>
                </a:solidFill>
              </a:rPr>
              <a:t>string data 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000" dirty="0"/>
              <a:t>to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JS object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7477895-4FEB-4745-BE91-F372E22F95BC}"/>
              </a:ext>
            </a:extLst>
          </p:cNvPr>
          <p:cNvSpPr/>
          <p:nvPr/>
        </p:nvSpPr>
        <p:spPr>
          <a:xfrm>
            <a:off x="1979712" y="2325178"/>
            <a:ext cx="5184576" cy="75062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'{ "</a:t>
            </a:r>
            <a:r>
              <a:rPr lang="en-US" sz="2000" b="1" dirty="0" err="1">
                <a:solidFill>
                  <a:srgbClr val="0070C0"/>
                </a:solidFill>
              </a:rPr>
              <a:t>name":</a:t>
            </a:r>
            <a:r>
              <a:rPr lang="en-US" sz="2000" b="1" dirty="0" err="1">
                <a:solidFill>
                  <a:srgbClr val="C00000"/>
                </a:solidFill>
              </a:rPr>
              <a:t>"Ravi</a:t>
            </a:r>
            <a:r>
              <a:rPr lang="en-US" sz="2000" b="1" dirty="0">
                <a:solidFill>
                  <a:srgbClr val="C00000"/>
                </a:solidFill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, "age":30, "</a:t>
            </a:r>
            <a:r>
              <a:rPr lang="en-US" sz="2000" b="1" dirty="0" err="1">
                <a:solidFill>
                  <a:srgbClr val="0070C0"/>
                </a:solidFill>
              </a:rPr>
              <a:t>city":</a:t>
            </a:r>
            <a:r>
              <a:rPr lang="en-US" sz="2000" b="1" dirty="0" err="1">
                <a:solidFill>
                  <a:srgbClr val="C00000"/>
                </a:solidFill>
              </a:rPr>
              <a:t>"Delhi</a:t>
            </a:r>
            <a:r>
              <a:rPr lang="en-US" sz="2000" b="1" dirty="0">
                <a:solidFill>
                  <a:srgbClr val="C00000"/>
                </a:solidFill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}'</a:t>
            </a:r>
          </a:p>
        </p:txBody>
      </p:sp>
    </p:spTree>
    <p:extLst>
      <p:ext uri="{BB962C8B-B14F-4D97-AF65-F5344CB8AC3E}">
        <p14:creationId xmlns:p14="http://schemas.microsoft.com/office/powerpoint/2010/main" val="2171051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8F994684-064B-408B-89AE-6E6A2A49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853A6C-3847-4A93-A444-00796747D5DD}"/>
              </a:ext>
            </a:extLst>
          </p:cNvPr>
          <p:cNvSpPr/>
          <p:nvPr/>
        </p:nvSpPr>
        <p:spPr>
          <a:xfrm>
            <a:off x="1187624" y="1491630"/>
            <a:ext cx="6912768" cy="3461024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&lt;body&gt;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&lt;h2&gt;Create Object from JSON String&lt;/h2&gt;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&lt;p id="demo"&gt;&lt;/p&gt;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let txt = '{"</a:t>
            </a:r>
            <a:r>
              <a:rPr lang="en-US" sz="1200" b="1" dirty="0" err="1">
                <a:latin typeface="Consolas" panose="020B0609020204030204" pitchFamily="49" charset="0"/>
              </a:rPr>
              <a:t>name":"John</a:t>
            </a:r>
            <a:r>
              <a:rPr lang="en-US" sz="1200" b="1" dirty="0">
                <a:latin typeface="Consolas" panose="020B0609020204030204" pitchFamily="49" charset="0"/>
              </a:rPr>
              <a:t>", "age":30, "</a:t>
            </a:r>
            <a:r>
              <a:rPr lang="en-US" sz="1200" b="1" dirty="0" err="1">
                <a:latin typeface="Consolas" panose="020B0609020204030204" pitchFamily="49" charset="0"/>
              </a:rPr>
              <a:t>city":"New</a:t>
            </a:r>
            <a:r>
              <a:rPr lang="en-US" sz="1200" b="1" dirty="0">
                <a:latin typeface="Consolas" panose="020B0609020204030204" pitchFamily="49" charset="0"/>
              </a:rPr>
              <a:t> York"}';</a:t>
            </a:r>
          </a:p>
          <a:p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let obj = </a:t>
            </a:r>
            <a:r>
              <a:rPr lang="en-US" sz="1200" b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JSON.parse</a:t>
            </a:r>
            <a:r>
              <a:rPr lang="en-US" sz="1200" b="1" dirty="0">
                <a:solidFill>
                  <a:schemeClr val="accent1"/>
                </a:solidFill>
                <a:latin typeface="Consolas" panose="020B0609020204030204" pitchFamily="49" charset="0"/>
              </a:rPr>
              <a:t>(txt);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document.getElementById</a:t>
            </a:r>
            <a:r>
              <a:rPr lang="en-US" sz="1200" b="1" dirty="0">
                <a:latin typeface="Consolas" panose="020B0609020204030204" pitchFamily="49" charset="0"/>
              </a:rPr>
              <a:t>("demo").</a:t>
            </a:r>
            <a:r>
              <a:rPr lang="en-US" sz="1200" b="1" dirty="0" err="1">
                <a:latin typeface="Consolas" panose="020B0609020204030204" pitchFamily="49" charset="0"/>
              </a:rPr>
              <a:t>innerHTML</a:t>
            </a:r>
            <a:r>
              <a:rPr lang="en-US" sz="1200" b="1" dirty="0">
                <a:latin typeface="Consolas" panose="020B0609020204030204" pitchFamily="49" charset="0"/>
              </a:rPr>
              <a:t> = obj.name + "," + </a:t>
            </a:r>
            <a:r>
              <a:rPr lang="en-US" sz="1200" b="1" dirty="0" err="1">
                <a:latin typeface="Consolas" panose="020B0609020204030204" pitchFamily="49" charset="0"/>
              </a:rPr>
              <a:t>obj.age</a:t>
            </a:r>
            <a:r>
              <a:rPr lang="en-US" sz="1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&lt;/script&gt;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&lt;/body&gt;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&lt;/html&gt;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3794F226-E69E-4BD6-9037-7F8185A8D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 -2 </a:t>
            </a:r>
          </a:p>
        </p:txBody>
      </p:sp>
    </p:spTree>
    <p:extLst>
      <p:ext uri="{BB962C8B-B14F-4D97-AF65-F5344CB8AC3E}">
        <p14:creationId xmlns:p14="http://schemas.microsoft.com/office/powerpoint/2010/main" val="33266959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Exercise-3 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rgbClr val="7030A0"/>
                </a:solidFill>
              </a:rPr>
              <a:t>Assume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we have a </a:t>
            </a:r>
            <a:r>
              <a:rPr lang="en-US" sz="2400" b="1" dirty="0">
                <a:solidFill>
                  <a:srgbClr val="C00000"/>
                </a:solidFill>
              </a:rPr>
              <a:t>JSON file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present on the </a:t>
            </a:r>
            <a:r>
              <a:rPr lang="en-US" sz="2400" b="1" dirty="0">
                <a:solidFill>
                  <a:srgbClr val="002060"/>
                </a:solidFill>
              </a:rPr>
              <a:t>server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called </a:t>
            </a:r>
            <a:r>
              <a:rPr lang="en-US" sz="2400" b="1" u="sng" dirty="0" err="1">
                <a:solidFill>
                  <a:schemeClr val="accent1"/>
                </a:solidFill>
              </a:rPr>
              <a:t>person_details.json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Write an </a:t>
            </a:r>
            <a:r>
              <a:rPr lang="en-US" sz="2400" b="1" dirty="0">
                <a:solidFill>
                  <a:srgbClr val="0070C0"/>
                </a:solidFill>
              </a:rPr>
              <a:t>AJAX based application 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to get this file 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from the server and </a:t>
            </a:r>
            <a:r>
              <a:rPr lang="en-US" sz="2400" b="1" dirty="0">
                <a:solidFill>
                  <a:srgbClr val="00B050"/>
                </a:solidFill>
              </a:rPr>
              <a:t>display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 it on the </a:t>
            </a:r>
            <a:r>
              <a:rPr lang="en-US" sz="2400" b="1" dirty="0">
                <a:solidFill>
                  <a:srgbClr val="7030A0"/>
                </a:solidFill>
              </a:rPr>
              <a:t>page</a:t>
            </a:r>
            <a:r>
              <a:rPr lang="en-US" sz="2400" b="1" dirty="0">
                <a:solidFill>
                  <a:schemeClr val="tx2">
                    <a:lumMod val="25000"/>
                  </a:schemeClr>
                </a:solidFill>
              </a:rPr>
              <a:t>.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b="1" dirty="0">
              <a:solidFill>
                <a:schemeClr val="tx2">
                  <a:lumMod val="25000"/>
                </a:schemeClr>
              </a:solidFill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18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8F994684-064B-408B-89AE-6E6A2A49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853A6C-3847-4A93-A444-00796747D5DD}"/>
              </a:ext>
            </a:extLst>
          </p:cNvPr>
          <p:cNvSpPr/>
          <p:nvPr/>
        </p:nvSpPr>
        <p:spPr>
          <a:xfrm>
            <a:off x="1187624" y="1491630"/>
            <a:ext cx="6912768" cy="3461024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latin typeface="Consolas" panose="020B0609020204030204" pitchFamily="49" charset="0"/>
              </a:rPr>
              <a:t>{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"</a:t>
            </a:r>
            <a:r>
              <a:rPr lang="en-US" sz="1200" b="1" dirty="0" err="1">
                <a:latin typeface="Consolas" panose="020B0609020204030204" pitchFamily="49" charset="0"/>
              </a:rPr>
              <a:t>name":"Ravi</a:t>
            </a:r>
            <a:r>
              <a:rPr lang="en-US" sz="1200" b="1" dirty="0">
                <a:latin typeface="Consolas" panose="020B0609020204030204" pitchFamily="49" charset="0"/>
              </a:rPr>
              <a:t>",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"age":30,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"projects":[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   "</a:t>
            </a:r>
            <a:r>
              <a:rPr lang="en-US" sz="1200" b="1" dirty="0" err="1">
                <a:latin typeface="Consolas" panose="020B0609020204030204" pitchFamily="49" charset="0"/>
              </a:rPr>
              <a:t>language":"Java</a:t>
            </a:r>
            <a:r>
              <a:rPr lang="en-US" sz="1200" b="1" dirty="0">
                <a:latin typeface="Consolas" panose="020B0609020204030204" pitchFamily="49" charset="0"/>
              </a:rPr>
              <a:t> SE",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   "</a:t>
            </a:r>
            <a:r>
              <a:rPr lang="en-US" sz="1200" b="1" dirty="0" err="1">
                <a:latin typeface="Consolas" panose="020B0609020204030204" pitchFamily="49" charset="0"/>
              </a:rPr>
              <a:t>name":"Tech</a:t>
            </a:r>
            <a:r>
              <a:rPr lang="en-US" sz="1200" b="1" dirty="0"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latin typeface="Consolas" panose="020B0609020204030204" pitchFamily="49" charset="0"/>
              </a:rPr>
              <a:t>Quizz</a:t>
            </a:r>
            <a:r>
              <a:rPr lang="en-US" sz="1200" b="1" dirty="0">
                <a:latin typeface="Consolas" panose="020B0609020204030204" pitchFamily="49" charset="0"/>
              </a:rPr>
              <a:t> App"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 },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{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     "</a:t>
            </a:r>
            <a:r>
              <a:rPr lang="en-US" sz="1200" b="1" dirty="0" err="1">
                <a:latin typeface="Consolas" panose="020B0609020204030204" pitchFamily="49" charset="0"/>
              </a:rPr>
              <a:t>language":"Java</a:t>
            </a:r>
            <a:r>
              <a:rPr lang="en-US" sz="1200" b="1" dirty="0">
                <a:latin typeface="Consolas" panose="020B0609020204030204" pitchFamily="49" charset="0"/>
              </a:rPr>
              <a:t> EE",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     "</a:t>
            </a:r>
            <a:r>
              <a:rPr lang="en-US" sz="1200" b="1" dirty="0" err="1">
                <a:latin typeface="Consolas" panose="020B0609020204030204" pitchFamily="49" charset="0"/>
              </a:rPr>
              <a:t>name":"Online</a:t>
            </a:r>
            <a:r>
              <a:rPr lang="en-US" sz="1200" b="1" dirty="0">
                <a:latin typeface="Consolas" panose="020B0609020204030204" pitchFamily="49" charset="0"/>
              </a:rPr>
              <a:t> Voting App"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},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{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      "</a:t>
            </a:r>
            <a:r>
              <a:rPr lang="en-US" sz="1200" b="1" dirty="0" err="1">
                <a:latin typeface="Consolas" panose="020B0609020204030204" pitchFamily="49" charset="0"/>
              </a:rPr>
              <a:t>language":"JavaScript</a:t>
            </a:r>
            <a:r>
              <a:rPr lang="en-US" sz="1200" b="1" dirty="0">
                <a:latin typeface="Consolas" panose="020B0609020204030204" pitchFamily="49" charset="0"/>
              </a:rPr>
              <a:t>",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      "</a:t>
            </a:r>
            <a:r>
              <a:rPr lang="en-US" sz="1200" b="1" dirty="0" err="1">
                <a:latin typeface="Consolas" panose="020B0609020204030204" pitchFamily="49" charset="0"/>
              </a:rPr>
              <a:t>name":"Weather</a:t>
            </a:r>
            <a:r>
              <a:rPr lang="en-US" sz="1200" b="1" dirty="0">
                <a:latin typeface="Consolas" panose="020B0609020204030204" pitchFamily="49" charset="0"/>
              </a:rPr>
              <a:t> App"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]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3794F226-E69E-4BD6-9037-7F8185A8D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json file present on 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7A7E5-DD8A-4022-B98C-E70FCBC6ACC0}"/>
              </a:ext>
            </a:extLst>
          </p:cNvPr>
          <p:cNvSpPr txBox="1"/>
          <p:nvPr/>
        </p:nvSpPr>
        <p:spPr>
          <a:xfrm>
            <a:off x="3567636" y="1050290"/>
            <a:ext cx="2230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err="1">
                <a:solidFill>
                  <a:srgbClr val="00B050"/>
                </a:solidFill>
              </a:rPr>
              <a:t>person_details.json</a:t>
            </a:r>
            <a:endParaRPr lang="en-IN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48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JSON ?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sz="2000" dirty="0"/>
              <a:t>   </a:t>
            </a:r>
            <a:r>
              <a:rPr lang="en-IN" sz="2000" b="1" dirty="0">
                <a:solidFill>
                  <a:srgbClr val="002060"/>
                </a:solidFill>
              </a:rPr>
              <a:t>JSON</a:t>
            </a:r>
            <a:r>
              <a:rPr lang="en-IN" sz="2000" dirty="0"/>
              <a:t> stands for </a:t>
            </a:r>
            <a:r>
              <a:rPr lang="en-IN" sz="2000" b="1" dirty="0">
                <a:solidFill>
                  <a:srgbClr val="FF5D5D"/>
                </a:solidFill>
              </a:rPr>
              <a:t>Java Script Object Notation </a:t>
            </a:r>
            <a:r>
              <a:rPr lang="en-IN" sz="20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IN" sz="2000" dirty="0"/>
          </a:p>
          <a:p>
            <a:pPr>
              <a:buFont typeface="Arial" pitchFamily="34" charset="0"/>
              <a:buChar char="•"/>
            </a:pP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sz="2000" dirty="0"/>
              <a:t>   It is a </a:t>
            </a:r>
            <a:r>
              <a:rPr lang="en-IN" sz="2000" b="1" u="sng" dirty="0">
                <a:solidFill>
                  <a:srgbClr val="0070C0"/>
                </a:solidFill>
              </a:rPr>
              <a:t>data interchange format </a:t>
            </a:r>
            <a:r>
              <a:rPr lang="en-IN" sz="20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IN" sz="2000" dirty="0"/>
          </a:p>
          <a:p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sz="2000" dirty="0"/>
              <a:t>   Used for </a:t>
            </a:r>
            <a:r>
              <a:rPr lang="en-IN" sz="2000" b="1" dirty="0">
                <a:solidFill>
                  <a:srgbClr val="C00000"/>
                </a:solidFill>
              </a:rPr>
              <a:t>representing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rgbClr val="7030A0"/>
                </a:solidFill>
              </a:rPr>
              <a:t>transmitting</a:t>
            </a:r>
            <a:r>
              <a:rPr lang="en-IN" sz="2000" dirty="0"/>
              <a:t> data </a:t>
            </a:r>
            <a:r>
              <a:rPr lang="en-IN" sz="2000" b="1" dirty="0">
                <a:solidFill>
                  <a:schemeClr val="accent3">
                    <a:lumMod val="75000"/>
                  </a:schemeClr>
                </a:solidFill>
              </a:rPr>
              <a:t>from</a:t>
            </a:r>
            <a:r>
              <a:rPr lang="en-IN" sz="2000" dirty="0"/>
              <a:t> the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server</a:t>
            </a:r>
            <a:r>
              <a:rPr lang="en-IN" sz="2000" dirty="0"/>
              <a:t>     </a:t>
            </a:r>
          </a:p>
          <a:p>
            <a:r>
              <a:rPr lang="en-IN" sz="2000" dirty="0"/>
              <a:t>     to the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client</a:t>
            </a:r>
            <a:r>
              <a:rPr lang="en-IN" sz="2000" dirty="0"/>
              <a:t> or </a:t>
            </a:r>
            <a:r>
              <a:rPr lang="en-IN" sz="2000" b="1" dirty="0">
                <a:solidFill>
                  <a:srgbClr val="002060"/>
                </a:solidFill>
              </a:rPr>
              <a:t>vice-versa</a:t>
            </a:r>
            <a:r>
              <a:rPr lang="en-IN" sz="2000" dirty="0"/>
              <a:t>. </a:t>
            </a:r>
            <a:br>
              <a:rPr lang="en-US" sz="2000" dirty="0"/>
            </a:br>
            <a:endParaRPr lang="en-US" sz="2000" dirty="0"/>
          </a:p>
          <a:p>
            <a:pPr>
              <a:buNone/>
            </a:pPr>
            <a:endParaRPr lang="en-US" sz="20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20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00150"/>
            <a:ext cx="7674295" cy="37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18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611560" y="267494"/>
            <a:ext cx="7787724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esired output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86136" y="1200150"/>
            <a:ext cx="7674295" cy="3725700"/>
          </a:xfrm>
        </p:spPr>
        <p:txBody>
          <a:bodyPr/>
          <a:lstStyle/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400" dirty="0">
              <a:solidFill>
                <a:schemeClr val="tx2">
                  <a:lumMod val="25000"/>
                </a:schemeClr>
              </a:solidFill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855980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21</a:t>
            </a:fld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4820" y="2417862"/>
            <a:ext cx="31415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8" name="Rectangle 7"/>
          <p:cNvSpPr/>
          <p:nvPr/>
        </p:nvSpPr>
        <p:spPr>
          <a:xfrm>
            <a:off x="4454820" y="2417862"/>
            <a:ext cx="2343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pic>
        <p:nvPicPr>
          <p:cNvPr id="11" name="Picture 10" descr="scalive.png">
            <a:extLst>
              <a:ext uri="{FF2B5EF4-FFF2-40B4-BE49-F238E27FC236}">
                <a16:creationId xmlns:a16="http://schemas.microsoft.com/office/drawing/2014/main" id="{4949697A-3B3B-455C-94A2-E6260925F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AA0CA7-C58E-42FE-89D8-A5A5AEA2226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86135" y="1213102"/>
            <a:ext cx="7674295" cy="371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36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22</a:t>
            </a:fld>
            <a:endParaRPr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8F994684-064B-408B-89AE-6E6A2A49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853A6C-3847-4A93-A444-00796747D5DD}"/>
              </a:ext>
            </a:extLst>
          </p:cNvPr>
          <p:cNvSpPr/>
          <p:nvPr/>
        </p:nvSpPr>
        <p:spPr>
          <a:xfrm>
            <a:off x="1187624" y="1491630"/>
            <a:ext cx="6912768" cy="3461024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&gt;AJAX Example 3&lt;/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"app.js"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"styles.css"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link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&gt;Click the button to receive the person details from server&lt;/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"Show Data"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()"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/&gt;&lt;</a:t>
            </a:r>
            <a:r>
              <a:rPr lang="en-IN" sz="12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"person"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3794F226-E69E-4BD6-9037-7F8185A8D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35FF8-62E7-4E46-B68E-D7EEE68E2E5A}"/>
              </a:ext>
            </a:extLst>
          </p:cNvPr>
          <p:cNvSpPr txBox="1"/>
          <p:nvPr/>
        </p:nvSpPr>
        <p:spPr>
          <a:xfrm>
            <a:off x="3567636" y="1050290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index.html</a:t>
            </a:r>
            <a:endParaRPr lang="en-IN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113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23</a:t>
            </a:fld>
            <a:endParaRPr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8F994684-064B-408B-89AE-6E6A2A49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853A6C-3847-4A93-A444-00796747D5DD}"/>
              </a:ext>
            </a:extLst>
          </p:cNvPr>
          <p:cNvSpPr/>
          <p:nvPr/>
        </p:nvSpPr>
        <p:spPr>
          <a:xfrm>
            <a:off x="1187624" y="1491630"/>
            <a:ext cx="6912768" cy="3461024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@import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"https://fonts.googleapis.com/css2?family=Josefin+Sans:wght@100;400&amp;display=swap"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IN" sz="10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font-family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Josefin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 Sans"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10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sans-serif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bisque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brown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1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span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purple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IN" sz="10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3794F226-E69E-4BD6-9037-7F8185A8D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35FF8-62E7-4E46-B68E-D7EEE68E2E5A}"/>
              </a:ext>
            </a:extLst>
          </p:cNvPr>
          <p:cNvSpPr txBox="1"/>
          <p:nvPr/>
        </p:nvSpPr>
        <p:spPr>
          <a:xfrm>
            <a:off x="3567636" y="1050290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styles.css</a:t>
            </a:r>
            <a:endParaRPr lang="en-IN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703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24</a:t>
            </a:fld>
            <a:endParaRPr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8F994684-064B-408B-89AE-6E6A2A49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853A6C-3847-4A93-A444-00796747D5DD}"/>
              </a:ext>
            </a:extLst>
          </p:cNvPr>
          <p:cNvSpPr/>
          <p:nvPr/>
        </p:nvSpPr>
        <p:spPr>
          <a:xfrm>
            <a:off x="1187624" y="1491630"/>
            <a:ext cx="6912768" cy="3461024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xhr.</a:t>
            </a:r>
            <a:r>
              <a:rPr lang="en-IN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onreadystatechange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processresponse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xhr.</a:t>
            </a:r>
            <a:r>
              <a:rPr lang="en-IN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"GET"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person_details.json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xhr.</a:t>
            </a:r>
            <a:r>
              <a:rPr lang="en-IN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sz="8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3794F226-E69E-4BD6-9037-7F8185A8D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35FF8-62E7-4E46-B68E-D7EEE68E2E5A}"/>
              </a:ext>
            </a:extLst>
          </p:cNvPr>
          <p:cNvSpPr txBox="1"/>
          <p:nvPr/>
        </p:nvSpPr>
        <p:spPr>
          <a:xfrm>
            <a:off x="3923928" y="1109688"/>
            <a:ext cx="78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app.js</a:t>
            </a:r>
            <a:endParaRPr lang="en-IN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1377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8F994684-064B-408B-89AE-6E6A2A49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853A6C-3847-4A93-A444-00796747D5DD}"/>
              </a:ext>
            </a:extLst>
          </p:cNvPr>
          <p:cNvSpPr/>
          <p:nvPr/>
        </p:nvSpPr>
        <p:spPr>
          <a:xfrm>
            <a:off x="1187624" y="1491630"/>
            <a:ext cx="6912768" cy="3461024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processresponse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xhr.readyState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xhr.status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personSpan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document.</a:t>
            </a:r>
            <a:r>
              <a:rPr lang="en-IN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"person"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xhr.responseText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JSON.</a:t>
            </a:r>
            <a:r>
              <a:rPr lang="en-IN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jsonResponse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personSpan.innerHTML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endParaRPr lang="en-IN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"&lt;span&gt;Name: &lt;/span&gt; "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obj.name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&gt;&lt;span&gt;Age: &lt;/span&gt; "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obj.age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endParaRPr lang="en-IN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"&lt;</a:t>
            </a:r>
            <a:r>
              <a:rPr lang="en-IN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str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800" b="0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obj.projects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str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p.name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str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str.</a:t>
            </a:r>
            <a:r>
              <a:rPr lang="en-IN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str.</a:t>
            </a:r>
            <a:r>
              <a:rPr lang="en-IN" sz="800" b="0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lastIndexOf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","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personSpan.innerHTML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"&lt;span&gt;Projects: &lt;/span&gt;"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str;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xhr.readyState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===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xhr.status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!==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800" b="0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"Sorry! The request cannot be processed</a:t>
            </a:r>
            <a:r>
              <a:rPr lang="en-IN" sz="800" b="0" dirty="0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IN" sz="800" b="0" dirty="0" err="1">
                <a:solidFill>
                  <a:srgbClr val="AE81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IN" sz="800" b="0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Reason</a:t>
            </a:r>
            <a:r>
              <a:rPr lang="en-IN" sz="800" b="0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800" b="0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xhr.statusText</a:t>
            </a:r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8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8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8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Google Shape;75;p13">
            <a:extLst>
              <a:ext uri="{FF2B5EF4-FFF2-40B4-BE49-F238E27FC236}">
                <a16:creationId xmlns:a16="http://schemas.microsoft.com/office/drawing/2014/main" id="{3794F226-E69E-4BD6-9037-7F8185A8D2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835FF8-62E7-4E46-B68E-D7EEE68E2E5A}"/>
              </a:ext>
            </a:extLst>
          </p:cNvPr>
          <p:cNvSpPr txBox="1"/>
          <p:nvPr/>
        </p:nvSpPr>
        <p:spPr>
          <a:xfrm>
            <a:off x="3923928" y="1109688"/>
            <a:ext cx="78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00B050"/>
                </a:solidFill>
              </a:rPr>
              <a:t>app.js</a:t>
            </a:r>
            <a:endParaRPr lang="en-IN" b="1" u="sng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43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6"/>
          <p:cNvSpPr txBox="1">
            <a:spLocks noGrp="1"/>
          </p:cNvSpPr>
          <p:nvPr>
            <p:ph type="sldNum" sz="quarter" idx="12"/>
          </p:nvPr>
        </p:nvSpPr>
        <p:spPr>
          <a:xfrm>
            <a:off x="8444832" y="4731990"/>
            <a:ext cx="519656" cy="387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dirty="0"/>
          </a:p>
        </p:txBody>
      </p:sp>
      <p:sp>
        <p:nvSpPr>
          <p:cNvPr id="403" name="Google Shape;403;p36"/>
          <p:cNvSpPr txBox="1">
            <a:spLocks noGrp="1"/>
          </p:cNvSpPr>
          <p:nvPr>
            <p:ph type="ctrTitle" idx="4294967295"/>
          </p:nvPr>
        </p:nvSpPr>
        <p:spPr>
          <a:xfrm>
            <a:off x="0" y="500063"/>
            <a:ext cx="5414963" cy="11604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/>
              <a:t>Thanks!</a:t>
            </a:r>
            <a:endParaRPr sz="6000" b="1"/>
          </a:p>
        </p:txBody>
      </p:sp>
      <p:sp>
        <p:nvSpPr>
          <p:cNvPr id="404" name="Google Shape;404;p36"/>
          <p:cNvSpPr txBox="1">
            <a:spLocks noGrp="1"/>
          </p:cNvSpPr>
          <p:nvPr>
            <p:ph type="subTitle" idx="4294967295"/>
          </p:nvPr>
        </p:nvSpPr>
        <p:spPr>
          <a:xfrm>
            <a:off x="2551113" y="1571625"/>
            <a:ext cx="6592887" cy="7842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Any questions?</a:t>
            </a:r>
            <a:endParaRPr sz="3600" b="1"/>
          </a:p>
        </p:txBody>
      </p:sp>
      <p:sp>
        <p:nvSpPr>
          <p:cNvPr id="405" name="Google Shape;405;p36"/>
          <p:cNvSpPr txBox="1">
            <a:spLocks noGrp="1"/>
          </p:cNvSpPr>
          <p:nvPr>
            <p:ph type="body" idx="4294967295"/>
          </p:nvPr>
        </p:nvSpPr>
        <p:spPr>
          <a:xfrm>
            <a:off x="0" y="2357438"/>
            <a:ext cx="4864100" cy="24622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You can find me at: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Email id: </a:t>
            </a:r>
            <a:r>
              <a:rPr lang="en" dirty="0">
                <a:hlinkClick r:id="rId3"/>
              </a:rPr>
              <a:t>info@scalive.in</a:t>
            </a:r>
            <a:endParaRPr lang="en" dirty="0"/>
          </a:p>
          <a:p>
            <a:pPr marL="0" lvl="0" indent="0">
              <a:buNone/>
            </a:pPr>
            <a:r>
              <a:rPr lang="en" dirty="0"/>
              <a:t>Contact no. : +917314853128</a:t>
            </a:r>
            <a:endParaRPr/>
          </a:p>
        </p:txBody>
      </p:sp>
      <p:pic>
        <p:nvPicPr>
          <p:cNvPr id="7" name="Picture 6" descr="SCALIVE DP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3334" y="928676"/>
            <a:ext cx="2143122" cy="2143122"/>
          </a:xfrm>
          <a:prstGeom prst="rect">
            <a:avLst/>
          </a:prstGeom>
        </p:spPr>
      </p:pic>
      <p:pic>
        <p:nvPicPr>
          <p:cNvPr id="8" name="Picture 7" descr="scalive.png">
            <a:extLst>
              <a:ext uri="{FF2B5EF4-FFF2-40B4-BE49-F238E27FC236}">
                <a16:creationId xmlns:a16="http://schemas.microsoft.com/office/drawing/2014/main" id="{3D272967-9499-426B-B410-D5AE8520A5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history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endParaRPr lang="en-IN" sz="2000" dirty="0"/>
          </a:p>
          <a:p>
            <a:pPr>
              <a:buFont typeface="Arial" pitchFamily="34" charset="0"/>
              <a:buChar char="•"/>
            </a:pPr>
            <a:r>
              <a:rPr lang="en-IN" sz="2000" dirty="0"/>
              <a:t>   </a:t>
            </a:r>
            <a:r>
              <a:rPr lang="en-IN" sz="2000" b="1" dirty="0">
                <a:solidFill>
                  <a:srgbClr val="0070C0"/>
                </a:solidFill>
              </a:rPr>
              <a:t>Developed</a:t>
            </a:r>
            <a:r>
              <a:rPr lang="en-IN" sz="2000" dirty="0"/>
              <a:t> by </a:t>
            </a:r>
            <a:r>
              <a:rPr lang="en-IN" sz="2000" b="1" dirty="0">
                <a:solidFill>
                  <a:srgbClr val="C00000"/>
                </a:solidFill>
              </a:rPr>
              <a:t>Douglas Crockford </a:t>
            </a:r>
            <a:r>
              <a:rPr lang="en-IN" sz="2000" dirty="0"/>
              <a:t>in </a:t>
            </a:r>
            <a:r>
              <a:rPr lang="en-IN" sz="2000" b="1" dirty="0">
                <a:solidFill>
                  <a:srgbClr val="00B050"/>
                </a:solidFill>
              </a:rPr>
              <a:t>2002</a:t>
            </a:r>
            <a:r>
              <a:rPr lang="en-IN" sz="20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Later on </a:t>
            </a:r>
            <a:r>
              <a:rPr lang="en-US" sz="2000" dirty="0"/>
              <a:t>sold to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SUN-MICROSYSTEMS</a:t>
            </a:r>
            <a:r>
              <a:rPr lang="en-US" sz="2000" dirty="0"/>
              <a:t>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 In </a:t>
            </a:r>
            <a:r>
              <a:rPr lang="en-US" sz="2000" b="1" dirty="0">
                <a:solidFill>
                  <a:srgbClr val="7030A0"/>
                </a:solidFill>
              </a:rPr>
              <a:t>2005</a:t>
            </a:r>
            <a:r>
              <a:rPr lang="en-US" sz="2000" dirty="0"/>
              <a:t> adopted by </a:t>
            </a:r>
            <a:r>
              <a:rPr lang="en-US" sz="2000" b="1" dirty="0">
                <a:solidFill>
                  <a:srgbClr val="C00000"/>
                </a:solidFill>
              </a:rPr>
              <a:t>Yahoo</a:t>
            </a:r>
            <a:r>
              <a:rPr lang="en-US" sz="2000" dirty="0"/>
              <a:t> , followed by </a:t>
            </a:r>
            <a:r>
              <a:rPr lang="en-US" sz="2000" b="1" dirty="0">
                <a:solidFill>
                  <a:srgbClr val="C00000"/>
                </a:solidFill>
              </a:rPr>
              <a:t>Google</a:t>
            </a:r>
            <a:r>
              <a:rPr lang="en-US" sz="2000" dirty="0"/>
              <a:t> in </a:t>
            </a:r>
            <a:r>
              <a:rPr lang="en-US" sz="2000" b="1" dirty="0">
                <a:solidFill>
                  <a:schemeClr val="accent1"/>
                </a:solidFill>
              </a:rPr>
              <a:t>2006</a:t>
            </a:r>
            <a:r>
              <a:rPr lang="en-US" sz="2000" dirty="0"/>
              <a:t>.</a:t>
            </a:r>
            <a:endParaRPr lang="en-IN" sz="2000" dirty="0"/>
          </a:p>
          <a:p>
            <a:pPr>
              <a:buNone/>
            </a:pPr>
            <a:endParaRPr lang="en-US" sz="2000" dirty="0"/>
          </a:p>
          <a:p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pic>
        <p:nvPicPr>
          <p:cNvPr id="2" name="Picture 1" descr="200px-Douglas_Crockford.jpg">
            <a:extLst>
              <a:ext uri="{FF2B5EF4-FFF2-40B4-BE49-F238E27FC236}">
                <a16:creationId xmlns:a16="http://schemas.microsoft.com/office/drawing/2014/main" id="{53DC81BE-E4A3-A9CA-19B2-42B2697C5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3224" y="1491630"/>
            <a:ext cx="2489860" cy="15789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67F3C6B-C00E-5470-89BC-38E9D350ECA0}"/>
              </a:ext>
            </a:extLst>
          </p:cNvPr>
          <p:cNvSpPr txBox="1"/>
          <p:nvPr/>
        </p:nvSpPr>
        <p:spPr>
          <a:xfrm>
            <a:off x="6561846" y="1153549"/>
            <a:ext cx="2624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The man behind </a:t>
            </a:r>
            <a:r>
              <a:rPr lang="en-US" b="1" dirty="0">
                <a:solidFill>
                  <a:srgbClr val="002060"/>
                </a:solidFill>
              </a:rPr>
              <a:t>JSON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79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Why use json ?</a:t>
            </a: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27584" y="1183074"/>
            <a:ext cx="7416824" cy="4846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endParaRPr lang="en-IN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Can be </a:t>
            </a:r>
            <a:r>
              <a:rPr lang="en-US" sz="2000" b="1" dirty="0">
                <a:solidFill>
                  <a:srgbClr val="0070C0"/>
                </a:solidFill>
              </a:rPr>
              <a:t>easily</a:t>
            </a:r>
            <a:r>
              <a:rPr lang="en-US" sz="2000" dirty="0"/>
              <a:t> be </a:t>
            </a:r>
            <a:r>
              <a:rPr lang="en-US" sz="2000" b="1" u="sng" dirty="0">
                <a:solidFill>
                  <a:srgbClr val="C00000"/>
                </a:solidFill>
              </a:rPr>
              <a:t>sent</a:t>
            </a:r>
            <a:r>
              <a:rPr lang="en-US" sz="2000" u="sng" dirty="0"/>
              <a:t> to </a:t>
            </a:r>
            <a:r>
              <a:rPr lang="en-US" sz="2000" dirty="0"/>
              <a:t>and </a:t>
            </a:r>
            <a:r>
              <a:rPr lang="en-US" sz="2000" b="1" u="sng" dirty="0">
                <a:solidFill>
                  <a:srgbClr val="00B050"/>
                </a:solidFill>
              </a:rPr>
              <a:t>from</a:t>
            </a:r>
            <a:r>
              <a:rPr lang="en-US" sz="2000" u="sng" dirty="0"/>
              <a:t> a</a:t>
            </a:r>
            <a:r>
              <a:rPr lang="en-US" sz="2000" dirty="0"/>
              <a:t>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server.</a:t>
            </a:r>
            <a:endParaRPr lang="en-US" sz="2000" b="1" dirty="0">
              <a:solidFill>
                <a:srgbClr val="7030A0"/>
              </a:solidFill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dirty="0"/>
              <a:t>Every </a:t>
            </a:r>
            <a:r>
              <a:rPr lang="en-US" sz="2000" b="1" dirty="0">
                <a:solidFill>
                  <a:srgbClr val="C00000"/>
                </a:solidFill>
              </a:rPr>
              <a:t>popular programming language </a:t>
            </a:r>
            <a:r>
              <a:rPr lang="en-US" sz="2000" dirty="0"/>
              <a:t>supports </a:t>
            </a:r>
            <a:r>
              <a:rPr lang="en-US" sz="2000" b="1" dirty="0">
                <a:solidFill>
                  <a:srgbClr val="002060"/>
                </a:solidFill>
              </a:rPr>
              <a:t>JSON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060"/>
              </a:solidFill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For example </a:t>
            </a:r>
            <a:r>
              <a:rPr lang="en-US" sz="2000" dirty="0"/>
              <a:t>: </a:t>
            </a:r>
          </a:p>
          <a:p>
            <a:pPr marL="685805" lvl="1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7030A0"/>
                </a:solidFill>
              </a:rPr>
              <a:t>Java</a:t>
            </a:r>
            <a:r>
              <a:rPr lang="en-US" sz="1600" dirty="0"/>
              <a:t> provides a method called </a:t>
            </a:r>
            <a:r>
              <a:rPr lang="en-US" sz="1600" b="1" dirty="0" err="1">
                <a:solidFill>
                  <a:srgbClr val="00B050"/>
                </a:solidFill>
              </a:rPr>
              <a:t>toJson</a:t>
            </a:r>
            <a:r>
              <a:rPr lang="en-US" sz="1600" b="1" dirty="0">
                <a:solidFill>
                  <a:srgbClr val="00B050"/>
                </a:solidFill>
              </a:rPr>
              <a:t>() </a:t>
            </a:r>
            <a:r>
              <a:rPr lang="en-US" sz="1600" dirty="0"/>
              <a:t>to </a:t>
            </a:r>
            <a:r>
              <a:rPr lang="en-US" sz="1600" b="1" dirty="0">
                <a:solidFill>
                  <a:srgbClr val="002060"/>
                </a:solidFill>
              </a:rPr>
              <a:t>convert</a:t>
            </a:r>
            <a:r>
              <a:rPr lang="en-US" sz="1600" dirty="0"/>
              <a:t> a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Java object</a:t>
            </a:r>
            <a:r>
              <a:rPr lang="en-US" sz="1600" dirty="0"/>
              <a:t> to </a:t>
            </a:r>
            <a:r>
              <a:rPr lang="en-US" sz="1600" b="1" dirty="0">
                <a:solidFill>
                  <a:srgbClr val="002060"/>
                </a:solidFill>
              </a:rPr>
              <a:t>JSON</a:t>
            </a:r>
            <a:r>
              <a:rPr lang="en-US" sz="1600" dirty="0"/>
              <a:t>.</a:t>
            </a:r>
          </a:p>
          <a:p>
            <a:pPr marL="685805" lvl="1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7030A0"/>
                </a:solidFill>
              </a:rPr>
              <a:t>Python</a:t>
            </a:r>
            <a:r>
              <a:rPr lang="en-US" sz="1600" dirty="0"/>
              <a:t> has a method called </a:t>
            </a:r>
            <a:r>
              <a:rPr lang="en-US" sz="1600" b="1" dirty="0">
                <a:solidFill>
                  <a:srgbClr val="00B050"/>
                </a:solidFill>
              </a:rPr>
              <a:t>dumps() </a:t>
            </a:r>
            <a:r>
              <a:rPr lang="en-US" sz="1600" dirty="0"/>
              <a:t>to convert a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Python object</a:t>
            </a:r>
            <a:r>
              <a:rPr lang="en-US" sz="1600" dirty="0"/>
              <a:t> to </a:t>
            </a:r>
            <a:r>
              <a:rPr lang="en-US" sz="1600" b="1" dirty="0">
                <a:solidFill>
                  <a:srgbClr val="002060"/>
                </a:solidFill>
              </a:rPr>
              <a:t>JSON</a:t>
            </a:r>
            <a:r>
              <a:rPr lang="en-US" sz="1600" dirty="0"/>
              <a:t>.</a:t>
            </a:r>
          </a:p>
          <a:p>
            <a:pPr marL="685805" lvl="1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7030A0"/>
                </a:solidFill>
              </a:rPr>
              <a:t>JS</a:t>
            </a:r>
            <a:r>
              <a:rPr lang="en-US" sz="1600" dirty="0"/>
              <a:t> has a method called </a:t>
            </a:r>
            <a:r>
              <a:rPr lang="en-US" sz="1600" b="1" dirty="0" err="1">
                <a:solidFill>
                  <a:srgbClr val="00B050"/>
                </a:solidFill>
              </a:rPr>
              <a:t>stringify</a:t>
            </a:r>
            <a:r>
              <a:rPr lang="en-US" sz="1600" b="1" dirty="0">
                <a:solidFill>
                  <a:srgbClr val="00B050"/>
                </a:solidFill>
              </a:rPr>
              <a:t>() </a:t>
            </a:r>
            <a:r>
              <a:rPr lang="en-US" sz="1600" dirty="0"/>
              <a:t>to convert a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JS object</a:t>
            </a:r>
            <a:r>
              <a:rPr lang="en-US" sz="1600" dirty="0"/>
              <a:t> to </a:t>
            </a:r>
            <a:r>
              <a:rPr lang="en-US" sz="1600" b="1" dirty="0">
                <a:solidFill>
                  <a:srgbClr val="002060"/>
                </a:solidFill>
              </a:rPr>
              <a:t>JSON</a:t>
            </a:r>
            <a:r>
              <a:rPr lang="en-US" sz="1600" dirty="0"/>
              <a:t>.</a:t>
            </a:r>
          </a:p>
          <a:p>
            <a:pPr marL="685805" lvl="1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35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Converting json to </a:t>
            </a:r>
            <a:r>
              <a:rPr lang="en-US" sz="32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lang="en-US"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827584" y="1183074"/>
            <a:ext cx="7416824" cy="3672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</a:t>
            </a:r>
            <a:endParaRPr lang="en-IN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1"/>
                </a:solidFill>
              </a:rPr>
              <a:t>JavaScript </a:t>
            </a:r>
            <a:r>
              <a:rPr lang="en-US" sz="2000" dirty="0"/>
              <a:t>has a </a:t>
            </a:r>
            <a:r>
              <a:rPr lang="en-US" sz="2000" b="1" dirty="0">
                <a:solidFill>
                  <a:srgbClr val="002060"/>
                </a:solidFill>
              </a:rPr>
              <a:t>built </a:t>
            </a:r>
            <a:r>
              <a:rPr lang="en-US" sz="2000" b="1">
                <a:solidFill>
                  <a:srgbClr val="002060"/>
                </a:solidFill>
              </a:rPr>
              <a:t>in method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convert</a:t>
            </a:r>
            <a:r>
              <a:rPr lang="en-US" sz="2000" dirty="0"/>
              <a:t> a </a:t>
            </a:r>
            <a:r>
              <a:rPr lang="en-US" sz="2000" b="1" dirty="0">
                <a:solidFill>
                  <a:srgbClr val="7030A0"/>
                </a:solidFill>
              </a:rPr>
              <a:t>string</a:t>
            </a:r>
            <a:r>
              <a:rPr lang="en-US" sz="2000" dirty="0"/>
              <a:t>, written in </a:t>
            </a:r>
            <a:r>
              <a:rPr lang="en-US" sz="2000" b="1" dirty="0">
                <a:solidFill>
                  <a:srgbClr val="002060"/>
                </a:solidFill>
              </a:rPr>
              <a:t>JSON</a:t>
            </a:r>
            <a:r>
              <a:rPr lang="en-US" sz="2000" dirty="0">
                <a:solidFill>
                  <a:srgbClr val="00B0F0"/>
                </a:solidFill>
              </a:rPr>
              <a:t> </a:t>
            </a:r>
            <a:r>
              <a:rPr lang="en-US" sz="2000" dirty="0"/>
              <a:t>format, into native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JavaScript objects</a:t>
            </a:r>
            <a:r>
              <a:rPr lang="en-US" sz="2000" dirty="0"/>
              <a:t>: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000" dirty="0"/>
              <a:t>               </a:t>
            </a:r>
          </a:p>
          <a:p>
            <a:r>
              <a:rPr lang="en-US" sz="2000" dirty="0"/>
              <a:t>   </a:t>
            </a:r>
          </a:p>
          <a:p>
            <a:r>
              <a:rPr lang="en-US" sz="2000" dirty="0"/>
              <a:t>  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So, if we </a:t>
            </a:r>
            <a:r>
              <a:rPr lang="en-US" sz="2000" b="1" dirty="0">
                <a:solidFill>
                  <a:srgbClr val="0070C0"/>
                </a:solidFill>
              </a:rPr>
              <a:t>receive</a:t>
            </a:r>
            <a:r>
              <a:rPr lang="en-US" sz="2000" dirty="0"/>
              <a:t> data from any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server</a:t>
            </a:r>
            <a:r>
              <a:rPr lang="en-US" sz="2000" dirty="0"/>
              <a:t>, in </a:t>
            </a:r>
            <a:r>
              <a:rPr lang="en-US" sz="2000" b="1" dirty="0">
                <a:solidFill>
                  <a:srgbClr val="002060"/>
                </a:solidFill>
              </a:rPr>
              <a:t>JSON</a:t>
            </a:r>
            <a:r>
              <a:rPr lang="en-US" sz="2000" dirty="0"/>
              <a:t> format, we can use        </a:t>
            </a:r>
          </a:p>
          <a:p>
            <a:r>
              <a:rPr lang="en-US" sz="2000" dirty="0"/>
              <a:t>  it like any other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JavaScript object</a:t>
            </a:r>
            <a:r>
              <a:rPr lang="en-US" sz="2000" dirty="0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  <a:p>
            <a:endParaRPr lang="en-US" dirty="0"/>
          </a:p>
        </p:txBody>
      </p:sp>
      <p:pic>
        <p:nvPicPr>
          <p:cNvPr id="5" name="Picture 4" descr="scaliv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4AC9C1C-4B47-4073-A6DB-3D661257FB29}"/>
              </a:ext>
            </a:extLst>
          </p:cNvPr>
          <p:cNvSpPr/>
          <p:nvPr/>
        </p:nvSpPr>
        <p:spPr>
          <a:xfrm>
            <a:off x="2483768" y="2654155"/>
            <a:ext cx="3456384" cy="7096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18FF78-C007-4E1B-87F3-62D1B9D3580A}"/>
              </a:ext>
            </a:extLst>
          </p:cNvPr>
          <p:cNvSpPr txBox="1"/>
          <p:nvPr/>
        </p:nvSpPr>
        <p:spPr>
          <a:xfrm>
            <a:off x="2771800" y="2819419"/>
            <a:ext cx="3024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JSON.parse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jsonStr</a:t>
            </a:r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)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76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syntax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0675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2060"/>
                </a:solidFill>
              </a:rPr>
              <a:t>JSON syntax </a:t>
            </a:r>
            <a:r>
              <a:rPr lang="en-US" sz="2000" dirty="0"/>
              <a:t>is a </a:t>
            </a:r>
            <a:r>
              <a:rPr lang="en-US" sz="2000" b="1" dirty="0">
                <a:solidFill>
                  <a:srgbClr val="C00000"/>
                </a:solidFill>
              </a:rPr>
              <a:t>subset</a:t>
            </a:r>
            <a:r>
              <a:rPr lang="en-US" sz="2000" dirty="0"/>
              <a:t> of the </a:t>
            </a:r>
            <a:r>
              <a:rPr lang="en-US" sz="2000" b="1" dirty="0">
                <a:solidFill>
                  <a:schemeClr val="accent1"/>
                </a:solidFill>
              </a:rPr>
              <a:t>JavaScript syntax</a:t>
            </a:r>
            <a:r>
              <a:rPr lang="en-US" sz="2000" dirty="0"/>
              <a:t>.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b="1" u="sng" dirty="0">
              <a:solidFill>
                <a:srgbClr val="0070C0"/>
              </a:solidFill>
            </a:endParaRP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b="1" u="sng" dirty="0">
                <a:solidFill>
                  <a:srgbClr val="0070C0"/>
                </a:solidFill>
              </a:rPr>
              <a:t>JSON Syntax rules</a:t>
            </a:r>
          </a:p>
          <a:p>
            <a:pPr marL="685805" lvl="1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rgbClr val="002060"/>
                </a:solidFill>
              </a:rPr>
              <a:t>JSON syntax </a:t>
            </a:r>
            <a:r>
              <a:rPr lang="en-US" dirty="0"/>
              <a:t>is derived from </a:t>
            </a:r>
            <a:r>
              <a:rPr lang="en-US" b="1" dirty="0">
                <a:solidFill>
                  <a:srgbClr val="7030A0"/>
                </a:solidFill>
              </a:rPr>
              <a:t>JavaScript object notation </a:t>
            </a:r>
            <a:r>
              <a:rPr lang="en-US" dirty="0"/>
              <a:t>syntax.</a:t>
            </a:r>
          </a:p>
          <a:p>
            <a:pPr marL="685805" lvl="1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/>
              <a:t> is in </a:t>
            </a:r>
            <a:r>
              <a:rPr lang="en-US" b="1" dirty="0">
                <a:solidFill>
                  <a:srgbClr val="00B050"/>
                </a:solidFill>
              </a:rPr>
              <a:t>name/value </a:t>
            </a:r>
            <a:r>
              <a:rPr lang="en-US" dirty="0"/>
              <a:t>pairs.</a:t>
            </a:r>
          </a:p>
          <a:p>
            <a:pPr marL="685805" lvl="1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r>
              <a:rPr lang="en-US" dirty="0"/>
              <a:t> is separated by </a:t>
            </a:r>
            <a:r>
              <a:rPr lang="en-US" b="1" dirty="0">
                <a:solidFill>
                  <a:srgbClr val="00B050"/>
                </a:solidFill>
              </a:rPr>
              <a:t>commas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pPr marL="685805" lvl="1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Curly braces </a:t>
            </a:r>
            <a:r>
              <a:rPr lang="en-US" dirty="0"/>
              <a:t>hold </a:t>
            </a:r>
            <a:r>
              <a:rPr lang="en-US" b="1" dirty="0">
                <a:solidFill>
                  <a:srgbClr val="00B050"/>
                </a:solidFill>
              </a:rPr>
              <a:t>objects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  <a:p>
            <a:pPr marL="685805" lvl="1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Square brackets </a:t>
            </a:r>
            <a:r>
              <a:rPr lang="en-US" dirty="0"/>
              <a:t>hold </a:t>
            </a:r>
            <a:r>
              <a:rPr lang="en-US" b="1" dirty="0">
                <a:solidFill>
                  <a:srgbClr val="00B050"/>
                </a:solidFill>
              </a:rPr>
              <a:t>arrays</a:t>
            </a:r>
            <a:r>
              <a:rPr lang="en-US" dirty="0">
                <a:solidFill>
                  <a:srgbClr val="92D050"/>
                </a:solidFill>
              </a:rPr>
              <a:t>.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B495633-6D3C-40F3-A4C0-949F5D6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data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455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</a:rPr>
              <a:t>JSON</a:t>
            </a:r>
            <a:r>
              <a:rPr lang="en-US" sz="2000" dirty="0"/>
              <a:t> data is </a:t>
            </a:r>
            <a:r>
              <a:rPr lang="en-US" sz="2000" b="1" dirty="0">
                <a:solidFill>
                  <a:srgbClr val="FF5D5D"/>
                </a:solidFill>
              </a:rPr>
              <a:t>written</a:t>
            </a:r>
            <a:r>
              <a:rPr lang="en-US" sz="2000" dirty="0">
                <a:solidFill>
                  <a:srgbClr val="FF5D5D"/>
                </a:solidFill>
              </a:rPr>
              <a:t> </a:t>
            </a:r>
            <a:r>
              <a:rPr lang="en-US" sz="2000" dirty="0"/>
              <a:t>as </a:t>
            </a:r>
            <a:r>
              <a:rPr lang="en-US" sz="2000" b="1" dirty="0">
                <a:solidFill>
                  <a:srgbClr val="00B050"/>
                </a:solidFill>
              </a:rPr>
              <a:t>name/value </a:t>
            </a:r>
            <a:r>
              <a:rPr lang="en-US" sz="2000" dirty="0"/>
              <a:t>pairs.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00B050"/>
                </a:solidFill>
              </a:rPr>
              <a:t>name/value </a:t>
            </a:r>
            <a:r>
              <a:rPr lang="en-US" sz="2000" dirty="0"/>
              <a:t>pair consists of a </a:t>
            </a:r>
            <a:r>
              <a:rPr lang="en-US" sz="2000" b="1" dirty="0">
                <a:solidFill>
                  <a:srgbClr val="C00000"/>
                </a:solidFill>
              </a:rPr>
              <a:t>field name </a:t>
            </a:r>
            <a:r>
              <a:rPr lang="en-US" sz="2000" dirty="0">
                <a:solidFill>
                  <a:srgbClr val="FFC000"/>
                </a:solidFill>
              </a:rPr>
              <a:t>(in double quotes),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followed by </a:t>
            </a:r>
            <a:r>
              <a:rPr lang="en-US" sz="2000" dirty="0"/>
              <a:t>a </a:t>
            </a:r>
            <a:r>
              <a:rPr lang="en-US" sz="2000" b="1" dirty="0">
                <a:solidFill>
                  <a:srgbClr val="7030A0"/>
                </a:solidFill>
              </a:rPr>
              <a:t>colon</a:t>
            </a:r>
            <a:r>
              <a:rPr lang="en-US" sz="2000" dirty="0"/>
              <a:t>, followed by a </a:t>
            </a:r>
            <a:r>
              <a:rPr lang="en-US" sz="2000" b="1" dirty="0">
                <a:solidFill>
                  <a:srgbClr val="7030A0"/>
                </a:solidFill>
              </a:rPr>
              <a:t>value</a:t>
            </a:r>
            <a:r>
              <a:rPr lang="en-US" sz="2000" dirty="0"/>
              <a:t>: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itchFamily="34" charset="0"/>
              <a:buChar char="•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endParaRPr lang="en-US" sz="2000" dirty="0"/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b="1" u="sng" dirty="0">
                <a:solidFill>
                  <a:schemeClr val="tx2"/>
                </a:solidFill>
              </a:rPr>
              <a:t>Note:-  </a:t>
            </a:r>
            <a:r>
              <a:rPr lang="en-US" dirty="0">
                <a:solidFill>
                  <a:schemeClr val="tx2"/>
                </a:solidFill>
              </a:rPr>
              <a:t>In </a:t>
            </a:r>
            <a:r>
              <a:rPr lang="en-US" b="1" dirty="0">
                <a:solidFill>
                  <a:srgbClr val="002060"/>
                </a:solidFill>
              </a:rPr>
              <a:t>JSON</a:t>
            </a:r>
            <a:r>
              <a:rPr lang="en-US" b="1" dirty="0">
                <a:solidFill>
                  <a:schemeClr val="tx2"/>
                </a:solidFill>
              </a:rPr>
              <a:t>, </a:t>
            </a:r>
            <a:r>
              <a:rPr lang="en-US" b="1" i="1" dirty="0">
                <a:solidFill>
                  <a:srgbClr val="00B050"/>
                </a:solidFill>
              </a:rPr>
              <a:t>keys</a:t>
            </a:r>
            <a:r>
              <a:rPr lang="en-US" b="1" dirty="0">
                <a:solidFill>
                  <a:schemeClr val="tx2"/>
                </a:solidFill>
              </a:rPr>
              <a:t> </a:t>
            </a:r>
            <a:r>
              <a:rPr lang="en-US" dirty="0">
                <a:solidFill>
                  <a:schemeClr val="tx2"/>
                </a:solidFill>
              </a:rPr>
              <a:t>must be </a:t>
            </a:r>
            <a:r>
              <a:rPr lang="en-US" b="1" dirty="0">
                <a:solidFill>
                  <a:srgbClr val="C00000"/>
                </a:solidFill>
              </a:rPr>
              <a:t>strings</a:t>
            </a:r>
            <a:r>
              <a:rPr lang="en-US" b="1" dirty="0">
                <a:solidFill>
                  <a:schemeClr val="tx2"/>
                </a:solidFill>
              </a:rPr>
              <a:t>, </a:t>
            </a:r>
            <a:r>
              <a:rPr lang="en-US" dirty="0">
                <a:solidFill>
                  <a:schemeClr val="tx2"/>
                </a:solidFill>
              </a:rPr>
              <a:t>written with </a:t>
            </a:r>
            <a:r>
              <a:rPr lang="en-US" b="1" dirty="0">
                <a:solidFill>
                  <a:srgbClr val="7030A0"/>
                </a:solidFill>
              </a:rPr>
              <a:t>double quotes</a:t>
            </a:r>
            <a:r>
              <a:rPr lang="en-US" b="1" dirty="0">
                <a:solidFill>
                  <a:schemeClr val="tx2"/>
                </a:solidFill>
              </a:rPr>
              <a:t>.</a:t>
            </a:r>
          </a:p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000" b="1" dirty="0"/>
              <a:t>   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B495633-6D3C-40F3-A4C0-949F5D6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C5AEBC-A967-404A-B887-AEAC3F678ED2}"/>
              </a:ext>
            </a:extLst>
          </p:cNvPr>
          <p:cNvSpPr/>
          <p:nvPr/>
        </p:nvSpPr>
        <p:spPr>
          <a:xfrm>
            <a:off x="2365867" y="3075806"/>
            <a:ext cx="3862317" cy="750627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{ "</a:t>
            </a:r>
            <a:r>
              <a:rPr lang="en-US" sz="2000" b="1" dirty="0" err="1">
                <a:solidFill>
                  <a:srgbClr val="0070C0"/>
                </a:solidFill>
              </a:rPr>
              <a:t>name":</a:t>
            </a:r>
            <a:r>
              <a:rPr lang="en-US" sz="2000" b="1" dirty="0" err="1">
                <a:solidFill>
                  <a:srgbClr val="C00000"/>
                </a:solidFill>
              </a:rPr>
              <a:t>"Ravi</a:t>
            </a:r>
            <a:r>
              <a:rPr lang="en-US" sz="2000" b="1" dirty="0">
                <a:solidFill>
                  <a:srgbClr val="C00000"/>
                </a:solidFill>
              </a:rPr>
              <a:t>"</a:t>
            </a:r>
            <a:r>
              <a:rPr lang="en-US" sz="2000" b="1" dirty="0">
                <a:solidFill>
                  <a:srgbClr val="0070C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83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sample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8F994684-064B-408B-89AE-6E6A2A490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2853A6C-3847-4A93-A444-00796747D5DD}"/>
              </a:ext>
            </a:extLst>
          </p:cNvPr>
          <p:cNvSpPr/>
          <p:nvPr/>
        </p:nvSpPr>
        <p:spPr>
          <a:xfrm>
            <a:off x="1187624" y="1491630"/>
            <a:ext cx="6912768" cy="3461024"/>
          </a:xfrm>
          <a:prstGeom prst="rect">
            <a:avLst/>
          </a:prstGeom>
          <a:solidFill>
            <a:srgbClr val="002060"/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/>
              <a:t>{</a:t>
            </a:r>
          </a:p>
          <a:p>
            <a:r>
              <a:rPr lang="en-US" sz="1400" b="1" dirty="0"/>
              <a:t> "book": [</a:t>
            </a:r>
          </a:p>
          <a:p>
            <a:r>
              <a:rPr lang="en-US" sz="1400" b="1" dirty="0"/>
              <a:t>      { </a:t>
            </a:r>
          </a:p>
          <a:p>
            <a:r>
              <a:rPr lang="en-US" sz="1400" b="1" dirty="0"/>
              <a:t>          "id": </a:t>
            </a:r>
            <a:r>
              <a:rPr lang="en-US" sz="1400" dirty="0"/>
              <a:t>"</a:t>
            </a:r>
            <a:r>
              <a:rPr lang="en-US" sz="1400" b="1" dirty="0"/>
              <a:t>B-101", </a:t>
            </a:r>
          </a:p>
          <a:p>
            <a:r>
              <a:rPr lang="en-US" sz="1400" b="1" dirty="0"/>
              <a:t>           "language": "Java", </a:t>
            </a:r>
          </a:p>
          <a:p>
            <a:r>
              <a:rPr lang="en-US" sz="1400" b="1" dirty="0"/>
              <a:t>           "edition": "third", </a:t>
            </a:r>
          </a:p>
          <a:p>
            <a:r>
              <a:rPr lang="en-US" sz="1400" b="1" dirty="0"/>
              <a:t>           "author": "Herbert </a:t>
            </a:r>
            <a:r>
              <a:rPr lang="en-US" sz="1400" b="1" dirty="0" err="1"/>
              <a:t>Schildt</a:t>
            </a:r>
            <a:r>
              <a:rPr lang="en-US" sz="1400" b="1" dirty="0"/>
              <a:t>" </a:t>
            </a:r>
          </a:p>
          <a:p>
            <a:r>
              <a:rPr lang="en-US" sz="1400" b="1" dirty="0"/>
              <a:t>      }, </a:t>
            </a:r>
          </a:p>
          <a:p>
            <a:r>
              <a:rPr lang="en-US" sz="1400" b="1" dirty="0"/>
              <a:t>      { </a:t>
            </a:r>
          </a:p>
          <a:p>
            <a:r>
              <a:rPr lang="en-US" sz="1400" b="1" dirty="0"/>
              <a:t>           "id": </a:t>
            </a:r>
            <a:r>
              <a:rPr lang="en-US" sz="1400" dirty="0"/>
              <a:t>"</a:t>
            </a:r>
            <a:r>
              <a:rPr lang="en-US" sz="1400" b="1" dirty="0"/>
              <a:t>B-102", </a:t>
            </a:r>
          </a:p>
          <a:p>
            <a:r>
              <a:rPr lang="en-US" sz="1400" b="1" dirty="0"/>
              <a:t>           "language": "C++", </a:t>
            </a:r>
          </a:p>
          <a:p>
            <a:r>
              <a:rPr lang="en-US" sz="1400" b="1" dirty="0"/>
              <a:t>           "edition": "second", </a:t>
            </a:r>
          </a:p>
          <a:p>
            <a:r>
              <a:rPr lang="en-US" sz="1400" b="1" dirty="0"/>
              <a:t>           "author": "</a:t>
            </a:r>
            <a:r>
              <a:rPr lang="en-US" sz="1400" b="1" dirty="0" err="1"/>
              <a:t>E.Balagurusamy</a:t>
            </a:r>
            <a:r>
              <a:rPr lang="en-US" sz="1400" b="1" dirty="0"/>
              <a:t>“</a:t>
            </a:r>
          </a:p>
          <a:p>
            <a:r>
              <a:rPr lang="en-US" sz="1400" b="1" dirty="0"/>
              <a:t>       }</a:t>
            </a:r>
          </a:p>
          <a:p>
            <a:r>
              <a:rPr lang="en-US" sz="1400" b="1" dirty="0"/>
              <a:t>    ]</a:t>
            </a:r>
          </a:p>
          <a:p>
            <a:r>
              <a:rPr lang="en-US" sz="1400" b="1" dirty="0"/>
              <a:t> }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3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types supported by json</a:t>
            </a:r>
            <a:endParaRPr sz="32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1043608" y="1347614"/>
            <a:ext cx="7416824" cy="3012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5" indent="-228605" defTabSz="914423">
              <a:lnSpc>
                <a:spcPct val="90000"/>
              </a:lnSpc>
              <a:spcBef>
                <a:spcPts val="1000"/>
              </a:spcBef>
              <a:buSzPct val="100000"/>
            </a:pPr>
            <a:r>
              <a:rPr lang="en-US" sz="2000" dirty="0"/>
              <a:t>In </a:t>
            </a:r>
            <a:r>
              <a:rPr lang="en-US" sz="2000" b="1" dirty="0">
                <a:solidFill>
                  <a:srgbClr val="002060"/>
                </a:solidFill>
              </a:rPr>
              <a:t>JSON</a:t>
            </a:r>
            <a:r>
              <a:rPr lang="en-US" sz="2000" dirty="0"/>
              <a:t>, all 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values</a:t>
            </a:r>
            <a:r>
              <a:rPr lang="en-US" sz="2000" dirty="0">
                <a:solidFill>
                  <a:srgbClr val="FFFF00"/>
                </a:solidFill>
              </a:rPr>
              <a:t> </a:t>
            </a:r>
            <a:r>
              <a:rPr lang="en-US" sz="2000" dirty="0"/>
              <a:t>must be </a:t>
            </a:r>
            <a:r>
              <a:rPr lang="en-US" sz="2000" b="1" dirty="0">
                <a:solidFill>
                  <a:srgbClr val="002060"/>
                </a:solidFill>
              </a:rPr>
              <a:t>one</a:t>
            </a:r>
            <a:r>
              <a:rPr lang="en-US" sz="2000" dirty="0"/>
              <a:t> of the following </a:t>
            </a:r>
            <a:r>
              <a:rPr lang="en-US" sz="2000" b="1" dirty="0">
                <a:solidFill>
                  <a:srgbClr val="7030A0"/>
                </a:solidFill>
              </a:rPr>
              <a:t>data types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:</a:t>
            </a:r>
          </a:p>
          <a:p>
            <a:pPr marL="457200" indent="-457200" defTabSz="914423"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</a:pPr>
            <a:endParaRPr lang="en-US" b="1" dirty="0">
              <a:solidFill>
                <a:srgbClr val="00B050"/>
              </a:solidFill>
            </a:endParaRPr>
          </a:p>
          <a:p>
            <a:pPr marL="457200" indent="-457200" defTabSz="914423"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String</a:t>
            </a:r>
          </a:p>
          <a:p>
            <a:pPr marL="457200" indent="-457200" defTabSz="914423"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Number</a:t>
            </a:r>
          </a:p>
          <a:p>
            <a:pPr marL="457200" indent="-457200" defTabSz="914423"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Object</a:t>
            </a:r>
          </a:p>
          <a:p>
            <a:pPr marL="457200" indent="-457200" defTabSz="914423"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Array</a:t>
            </a:r>
          </a:p>
          <a:p>
            <a:pPr marL="457200" indent="-457200" defTabSz="914423"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Boolean</a:t>
            </a:r>
          </a:p>
          <a:p>
            <a:pPr marL="457200" indent="-457200" defTabSz="914423">
              <a:lnSpc>
                <a:spcPct val="90000"/>
              </a:lnSpc>
              <a:spcBef>
                <a:spcPts val="1000"/>
              </a:spcBef>
              <a:buSzPct val="100000"/>
              <a:buAutoNum type="arabicPeriod"/>
            </a:pP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null</a:t>
            </a:r>
          </a:p>
        </p:txBody>
      </p:sp>
      <p:pic>
        <p:nvPicPr>
          <p:cNvPr id="6" name="Picture 5" descr="scalive.png">
            <a:extLst>
              <a:ext uri="{FF2B5EF4-FFF2-40B4-BE49-F238E27FC236}">
                <a16:creationId xmlns:a16="http://schemas.microsoft.com/office/drawing/2014/main" id="{FB495633-6D3C-40F3-A4C0-949F5D6E2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00" y="24486"/>
            <a:ext cx="900194" cy="28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2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1380</Words>
  <Application>Microsoft Office PowerPoint</Application>
  <PresentationFormat>On-screen Show (16:9)</PresentationFormat>
  <Paragraphs>303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Consolas</vt:lpstr>
      <vt:lpstr>Roboto Slab</vt:lpstr>
      <vt:lpstr>Gill Sans MT</vt:lpstr>
      <vt:lpstr>Arial</vt:lpstr>
      <vt:lpstr>Parcel</vt:lpstr>
      <vt:lpstr> AJAX-2</vt:lpstr>
      <vt:lpstr>What is JSON ?</vt:lpstr>
      <vt:lpstr>Json history</vt:lpstr>
      <vt:lpstr>Why use json ?</vt:lpstr>
      <vt:lpstr>Converting json to js</vt:lpstr>
      <vt:lpstr>Json syntax</vt:lpstr>
      <vt:lpstr>Json data</vt:lpstr>
      <vt:lpstr>Json sample</vt:lpstr>
      <vt:lpstr>Data types supported by json</vt:lpstr>
      <vt:lpstr>Json strings</vt:lpstr>
      <vt:lpstr>Json numbers</vt:lpstr>
      <vt:lpstr>Json objects</vt:lpstr>
      <vt:lpstr>Json arrays</vt:lpstr>
      <vt:lpstr>Json null value</vt:lpstr>
      <vt:lpstr>Converting json data to javascript object</vt:lpstr>
      <vt:lpstr>Converting json data to javascript object</vt:lpstr>
      <vt:lpstr>Exercise -2 </vt:lpstr>
      <vt:lpstr>Exercise-3 </vt:lpstr>
      <vt:lpstr>The json file present on server</vt:lpstr>
      <vt:lpstr>Desired output</vt:lpstr>
      <vt:lpstr>Desired output</vt:lpstr>
      <vt:lpstr>solution</vt:lpstr>
      <vt:lpstr>solution</vt:lpstr>
      <vt:lpstr>solution</vt:lpstr>
      <vt:lpstr>solution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AJAX</dc:title>
  <dc:creator>dell</dc:creator>
  <cp:lastModifiedBy>Sharma Computer Academy</cp:lastModifiedBy>
  <cp:revision>28</cp:revision>
  <dcterms:modified xsi:type="dcterms:W3CDTF">2023-01-27T05:09:15Z</dcterms:modified>
</cp:coreProperties>
</file>