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1" r:id="rId1"/>
  </p:sldMasterIdLst>
  <p:notesMasterIdLst>
    <p:notesMasterId r:id="rId26"/>
  </p:notesMasterIdLst>
  <p:sldIdLst>
    <p:sldId id="256" r:id="rId2"/>
    <p:sldId id="257" r:id="rId3"/>
    <p:sldId id="339" r:id="rId4"/>
    <p:sldId id="338" r:id="rId5"/>
    <p:sldId id="358" r:id="rId6"/>
    <p:sldId id="359" r:id="rId7"/>
    <p:sldId id="360" r:id="rId8"/>
    <p:sldId id="361" r:id="rId9"/>
    <p:sldId id="341" r:id="rId10"/>
    <p:sldId id="362" r:id="rId11"/>
    <p:sldId id="342" r:id="rId12"/>
    <p:sldId id="344" r:id="rId13"/>
    <p:sldId id="363" r:id="rId14"/>
    <p:sldId id="343" r:id="rId15"/>
    <p:sldId id="350" r:id="rId16"/>
    <p:sldId id="318" r:id="rId17"/>
    <p:sldId id="333" r:id="rId18"/>
    <p:sldId id="334" r:id="rId19"/>
    <p:sldId id="351" r:id="rId20"/>
    <p:sldId id="352" r:id="rId21"/>
    <p:sldId id="355" r:id="rId22"/>
    <p:sldId id="357" r:id="rId23"/>
    <p:sldId id="356" r:id="rId24"/>
    <p:sldId id="280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Roboto Slab" pitchFamily="2" charset="0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96E832D-B62C-4674-A033-F6482F20B68F}"/>
    <pc:docChg chg="undo custSel addSld delSld modSld sldOrd">
      <pc:chgData name="Sharma Computer Academy" userId="08476b32c11f4418" providerId="LiveId" clId="{F96E832D-B62C-4674-A033-F6482F20B68F}" dt="2022-01-03T07:27:59.663" v="1766" actId="14100"/>
      <pc:docMkLst>
        <pc:docMk/>
      </pc:docMkLst>
      <pc:sldChg chg="modSp mod">
        <pc:chgData name="Sharma Computer Academy" userId="08476b32c11f4418" providerId="LiveId" clId="{F96E832D-B62C-4674-A033-F6482F20B68F}" dt="2022-01-03T06:42:16.791" v="1087" actId="14100"/>
        <pc:sldMkLst>
          <pc:docMk/>
          <pc:sldMk cId="0" sldId="256"/>
        </pc:sldMkLst>
        <pc:spChg chg="mod">
          <ac:chgData name="Sharma Computer Academy" userId="08476b32c11f4418" providerId="LiveId" clId="{F96E832D-B62C-4674-A033-F6482F20B68F}" dt="2022-01-03T06:42:16.791" v="1087" actId="14100"/>
          <ac:spMkLst>
            <pc:docMk/>
            <pc:sldMk cId="0" sldId="256"/>
            <ac:spMk id="70" creationId="{00000000-0000-0000-0000-000000000000}"/>
          </ac:spMkLst>
        </pc:spChg>
      </pc:sldChg>
      <pc:sldChg chg="modSp mod modAnim">
        <pc:chgData name="Sharma Computer Academy" userId="08476b32c11f4418" providerId="LiveId" clId="{F96E832D-B62C-4674-A033-F6482F20B68F}" dt="2022-01-01T18:25:52.623" v="95" actId="115"/>
        <pc:sldMkLst>
          <pc:docMk/>
          <pc:sldMk cId="0" sldId="257"/>
        </pc:sldMkLst>
        <pc:spChg chg="mod">
          <ac:chgData name="Sharma Computer Academy" userId="08476b32c11f4418" providerId="LiveId" clId="{F96E832D-B62C-4674-A033-F6482F20B68F}" dt="2022-01-01T18:25:52.623" v="95" actId="115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ma Computer Academy" userId="08476b32c11f4418" providerId="LiveId" clId="{F96E832D-B62C-4674-A033-F6482F20B68F}" dt="2022-01-01T18:19:21.550" v="5" actId="20577"/>
          <ac:spMkLst>
            <pc:docMk/>
            <pc:sldMk cId="0" sldId="257"/>
            <ac:spMk id="75" creationId="{00000000-0000-0000-0000-000000000000}"/>
          </ac:spMkLst>
        </pc:spChg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296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297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298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4170783713" sldId="299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0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1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2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3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4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5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6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7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8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09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10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11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12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13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14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15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16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0" sldId="317"/>
        </pc:sldMkLst>
      </pc:sldChg>
      <pc:sldChg chg="modSp del mod modAnim">
        <pc:chgData name="Sharma Computer Academy" userId="08476b32c11f4418" providerId="LiveId" clId="{F96E832D-B62C-4674-A033-F6482F20B68F}" dt="2022-01-03T07:02:16.138" v="1552" actId="20577"/>
        <pc:sldMkLst>
          <pc:docMk/>
          <pc:sldMk cId="0" sldId="318"/>
        </pc:sldMkLst>
        <pc:spChg chg="mod">
          <ac:chgData name="Sharma Computer Academy" userId="08476b32c11f4418" providerId="LiveId" clId="{F96E832D-B62C-4674-A033-F6482F20B68F}" dt="2022-01-03T07:02:16.138" v="1552" actId="20577"/>
          <ac:spMkLst>
            <pc:docMk/>
            <pc:sldMk cId="0" sldId="318"/>
            <ac:spMk id="10" creationId="{00000000-0000-0000-0000-000000000000}"/>
          </ac:spMkLst>
        </pc:spChg>
        <pc:spChg chg="mod">
          <ac:chgData name="Sharma Computer Academy" userId="08476b32c11f4418" providerId="LiveId" clId="{F96E832D-B62C-4674-A033-F6482F20B68F}" dt="2022-01-03T06:49:18.668" v="1125" actId="20577"/>
          <ac:spMkLst>
            <pc:docMk/>
            <pc:sldMk cId="0" sldId="318"/>
            <ac:spMk id="75" creationId="{00000000-0000-0000-0000-000000000000}"/>
          </ac:spMkLst>
        </pc:spChg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3242925117" sldId="332"/>
        </pc:sldMkLst>
      </pc:sldChg>
      <pc:sldChg chg="modSp del mod">
        <pc:chgData name="Sharma Computer Academy" userId="08476b32c11f4418" providerId="LiveId" clId="{F96E832D-B62C-4674-A033-F6482F20B68F}" dt="2022-01-03T07:01:05.765" v="1429" actId="14100"/>
        <pc:sldMkLst>
          <pc:docMk/>
          <pc:sldMk cId="2115186614" sldId="333"/>
        </pc:sldMkLst>
        <pc:picChg chg="mod">
          <ac:chgData name="Sharma Computer Academy" userId="08476b32c11f4418" providerId="LiveId" clId="{F96E832D-B62C-4674-A033-F6482F20B68F}" dt="2022-01-03T07:01:05.765" v="1429" actId="14100"/>
          <ac:picMkLst>
            <pc:docMk/>
            <pc:sldMk cId="2115186614" sldId="333"/>
            <ac:picMk id="3" creationId="{6AAA0CA7-C58E-42FE-89D8-A5A5AEA2226F}"/>
          </ac:picMkLst>
        </pc:picChg>
      </pc:sldChg>
      <pc:sldChg chg="modSp del mod">
        <pc:chgData name="Sharma Computer Academy" userId="08476b32c11f4418" providerId="LiveId" clId="{F96E832D-B62C-4674-A033-F6482F20B68F}" dt="2022-01-03T07:00:53.552" v="1426" actId="14100"/>
        <pc:sldMkLst>
          <pc:docMk/>
          <pc:sldMk cId="869369222" sldId="334"/>
        </pc:sldMkLst>
        <pc:picChg chg="mod">
          <ac:chgData name="Sharma Computer Academy" userId="08476b32c11f4418" providerId="LiveId" clId="{F96E832D-B62C-4674-A033-F6482F20B68F}" dt="2022-01-03T07:00:53.552" v="1426" actId="14100"/>
          <ac:picMkLst>
            <pc:docMk/>
            <pc:sldMk cId="869369222" sldId="334"/>
            <ac:picMk id="3" creationId="{6AAA0CA7-C58E-42FE-89D8-A5A5AEA2226F}"/>
          </ac:picMkLst>
        </pc:picChg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1156784280" sldId="335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3168518775" sldId="336"/>
        </pc:sldMkLst>
      </pc:sldChg>
      <pc:sldChg chg="del">
        <pc:chgData name="Sharma Computer Academy" userId="08476b32c11f4418" providerId="LiveId" clId="{F96E832D-B62C-4674-A033-F6482F20B68F}" dt="2022-01-01T20:18:07.892" v="745" actId="47"/>
        <pc:sldMkLst>
          <pc:docMk/>
          <pc:sldMk cId="3738598623" sldId="337"/>
        </pc:sldMkLst>
      </pc:sldChg>
      <pc:sldChg chg="modSp add mod">
        <pc:chgData name="Sharma Computer Academy" userId="08476b32c11f4418" providerId="LiveId" clId="{F96E832D-B62C-4674-A033-F6482F20B68F}" dt="2022-01-01T18:28:53.648" v="123" actId="20577"/>
        <pc:sldMkLst>
          <pc:docMk/>
          <pc:sldMk cId="2215741674" sldId="338"/>
        </pc:sldMkLst>
        <pc:spChg chg="mod">
          <ac:chgData name="Sharma Computer Academy" userId="08476b32c11f4418" providerId="LiveId" clId="{F96E832D-B62C-4674-A033-F6482F20B68F}" dt="2022-01-01T18:28:53.648" v="123" actId="20577"/>
          <ac:spMkLst>
            <pc:docMk/>
            <pc:sldMk cId="2215741674" sldId="338"/>
            <ac:spMk id="75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F96E832D-B62C-4674-A033-F6482F20B68F}" dt="2022-01-01T18:28:01.264" v="107"/>
        <pc:sldMkLst>
          <pc:docMk/>
          <pc:sldMk cId="3754945566" sldId="339"/>
        </pc:sldMkLst>
        <pc:spChg chg="del mod">
          <ac:chgData name="Sharma Computer Academy" userId="08476b32c11f4418" providerId="LiveId" clId="{F96E832D-B62C-4674-A033-F6482F20B68F}" dt="2022-01-01T18:28:01.264" v="107"/>
          <ac:spMkLst>
            <pc:docMk/>
            <pc:sldMk cId="3754945566" sldId="339"/>
            <ac:spMk id="7" creationId="{00000000-0000-0000-0000-000000000000}"/>
          </ac:spMkLst>
        </pc:spChg>
        <pc:picChg chg="add mod">
          <ac:chgData name="Sharma Computer Academy" userId="08476b32c11f4418" providerId="LiveId" clId="{F96E832D-B62C-4674-A033-F6482F20B68F}" dt="2022-01-01T18:27:22.973" v="105" actId="14100"/>
          <ac:picMkLst>
            <pc:docMk/>
            <pc:sldMk cId="3754945566" sldId="339"/>
            <ac:picMk id="3" creationId="{839CEFC9-BD11-47A8-AD68-0D85D30EDD21}"/>
          </ac:picMkLst>
        </pc:picChg>
      </pc:sldChg>
      <pc:sldChg chg="modSp add del mod modAnim">
        <pc:chgData name="Sharma Computer Academy" userId="08476b32c11f4418" providerId="LiveId" clId="{F96E832D-B62C-4674-A033-F6482F20B68F}" dt="2022-01-02T14:43:32.869" v="1084" actId="47"/>
        <pc:sldMkLst>
          <pc:docMk/>
          <pc:sldMk cId="3775788116" sldId="340"/>
        </pc:sldMkLst>
        <pc:spChg chg="mod">
          <ac:chgData name="Sharma Computer Academy" userId="08476b32c11f4418" providerId="LiveId" clId="{F96E832D-B62C-4674-A033-F6482F20B68F}" dt="2022-01-01T18:32:39.937" v="215" actId="113"/>
          <ac:spMkLst>
            <pc:docMk/>
            <pc:sldMk cId="3775788116" sldId="340"/>
            <ac:spMk id="7" creationId="{00000000-0000-0000-0000-000000000000}"/>
          </ac:spMkLst>
        </pc:spChg>
        <pc:spChg chg="mod">
          <ac:chgData name="Sharma Computer Academy" userId="08476b32c11f4418" providerId="LiveId" clId="{F96E832D-B62C-4674-A033-F6482F20B68F}" dt="2022-01-01T18:29:16.529" v="147" actId="20577"/>
          <ac:spMkLst>
            <pc:docMk/>
            <pc:sldMk cId="3775788116" sldId="340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F96E832D-B62C-4674-A033-F6482F20B68F}" dt="2022-01-01T18:33:51.366" v="220" actId="14100"/>
        <pc:sldMkLst>
          <pc:docMk/>
          <pc:sldMk cId="1003890029" sldId="341"/>
        </pc:sldMkLst>
        <pc:spChg chg="mod">
          <ac:chgData name="Sharma Computer Academy" userId="08476b32c11f4418" providerId="LiveId" clId="{F96E832D-B62C-4674-A033-F6482F20B68F}" dt="2022-01-01T18:33:33.740" v="216"/>
          <ac:spMkLst>
            <pc:docMk/>
            <pc:sldMk cId="1003890029" sldId="341"/>
            <ac:spMk id="75" creationId="{00000000-0000-0000-0000-000000000000}"/>
          </ac:spMkLst>
        </pc:spChg>
        <pc:picChg chg="mod">
          <ac:chgData name="Sharma Computer Academy" userId="08476b32c11f4418" providerId="LiveId" clId="{F96E832D-B62C-4674-A033-F6482F20B68F}" dt="2022-01-01T18:33:51.366" v="220" actId="14100"/>
          <ac:picMkLst>
            <pc:docMk/>
            <pc:sldMk cId="1003890029" sldId="341"/>
            <ac:picMk id="3" creationId="{839CEFC9-BD11-47A8-AD68-0D85D30EDD21}"/>
          </ac:picMkLst>
        </pc:picChg>
      </pc:sldChg>
      <pc:sldChg chg="modSp mod modAnim">
        <pc:chgData name="Sharma Computer Academy" userId="08476b32c11f4418" providerId="LiveId" clId="{F96E832D-B62C-4674-A033-F6482F20B68F}" dt="2022-01-01T18:37:44.402" v="295" actId="113"/>
        <pc:sldMkLst>
          <pc:docMk/>
          <pc:sldMk cId="3345832727" sldId="342"/>
        </pc:sldMkLst>
        <pc:spChg chg="mod">
          <ac:chgData name="Sharma Computer Academy" userId="08476b32c11f4418" providerId="LiveId" clId="{F96E832D-B62C-4674-A033-F6482F20B68F}" dt="2022-01-01T18:37:44.402" v="295" actId="113"/>
          <ac:spMkLst>
            <pc:docMk/>
            <pc:sldMk cId="3345832727" sldId="342"/>
            <ac:spMk id="7" creationId="{00000000-0000-0000-0000-000000000000}"/>
          </ac:spMkLst>
        </pc:spChg>
        <pc:spChg chg="mod">
          <ac:chgData name="Sharma Computer Academy" userId="08476b32c11f4418" providerId="LiveId" clId="{F96E832D-B62C-4674-A033-F6482F20B68F}" dt="2022-01-01T18:34:33.640" v="240" actId="20577"/>
          <ac:spMkLst>
            <pc:docMk/>
            <pc:sldMk cId="3345832727" sldId="342"/>
            <ac:spMk id="75" creationId="{00000000-0000-0000-0000-000000000000}"/>
          </ac:spMkLst>
        </pc:spChg>
      </pc:sldChg>
      <pc:sldChg chg="modSp add modAnim">
        <pc:chgData name="Sharma Computer Academy" userId="08476b32c11f4418" providerId="LiveId" clId="{F96E832D-B62C-4674-A033-F6482F20B68F}" dt="2022-01-01T18:41:08.497" v="356" actId="113"/>
        <pc:sldMkLst>
          <pc:docMk/>
          <pc:sldMk cId="2947521199" sldId="343"/>
        </pc:sldMkLst>
        <pc:spChg chg="mod">
          <ac:chgData name="Sharma Computer Academy" userId="08476b32c11f4418" providerId="LiveId" clId="{F96E832D-B62C-4674-A033-F6482F20B68F}" dt="2022-01-01T18:41:08.497" v="356" actId="113"/>
          <ac:spMkLst>
            <pc:docMk/>
            <pc:sldMk cId="2947521199" sldId="34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F96E832D-B62C-4674-A033-F6482F20B68F}" dt="2022-01-01T18:41:49.091" v="364" actId="1037"/>
        <pc:sldMkLst>
          <pc:docMk/>
          <pc:sldMk cId="2361324525" sldId="344"/>
        </pc:sldMkLst>
        <pc:spChg chg="mod">
          <ac:chgData name="Sharma Computer Academy" userId="08476b32c11f4418" providerId="LiveId" clId="{F96E832D-B62C-4674-A033-F6482F20B68F}" dt="2022-01-01T18:41:27.266" v="357"/>
          <ac:spMkLst>
            <pc:docMk/>
            <pc:sldMk cId="2361324525" sldId="344"/>
            <ac:spMk id="75" creationId="{00000000-0000-0000-0000-000000000000}"/>
          </ac:spMkLst>
        </pc:spChg>
        <pc:picChg chg="mod">
          <ac:chgData name="Sharma Computer Academy" userId="08476b32c11f4418" providerId="LiveId" clId="{F96E832D-B62C-4674-A033-F6482F20B68F}" dt="2022-01-01T18:41:49.091" v="364" actId="1037"/>
          <ac:picMkLst>
            <pc:docMk/>
            <pc:sldMk cId="2361324525" sldId="344"/>
            <ac:picMk id="3" creationId="{839CEFC9-BD11-47A8-AD68-0D85D30EDD21}"/>
          </ac:picMkLst>
        </pc:picChg>
      </pc:sldChg>
      <pc:sldChg chg="modSp mod modAnim">
        <pc:chgData name="Sharma Computer Academy" userId="08476b32c11f4418" providerId="LiveId" clId="{F96E832D-B62C-4674-A033-F6482F20B68F}" dt="2022-01-01T19:00:34.491" v="522" actId="113"/>
        <pc:sldMkLst>
          <pc:docMk/>
          <pc:sldMk cId="3724123305" sldId="345"/>
        </pc:sldMkLst>
        <pc:spChg chg="mod">
          <ac:chgData name="Sharma Computer Academy" userId="08476b32c11f4418" providerId="LiveId" clId="{F96E832D-B62C-4674-A033-F6482F20B68F}" dt="2022-01-01T19:00:34.491" v="522" actId="113"/>
          <ac:spMkLst>
            <pc:docMk/>
            <pc:sldMk cId="3724123305" sldId="345"/>
            <ac:spMk id="7" creationId="{00000000-0000-0000-0000-000000000000}"/>
          </ac:spMkLst>
        </pc:spChg>
        <pc:spChg chg="mod">
          <ac:chgData name="Sharma Computer Academy" userId="08476b32c11f4418" providerId="LiveId" clId="{F96E832D-B62C-4674-A033-F6482F20B68F}" dt="2022-01-01T18:48:15.499" v="377" actId="20577"/>
          <ac:spMkLst>
            <pc:docMk/>
            <pc:sldMk cId="3724123305" sldId="345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F96E832D-B62C-4674-A033-F6482F20B68F}" dt="2022-01-01T19:01:12.736" v="545" actId="14100"/>
        <pc:sldMkLst>
          <pc:docMk/>
          <pc:sldMk cId="821751445" sldId="346"/>
        </pc:sldMkLst>
        <pc:spChg chg="mod">
          <ac:chgData name="Sharma Computer Academy" userId="08476b32c11f4418" providerId="LiveId" clId="{F96E832D-B62C-4674-A033-F6482F20B68F}" dt="2022-01-01T19:00:59.930" v="542" actId="20577"/>
          <ac:spMkLst>
            <pc:docMk/>
            <pc:sldMk cId="821751445" sldId="346"/>
            <ac:spMk id="75" creationId="{00000000-0000-0000-0000-000000000000}"/>
          </ac:spMkLst>
        </pc:spChg>
        <pc:picChg chg="mod">
          <ac:chgData name="Sharma Computer Academy" userId="08476b32c11f4418" providerId="LiveId" clId="{F96E832D-B62C-4674-A033-F6482F20B68F}" dt="2022-01-01T19:01:12.736" v="545" actId="14100"/>
          <ac:picMkLst>
            <pc:docMk/>
            <pc:sldMk cId="821751445" sldId="346"/>
            <ac:picMk id="3" creationId="{839CEFC9-BD11-47A8-AD68-0D85D30EDD21}"/>
          </ac:picMkLst>
        </pc:picChg>
      </pc:sldChg>
      <pc:sldChg chg="modSp mod modAnim">
        <pc:chgData name="Sharma Computer Academy" userId="08476b32c11f4418" providerId="LiveId" clId="{F96E832D-B62C-4674-A033-F6482F20B68F}" dt="2022-01-01T19:04:19.732" v="596" actId="20577"/>
        <pc:sldMkLst>
          <pc:docMk/>
          <pc:sldMk cId="2916801690" sldId="347"/>
        </pc:sldMkLst>
        <pc:spChg chg="mod">
          <ac:chgData name="Sharma Computer Academy" userId="08476b32c11f4418" providerId="LiveId" clId="{F96E832D-B62C-4674-A033-F6482F20B68F}" dt="2022-01-01T19:04:19.732" v="596" actId="20577"/>
          <ac:spMkLst>
            <pc:docMk/>
            <pc:sldMk cId="2916801690" sldId="347"/>
            <ac:spMk id="7" creationId="{00000000-0000-0000-0000-000000000000}"/>
          </ac:spMkLst>
        </pc:spChg>
        <pc:spChg chg="mod">
          <ac:chgData name="Sharma Computer Academy" userId="08476b32c11f4418" providerId="LiveId" clId="{F96E832D-B62C-4674-A033-F6482F20B68F}" dt="2022-01-01T19:02:31.924" v="565" actId="20577"/>
          <ac:spMkLst>
            <pc:docMk/>
            <pc:sldMk cId="2916801690" sldId="347"/>
            <ac:spMk id="75" creationId="{00000000-0000-0000-0000-000000000000}"/>
          </ac:spMkLst>
        </pc:spChg>
      </pc:sldChg>
      <pc:sldChg chg="modSp add mod modAnim">
        <pc:chgData name="Sharma Computer Academy" userId="08476b32c11f4418" providerId="LiveId" clId="{F96E832D-B62C-4674-A033-F6482F20B68F}" dt="2022-01-01T19:07:09.387" v="644" actId="20577"/>
        <pc:sldMkLst>
          <pc:docMk/>
          <pc:sldMk cId="1994002508" sldId="348"/>
        </pc:sldMkLst>
        <pc:spChg chg="mod">
          <ac:chgData name="Sharma Computer Academy" userId="08476b32c11f4418" providerId="LiveId" clId="{F96E832D-B62C-4674-A033-F6482F20B68F}" dt="2022-01-01T19:07:09.387" v="644" actId="20577"/>
          <ac:spMkLst>
            <pc:docMk/>
            <pc:sldMk cId="1994002508" sldId="348"/>
            <ac:spMk id="7" creationId="{00000000-0000-0000-0000-000000000000}"/>
          </ac:spMkLst>
        </pc:spChg>
      </pc:sldChg>
      <pc:sldChg chg="modSp add mod ord modAnim">
        <pc:chgData name="Sharma Computer Academy" userId="08476b32c11f4418" providerId="LiveId" clId="{F96E832D-B62C-4674-A033-F6482F20B68F}" dt="2022-01-01T19:11:19.114" v="744" actId="113"/>
        <pc:sldMkLst>
          <pc:docMk/>
          <pc:sldMk cId="156284861" sldId="349"/>
        </pc:sldMkLst>
        <pc:spChg chg="mod">
          <ac:chgData name="Sharma Computer Academy" userId="08476b32c11f4418" providerId="LiveId" clId="{F96E832D-B62C-4674-A033-F6482F20B68F}" dt="2022-01-01T19:11:19.114" v="744" actId="113"/>
          <ac:spMkLst>
            <pc:docMk/>
            <pc:sldMk cId="156284861" sldId="349"/>
            <ac:spMk id="7" creationId="{00000000-0000-0000-0000-000000000000}"/>
          </ac:spMkLst>
        </pc:spChg>
        <pc:spChg chg="mod">
          <ac:chgData name="Sharma Computer Academy" userId="08476b32c11f4418" providerId="LiveId" clId="{F96E832D-B62C-4674-A033-F6482F20B68F}" dt="2022-01-01T19:08:44.049" v="685" actId="20577"/>
          <ac:spMkLst>
            <pc:docMk/>
            <pc:sldMk cId="156284861" sldId="349"/>
            <ac:spMk id="75" creationId="{00000000-0000-0000-0000-000000000000}"/>
          </ac:spMkLst>
        </pc:spChg>
      </pc:sldChg>
      <pc:sldChg chg="modSp add del mod">
        <pc:chgData name="Sharma Computer Academy" userId="08476b32c11f4418" providerId="LiveId" clId="{F96E832D-B62C-4674-A033-F6482F20B68F}" dt="2022-01-01T19:08:23.842" v="668" actId="47"/>
        <pc:sldMkLst>
          <pc:docMk/>
          <pc:sldMk cId="1849905670" sldId="349"/>
        </pc:sldMkLst>
        <pc:spChg chg="mod">
          <ac:chgData name="Sharma Computer Academy" userId="08476b32c11f4418" providerId="LiveId" clId="{F96E832D-B62C-4674-A033-F6482F20B68F}" dt="2022-01-01T19:08:07.707" v="667" actId="20577"/>
          <ac:spMkLst>
            <pc:docMk/>
            <pc:sldMk cId="1849905670" sldId="349"/>
            <ac:spMk id="75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F96E832D-B62C-4674-A033-F6482F20B68F}" dt="2022-01-03T06:48:26.527" v="1124" actId="255"/>
        <pc:sldMkLst>
          <pc:docMk/>
          <pc:sldMk cId="3740758092" sldId="350"/>
        </pc:sldMkLst>
        <pc:spChg chg="del mod">
          <ac:chgData name="Sharma Computer Academy" userId="08476b32c11f4418" providerId="LiveId" clId="{F96E832D-B62C-4674-A033-F6482F20B68F}" dt="2022-01-02T14:05:23.995" v="792"/>
          <ac:spMkLst>
            <pc:docMk/>
            <pc:sldMk cId="3740758092" sldId="350"/>
            <ac:spMk id="7" creationId="{00000000-0000-0000-0000-000000000000}"/>
          </ac:spMkLst>
        </pc:spChg>
        <pc:spChg chg="add del mod">
          <ac:chgData name="Sharma Computer Academy" userId="08476b32c11f4418" providerId="LiveId" clId="{F96E832D-B62C-4674-A033-F6482F20B68F}" dt="2022-01-02T14:08:56.216" v="942" actId="478"/>
          <ac:spMkLst>
            <pc:docMk/>
            <pc:sldMk cId="3740758092" sldId="350"/>
            <ac:spMk id="8" creationId="{0EAA5639-7082-4891-A3E4-B0A8F2795EA6}"/>
          </ac:spMkLst>
        </pc:spChg>
        <pc:spChg chg="add del mod">
          <ac:chgData name="Sharma Computer Academy" userId="08476b32c11f4418" providerId="LiveId" clId="{F96E832D-B62C-4674-A033-F6482F20B68F}" dt="2022-01-02T14:08:13.649" v="912"/>
          <ac:spMkLst>
            <pc:docMk/>
            <pc:sldMk cId="3740758092" sldId="350"/>
            <ac:spMk id="9" creationId="{EE0B1B1F-5BC6-4EEC-BF3C-E03F474455E8}"/>
          </ac:spMkLst>
        </pc:spChg>
        <pc:spChg chg="add del mod">
          <ac:chgData name="Sharma Computer Academy" userId="08476b32c11f4418" providerId="LiveId" clId="{F96E832D-B62C-4674-A033-F6482F20B68F}" dt="2022-01-02T14:06:00.837" v="800" actId="478"/>
          <ac:spMkLst>
            <pc:docMk/>
            <pc:sldMk cId="3740758092" sldId="350"/>
            <ac:spMk id="10" creationId="{09AA95CD-26F8-4315-AF0E-28D0A262259E}"/>
          </ac:spMkLst>
        </pc:spChg>
        <pc:spChg chg="add del mod">
          <ac:chgData name="Sharma Computer Academy" userId="08476b32c11f4418" providerId="LiveId" clId="{F96E832D-B62C-4674-A033-F6482F20B68F}" dt="2022-01-02T14:08:54.467" v="941" actId="478"/>
          <ac:spMkLst>
            <pc:docMk/>
            <pc:sldMk cId="3740758092" sldId="350"/>
            <ac:spMk id="11" creationId="{D2AA10AA-40FD-4106-8378-F3228F5DBA15}"/>
          </ac:spMkLst>
        </pc:spChg>
        <pc:spChg chg="add del mod">
          <ac:chgData name="Sharma Computer Academy" userId="08476b32c11f4418" providerId="LiveId" clId="{F96E832D-B62C-4674-A033-F6482F20B68F}" dt="2022-01-02T14:06:03.396" v="801" actId="478"/>
          <ac:spMkLst>
            <pc:docMk/>
            <pc:sldMk cId="3740758092" sldId="350"/>
            <ac:spMk id="12" creationId="{6DA8DA7A-370A-47E6-B836-D1CA50BD8C5C}"/>
          </ac:spMkLst>
        </pc:spChg>
        <pc:spChg chg="add del mod">
          <ac:chgData name="Sharma Computer Academy" userId="08476b32c11f4418" providerId="LiveId" clId="{F96E832D-B62C-4674-A033-F6482F20B68F}" dt="2022-01-02T14:08:13.649" v="910" actId="478"/>
          <ac:spMkLst>
            <pc:docMk/>
            <pc:sldMk cId="3740758092" sldId="350"/>
            <ac:spMk id="13" creationId="{ABF5A32C-A4B6-43B4-93BB-048E8CDC8D3F}"/>
          </ac:spMkLst>
        </pc:spChg>
        <pc:spChg chg="add del mod">
          <ac:chgData name="Sharma Computer Academy" userId="08476b32c11f4418" providerId="LiveId" clId="{F96E832D-B62C-4674-A033-F6482F20B68F}" dt="2022-01-02T14:31:57.246" v="1072" actId="478"/>
          <ac:spMkLst>
            <pc:docMk/>
            <pc:sldMk cId="3740758092" sldId="350"/>
            <ac:spMk id="14" creationId="{057F0BB3-BA93-427E-8F07-E76F284EFAC8}"/>
          </ac:spMkLst>
        </pc:spChg>
        <pc:spChg chg="mod">
          <ac:chgData name="Sharma Computer Academy" userId="08476b32c11f4418" providerId="LiveId" clId="{F96E832D-B62C-4674-A033-F6482F20B68F}" dt="2022-01-02T14:04:35.327" v="764" actId="20577"/>
          <ac:spMkLst>
            <pc:docMk/>
            <pc:sldMk cId="3740758092" sldId="350"/>
            <ac:spMk id="75" creationId="{00000000-0000-0000-0000-000000000000}"/>
          </ac:spMkLst>
        </pc:spChg>
        <pc:graphicFrameChg chg="add mod modGraphic">
          <ac:chgData name="Sharma Computer Academy" userId="08476b32c11f4418" providerId="LiveId" clId="{F96E832D-B62C-4674-A033-F6482F20B68F}" dt="2022-01-03T06:48:26.527" v="1124" actId="255"/>
          <ac:graphicFrameMkLst>
            <pc:docMk/>
            <pc:sldMk cId="3740758092" sldId="350"/>
            <ac:graphicFrameMk id="2" creationId="{AFD2571E-0F30-455F-A815-E50382337199}"/>
          </ac:graphicFrameMkLst>
        </pc:graphicFrameChg>
        <pc:cxnChg chg="add del mod">
          <ac:chgData name="Sharma Computer Academy" userId="08476b32c11f4418" providerId="LiveId" clId="{F96E832D-B62C-4674-A033-F6482F20B68F}" dt="2022-01-02T14:05:33.421" v="794" actId="478"/>
          <ac:cxnSpMkLst>
            <pc:docMk/>
            <pc:sldMk cId="3740758092" sldId="350"/>
            <ac:cxnSpMk id="15" creationId="{C72C651D-9E61-495B-B400-D82F4976E352}"/>
          </ac:cxnSpMkLst>
        </pc:cxnChg>
      </pc:sldChg>
      <pc:sldChg chg="modSp mod modAnim">
        <pc:chgData name="Sharma Computer Academy" userId="08476b32c11f4418" providerId="LiveId" clId="{F96E832D-B62C-4674-A033-F6482F20B68F}" dt="2022-01-03T07:05:30.846" v="1756" actId="255"/>
        <pc:sldMkLst>
          <pc:docMk/>
          <pc:sldMk cId="2893252714" sldId="351"/>
        </pc:sldMkLst>
        <pc:spChg chg="mod">
          <ac:chgData name="Sharma Computer Academy" userId="08476b32c11f4418" providerId="LiveId" clId="{F96E832D-B62C-4674-A033-F6482F20B68F}" dt="2022-01-03T07:05:30.846" v="1756" actId="255"/>
          <ac:spMkLst>
            <pc:docMk/>
            <pc:sldMk cId="2893252714" sldId="351"/>
            <ac:spMk id="10" creationId="{00000000-0000-0000-0000-000000000000}"/>
          </ac:spMkLst>
        </pc:spChg>
        <pc:spChg chg="mod">
          <ac:chgData name="Sharma Computer Academy" userId="08476b32c11f4418" providerId="LiveId" clId="{F96E832D-B62C-4674-A033-F6482F20B68F}" dt="2022-01-03T07:02:53.404" v="1553" actId="20577"/>
          <ac:spMkLst>
            <pc:docMk/>
            <pc:sldMk cId="2893252714" sldId="351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F96E832D-B62C-4674-A033-F6482F20B68F}" dt="2022-01-03T07:20:25.964" v="1759" actId="14100"/>
        <pc:sldMkLst>
          <pc:docMk/>
          <pc:sldMk cId="3247121889" sldId="352"/>
        </pc:sldMkLst>
        <pc:picChg chg="mod">
          <ac:chgData name="Sharma Computer Academy" userId="08476b32c11f4418" providerId="LiveId" clId="{F96E832D-B62C-4674-A033-F6482F20B68F}" dt="2022-01-03T07:20:25.964" v="1759" actId="14100"/>
          <ac:picMkLst>
            <pc:docMk/>
            <pc:sldMk cId="3247121889" sldId="352"/>
            <ac:picMk id="3" creationId="{6AAA0CA7-C58E-42FE-89D8-A5A5AEA2226F}"/>
          </ac:picMkLst>
        </pc:picChg>
      </pc:sldChg>
      <pc:sldChg chg="modSp mod">
        <pc:chgData name="Sharma Computer Academy" userId="08476b32c11f4418" providerId="LiveId" clId="{F96E832D-B62C-4674-A033-F6482F20B68F}" dt="2022-01-03T07:27:59.663" v="1766" actId="14100"/>
        <pc:sldMkLst>
          <pc:docMk/>
          <pc:sldMk cId="1262138002" sldId="353"/>
        </pc:sldMkLst>
        <pc:picChg chg="mod">
          <ac:chgData name="Sharma Computer Academy" userId="08476b32c11f4418" providerId="LiveId" clId="{F96E832D-B62C-4674-A033-F6482F20B68F}" dt="2022-01-03T07:27:59.663" v="1766" actId="14100"/>
          <ac:picMkLst>
            <pc:docMk/>
            <pc:sldMk cId="1262138002" sldId="353"/>
            <ac:picMk id="3" creationId="{6AAA0CA7-C58E-42FE-89D8-A5A5AEA2226F}"/>
          </ac:picMkLst>
        </pc:picChg>
      </pc:sldChg>
      <pc:sldChg chg="modSp add mod">
        <pc:chgData name="Sharma Computer Academy" userId="08476b32c11f4418" providerId="LiveId" clId="{F96E832D-B62C-4674-A033-F6482F20B68F}" dt="2022-01-03T07:20:49.136" v="1763" actId="14100"/>
        <pc:sldMkLst>
          <pc:docMk/>
          <pc:sldMk cId="1523526477" sldId="354"/>
        </pc:sldMkLst>
        <pc:picChg chg="mod">
          <ac:chgData name="Sharma Computer Academy" userId="08476b32c11f4418" providerId="LiveId" clId="{F96E832D-B62C-4674-A033-F6482F20B68F}" dt="2022-01-03T07:20:49.136" v="1763" actId="14100"/>
          <ac:picMkLst>
            <pc:docMk/>
            <pc:sldMk cId="1523526477" sldId="354"/>
            <ac:picMk id="3" creationId="{6AAA0CA7-C58E-42FE-89D8-A5A5AEA2226F}"/>
          </ac:picMkLst>
        </pc:picChg>
      </pc:sldChg>
      <pc:sldMasterChg chg="delSldLayout">
        <pc:chgData name="Sharma Computer Academy" userId="08476b32c11f4418" providerId="LiveId" clId="{F96E832D-B62C-4674-A033-F6482F20B68F}" dt="2022-01-01T20:18:07.892" v="745" actId="47"/>
        <pc:sldMasterMkLst>
          <pc:docMk/>
          <pc:sldMasterMk cId="3425341481" sldId="2147483811"/>
        </pc:sldMasterMkLst>
        <pc:sldLayoutChg chg="del">
          <pc:chgData name="Sharma Computer Academy" userId="08476b32c11f4418" providerId="LiveId" clId="{F96E832D-B62C-4674-A033-F6482F20B68F}" dt="2022-01-01T20:18:07.892" v="745" actId="47"/>
          <pc:sldLayoutMkLst>
            <pc:docMk/>
            <pc:sldMasterMk cId="3425341481" sldId="2147483811"/>
            <pc:sldLayoutMk cId="3466543539" sldId="2147483825"/>
          </pc:sldLayoutMkLst>
        </pc:sldLayoutChg>
      </pc:sldMasterChg>
    </pc:docChg>
  </pc:docChgLst>
  <pc:docChgLst>
    <pc:chgData name="Sharma Computer Academy" userId="08476b32c11f4418" providerId="LiveId" clId="{8B35AB7D-6CDB-4071-B92A-D71A6B5E0DE8}"/>
    <pc:docChg chg="undo custSel addSld delSld modSld sldOrd">
      <pc:chgData name="Sharma Computer Academy" userId="08476b32c11f4418" providerId="LiveId" clId="{8B35AB7D-6CDB-4071-B92A-D71A6B5E0DE8}" dt="2023-01-27T07:09:52.904" v="311"/>
      <pc:docMkLst>
        <pc:docMk/>
      </pc:docMkLst>
      <pc:sldChg chg="modSp modAnim">
        <pc:chgData name="Sharma Computer Academy" userId="08476b32c11f4418" providerId="LiveId" clId="{8B35AB7D-6CDB-4071-B92A-D71A6B5E0DE8}" dt="2023-01-25T08:00:18.552" v="78" actId="115"/>
        <pc:sldMkLst>
          <pc:docMk/>
          <pc:sldMk cId="0" sldId="257"/>
        </pc:sldMkLst>
        <pc:spChg chg="mod">
          <ac:chgData name="Sharma Computer Academy" userId="08476b32c11f4418" providerId="LiveId" clId="{8B35AB7D-6CDB-4071-B92A-D71A6B5E0DE8}" dt="2023-01-25T08:00:18.552" v="78" actId="115"/>
          <ac:spMkLst>
            <pc:docMk/>
            <pc:sldMk cId="0" sldId="257"/>
            <ac:spMk id="7" creationId="{00000000-0000-0000-0000-000000000000}"/>
          </ac:spMkLst>
        </pc:spChg>
      </pc:sldChg>
      <pc:sldChg chg="addSp delSp modSp mod modAnim">
        <pc:chgData name="Sharma Computer Academy" userId="08476b32c11f4418" providerId="LiveId" clId="{8B35AB7D-6CDB-4071-B92A-D71A6B5E0DE8}" dt="2023-01-25T12:12:44.832" v="187" actId="207"/>
        <pc:sldMkLst>
          <pc:docMk/>
          <pc:sldMk cId="2215741674" sldId="338"/>
        </pc:sldMkLst>
        <pc:spChg chg="mod">
          <ac:chgData name="Sharma Computer Academy" userId="08476b32c11f4418" providerId="LiveId" clId="{8B35AB7D-6CDB-4071-B92A-D71A6B5E0DE8}" dt="2023-01-25T12:12:44.832" v="187" actId="207"/>
          <ac:spMkLst>
            <pc:docMk/>
            <pc:sldMk cId="2215741674" sldId="338"/>
            <ac:spMk id="7" creationId="{00000000-0000-0000-0000-000000000000}"/>
          </ac:spMkLst>
        </pc:spChg>
        <pc:picChg chg="add del mod">
          <ac:chgData name="Sharma Computer Academy" userId="08476b32c11f4418" providerId="LiveId" clId="{8B35AB7D-6CDB-4071-B92A-D71A6B5E0DE8}" dt="2023-01-25T08:04:41.974" v="101" actId="478"/>
          <ac:picMkLst>
            <pc:docMk/>
            <pc:sldMk cId="2215741674" sldId="338"/>
            <ac:picMk id="3" creationId="{8F56F500-A704-3BB3-F238-D1D535DA4062}"/>
          </ac:picMkLst>
        </pc:picChg>
        <pc:picChg chg="add mod">
          <ac:chgData name="Sharma Computer Academy" userId="08476b32c11f4418" providerId="LiveId" clId="{8B35AB7D-6CDB-4071-B92A-D71A6B5E0DE8}" dt="2023-01-25T08:04:49.380" v="104" actId="1076"/>
          <ac:picMkLst>
            <pc:docMk/>
            <pc:sldMk cId="2215741674" sldId="338"/>
            <ac:picMk id="4" creationId="{4AD81B27-E3BA-05E9-939C-82E9DDA3F3C8}"/>
          </ac:picMkLst>
        </pc:picChg>
      </pc:sldChg>
      <pc:sldChg chg="del">
        <pc:chgData name="Sharma Computer Academy" userId="08476b32c11f4418" providerId="LiveId" clId="{8B35AB7D-6CDB-4071-B92A-D71A6B5E0DE8}" dt="2023-01-25T08:13:01.004" v="181" actId="47"/>
        <pc:sldMkLst>
          <pc:docMk/>
          <pc:sldMk cId="3775788116" sldId="340"/>
        </pc:sldMkLst>
      </pc:sldChg>
      <pc:sldChg chg="addSp delSp modSp mod delAnim modAnim">
        <pc:chgData name="Sharma Computer Academy" userId="08476b32c11f4418" providerId="LiveId" clId="{8B35AB7D-6CDB-4071-B92A-D71A6B5E0DE8}" dt="2023-01-27T07:09:09.992" v="309"/>
        <pc:sldMkLst>
          <pc:docMk/>
          <pc:sldMk cId="3345832727" sldId="342"/>
        </pc:sldMkLst>
        <pc:spChg chg="del mod">
          <ac:chgData name="Sharma Computer Academy" userId="08476b32c11f4418" providerId="LiveId" clId="{8B35AB7D-6CDB-4071-B92A-D71A6B5E0DE8}" dt="2023-01-27T07:09:09.992" v="309"/>
          <ac:spMkLst>
            <pc:docMk/>
            <pc:sldMk cId="3345832727" sldId="342"/>
            <ac:spMk id="7" creationId="{00000000-0000-0000-0000-000000000000}"/>
          </ac:spMkLst>
        </pc:spChg>
        <pc:picChg chg="add mod">
          <ac:chgData name="Sharma Computer Academy" userId="08476b32c11f4418" providerId="LiveId" clId="{8B35AB7D-6CDB-4071-B92A-D71A6B5E0DE8}" dt="2023-01-27T07:09:08.676" v="307" actId="1076"/>
          <ac:picMkLst>
            <pc:docMk/>
            <pc:sldMk cId="3345832727" sldId="342"/>
            <ac:picMk id="3" creationId="{533D99AE-256B-BDD1-83DC-13F5988C078E}"/>
          </ac:picMkLst>
        </pc:picChg>
      </pc:sldChg>
      <pc:sldChg chg="ord">
        <pc:chgData name="Sharma Computer Academy" userId="08476b32c11f4418" providerId="LiveId" clId="{8B35AB7D-6CDB-4071-B92A-D71A6B5E0DE8}" dt="2023-01-27T07:09:52.904" v="311"/>
        <pc:sldMkLst>
          <pc:docMk/>
          <pc:sldMk cId="2361324525" sldId="344"/>
        </pc:sldMkLst>
      </pc:sldChg>
      <pc:sldChg chg="del">
        <pc:chgData name="Sharma Computer Academy" userId="08476b32c11f4418" providerId="LiveId" clId="{8B35AB7D-6CDB-4071-B92A-D71A6B5E0DE8}" dt="2023-01-25T06:15:02.638" v="0" actId="47"/>
        <pc:sldMkLst>
          <pc:docMk/>
          <pc:sldMk cId="3724123305" sldId="345"/>
        </pc:sldMkLst>
      </pc:sldChg>
      <pc:sldChg chg="del">
        <pc:chgData name="Sharma Computer Academy" userId="08476b32c11f4418" providerId="LiveId" clId="{8B35AB7D-6CDB-4071-B92A-D71A6B5E0DE8}" dt="2023-01-25T06:15:02.638" v="0" actId="47"/>
        <pc:sldMkLst>
          <pc:docMk/>
          <pc:sldMk cId="821751445" sldId="346"/>
        </pc:sldMkLst>
      </pc:sldChg>
      <pc:sldChg chg="del">
        <pc:chgData name="Sharma Computer Academy" userId="08476b32c11f4418" providerId="LiveId" clId="{8B35AB7D-6CDB-4071-B92A-D71A6B5E0DE8}" dt="2023-01-25T06:15:02.638" v="0" actId="47"/>
        <pc:sldMkLst>
          <pc:docMk/>
          <pc:sldMk cId="2916801690" sldId="347"/>
        </pc:sldMkLst>
      </pc:sldChg>
      <pc:sldChg chg="del">
        <pc:chgData name="Sharma Computer Academy" userId="08476b32c11f4418" providerId="LiveId" clId="{8B35AB7D-6CDB-4071-B92A-D71A6B5E0DE8}" dt="2023-01-25T06:15:02.638" v="0" actId="47"/>
        <pc:sldMkLst>
          <pc:docMk/>
          <pc:sldMk cId="1994002508" sldId="348"/>
        </pc:sldMkLst>
      </pc:sldChg>
      <pc:sldChg chg="del">
        <pc:chgData name="Sharma Computer Academy" userId="08476b32c11f4418" providerId="LiveId" clId="{8B35AB7D-6CDB-4071-B92A-D71A6B5E0DE8}" dt="2023-01-25T08:14:00.967" v="182" actId="47"/>
        <pc:sldMkLst>
          <pc:docMk/>
          <pc:sldMk cId="156284861" sldId="349"/>
        </pc:sldMkLst>
      </pc:sldChg>
      <pc:sldChg chg="modSp mod modAnim">
        <pc:chgData name="Sharma Computer Academy" userId="08476b32c11f4418" providerId="LiveId" clId="{8B35AB7D-6CDB-4071-B92A-D71A6B5E0DE8}" dt="2023-01-25T07:57:39.542" v="51" actId="20577"/>
        <pc:sldMkLst>
          <pc:docMk/>
          <pc:sldMk cId="2893252714" sldId="351"/>
        </pc:sldMkLst>
        <pc:spChg chg="mod">
          <ac:chgData name="Sharma Computer Academy" userId="08476b32c11f4418" providerId="LiveId" clId="{8B35AB7D-6CDB-4071-B92A-D71A6B5E0DE8}" dt="2023-01-25T07:57:39.542" v="51" actId="20577"/>
          <ac:spMkLst>
            <pc:docMk/>
            <pc:sldMk cId="2893252714" sldId="351"/>
            <ac:spMk id="10" creationId="{00000000-0000-0000-0000-000000000000}"/>
          </ac:spMkLst>
        </pc:spChg>
        <pc:spChg chg="mod">
          <ac:chgData name="Sharma Computer Academy" userId="08476b32c11f4418" providerId="LiveId" clId="{8B35AB7D-6CDB-4071-B92A-D71A6B5E0DE8}" dt="2023-01-25T07:48:37.553" v="32" actId="20577"/>
          <ac:spMkLst>
            <pc:docMk/>
            <pc:sldMk cId="2893252714" sldId="351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8B35AB7D-6CDB-4071-B92A-D71A6B5E0DE8}" dt="2023-01-25T07:54:02.363" v="35" actId="14100"/>
        <pc:sldMkLst>
          <pc:docMk/>
          <pc:sldMk cId="3247121889" sldId="352"/>
        </pc:sldMkLst>
        <pc:picChg chg="mod">
          <ac:chgData name="Sharma Computer Academy" userId="08476b32c11f4418" providerId="LiveId" clId="{8B35AB7D-6CDB-4071-B92A-D71A6B5E0DE8}" dt="2023-01-25T07:54:02.363" v="35" actId="14100"/>
          <ac:picMkLst>
            <pc:docMk/>
            <pc:sldMk cId="3247121889" sldId="352"/>
            <ac:picMk id="3" creationId="{6AAA0CA7-C58E-42FE-89D8-A5A5AEA2226F}"/>
          </ac:picMkLst>
        </pc:picChg>
      </pc:sldChg>
      <pc:sldChg chg="del">
        <pc:chgData name="Sharma Computer Academy" userId="08476b32c11f4418" providerId="LiveId" clId="{8B35AB7D-6CDB-4071-B92A-D71A6B5E0DE8}" dt="2023-01-25T07:54:48.608" v="50" actId="47"/>
        <pc:sldMkLst>
          <pc:docMk/>
          <pc:sldMk cId="1262138002" sldId="353"/>
        </pc:sldMkLst>
      </pc:sldChg>
      <pc:sldChg chg="del">
        <pc:chgData name="Sharma Computer Academy" userId="08476b32c11f4418" providerId="LiveId" clId="{8B35AB7D-6CDB-4071-B92A-D71A6B5E0DE8}" dt="2023-01-25T07:54:48.608" v="50" actId="47"/>
        <pc:sldMkLst>
          <pc:docMk/>
          <pc:sldMk cId="1523526477" sldId="354"/>
        </pc:sldMkLst>
      </pc:sldChg>
      <pc:sldChg chg="modSp add mod">
        <pc:chgData name="Sharma Computer Academy" userId="08476b32c11f4418" providerId="LiveId" clId="{8B35AB7D-6CDB-4071-B92A-D71A6B5E0DE8}" dt="2023-01-25T07:54:15.882" v="39" actId="14100"/>
        <pc:sldMkLst>
          <pc:docMk/>
          <pc:sldMk cId="1098615832" sldId="355"/>
        </pc:sldMkLst>
        <pc:picChg chg="mod">
          <ac:chgData name="Sharma Computer Academy" userId="08476b32c11f4418" providerId="LiveId" clId="{8B35AB7D-6CDB-4071-B92A-D71A6B5E0DE8}" dt="2023-01-25T07:54:15.882" v="39" actId="14100"/>
          <ac:picMkLst>
            <pc:docMk/>
            <pc:sldMk cId="1098615832" sldId="355"/>
            <ac:picMk id="3" creationId="{6AAA0CA7-C58E-42FE-89D8-A5A5AEA2226F}"/>
          </ac:picMkLst>
        </pc:picChg>
      </pc:sldChg>
      <pc:sldChg chg="modSp add mod">
        <pc:chgData name="Sharma Computer Academy" userId="08476b32c11f4418" providerId="LiveId" clId="{8B35AB7D-6CDB-4071-B92A-D71A6B5E0DE8}" dt="2023-01-25T07:54:28.931" v="43" actId="14100"/>
        <pc:sldMkLst>
          <pc:docMk/>
          <pc:sldMk cId="1706692130" sldId="356"/>
        </pc:sldMkLst>
        <pc:picChg chg="mod">
          <ac:chgData name="Sharma Computer Academy" userId="08476b32c11f4418" providerId="LiveId" clId="{8B35AB7D-6CDB-4071-B92A-D71A6B5E0DE8}" dt="2023-01-25T07:54:28.931" v="43" actId="14100"/>
          <ac:picMkLst>
            <pc:docMk/>
            <pc:sldMk cId="1706692130" sldId="356"/>
            <ac:picMk id="3" creationId="{6AAA0CA7-C58E-42FE-89D8-A5A5AEA2226F}"/>
          </ac:picMkLst>
        </pc:picChg>
      </pc:sldChg>
      <pc:sldChg chg="modSp add mod ord">
        <pc:chgData name="Sharma Computer Academy" userId="08476b32c11f4418" providerId="LiveId" clId="{8B35AB7D-6CDB-4071-B92A-D71A6B5E0DE8}" dt="2023-01-25T07:54:44.025" v="49"/>
        <pc:sldMkLst>
          <pc:docMk/>
          <pc:sldMk cId="3802657147" sldId="357"/>
        </pc:sldMkLst>
        <pc:picChg chg="mod">
          <ac:chgData name="Sharma Computer Academy" userId="08476b32c11f4418" providerId="LiveId" clId="{8B35AB7D-6CDB-4071-B92A-D71A6B5E0DE8}" dt="2023-01-25T07:54:41.667" v="47" actId="14100"/>
          <ac:picMkLst>
            <pc:docMk/>
            <pc:sldMk cId="3802657147" sldId="357"/>
            <ac:picMk id="3" creationId="{6AAA0CA7-C58E-42FE-89D8-A5A5AEA2226F}"/>
          </ac:picMkLst>
        </pc:picChg>
      </pc:sldChg>
      <pc:sldChg chg="modSp add mod modAnim">
        <pc:chgData name="Sharma Computer Academy" userId="08476b32c11f4418" providerId="LiveId" clId="{8B35AB7D-6CDB-4071-B92A-D71A6B5E0DE8}" dt="2023-01-25T12:12:51.403" v="189" actId="113"/>
        <pc:sldMkLst>
          <pc:docMk/>
          <pc:sldMk cId="1191384792" sldId="358"/>
        </pc:sldMkLst>
        <pc:spChg chg="mod">
          <ac:chgData name="Sharma Computer Academy" userId="08476b32c11f4418" providerId="LiveId" clId="{8B35AB7D-6CDB-4071-B92A-D71A6B5E0DE8}" dt="2023-01-25T12:12:51.403" v="189" actId="113"/>
          <ac:spMkLst>
            <pc:docMk/>
            <pc:sldMk cId="1191384792" sldId="358"/>
            <ac:spMk id="7" creationId="{00000000-0000-0000-0000-000000000000}"/>
          </ac:spMkLst>
        </pc:spChg>
        <pc:picChg chg="mod">
          <ac:chgData name="Sharma Computer Academy" userId="08476b32c11f4418" providerId="LiveId" clId="{8B35AB7D-6CDB-4071-B92A-D71A6B5E0DE8}" dt="2023-01-25T08:06:38.156" v="139" actId="14100"/>
          <ac:picMkLst>
            <pc:docMk/>
            <pc:sldMk cId="1191384792" sldId="358"/>
            <ac:picMk id="4" creationId="{4AD81B27-E3BA-05E9-939C-82E9DDA3F3C8}"/>
          </ac:picMkLst>
        </pc:picChg>
      </pc:sldChg>
      <pc:sldChg chg="add del">
        <pc:chgData name="Sharma Computer Academy" userId="08476b32c11f4418" providerId="LiveId" clId="{8B35AB7D-6CDB-4071-B92A-D71A6B5E0DE8}" dt="2023-01-25T08:00:28.743" v="79" actId="47"/>
        <pc:sldMkLst>
          <pc:docMk/>
          <pc:sldMk cId="4053424626" sldId="358"/>
        </pc:sldMkLst>
      </pc:sldChg>
      <pc:sldChg chg="addSp modSp add mod modAnim">
        <pc:chgData name="Sharma Computer Academy" userId="08476b32c11f4418" providerId="LiveId" clId="{8B35AB7D-6CDB-4071-B92A-D71A6B5E0DE8}" dt="2023-01-27T06:25:34.267" v="300"/>
        <pc:sldMkLst>
          <pc:docMk/>
          <pc:sldMk cId="1757053637" sldId="359"/>
        </pc:sldMkLst>
        <pc:spChg chg="mod">
          <ac:chgData name="Sharma Computer Academy" userId="08476b32c11f4418" providerId="LiveId" clId="{8B35AB7D-6CDB-4071-B92A-D71A6B5E0DE8}" dt="2023-01-25T12:12:56.783" v="191" actId="113"/>
          <ac:spMkLst>
            <pc:docMk/>
            <pc:sldMk cId="1757053637" sldId="359"/>
            <ac:spMk id="7" creationId="{00000000-0000-0000-0000-000000000000}"/>
          </ac:spMkLst>
        </pc:spChg>
        <pc:picChg chg="add mod">
          <ac:chgData name="Sharma Computer Academy" userId="08476b32c11f4418" providerId="LiveId" clId="{8B35AB7D-6CDB-4071-B92A-D71A6B5E0DE8}" dt="2023-01-27T06:25:20.252" v="298" actId="1076"/>
          <ac:picMkLst>
            <pc:docMk/>
            <pc:sldMk cId="1757053637" sldId="359"/>
            <ac:picMk id="3" creationId="{029C16C0-8A26-6C81-BD9A-89B9F3278FEF}"/>
          </ac:picMkLst>
        </pc:picChg>
        <pc:picChg chg="mod">
          <ac:chgData name="Sharma Computer Academy" userId="08476b32c11f4418" providerId="LiveId" clId="{8B35AB7D-6CDB-4071-B92A-D71A6B5E0DE8}" dt="2023-01-27T06:25:02.859" v="293" actId="1076"/>
          <ac:picMkLst>
            <pc:docMk/>
            <pc:sldMk cId="1757053637" sldId="359"/>
            <ac:picMk id="4" creationId="{4AD81B27-E3BA-05E9-939C-82E9DDA3F3C8}"/>
          </ac:picMkLst>
        </pc:picChg>
      </pc:sldChg>
      <pc:sldChg chg="addSp modSp add mod modAnim">
        <pc:chgData name="Sharma Computer Academy" userId="08476b32c11f4418" providerId="LiveId" clId="{8B35AB7D-6CDB-4071-B92A-D71A6B5E0DE8}" dt="2023-01-27T06:04:12.408" v="236" actId="20577"/>
        <pc:sldMkLst>
          <pc:docMk/>
          <pc:sldMk cId="4250996687" sldId="360"/>
        </pc:sldMkLst>
        <pc:spChg chg="mod">
          <ac:chgData name="Sharma Computer Academy" userId="08476b32c11f4418" providerId="LiveId" clId="{8B35AB7D-6CDB-4071-B92A-D71A6B5E0DE8}" dt="2023-01-27T06:04:12.408" v="236" actId="20577"/>
          <ac:spMkLst>
            <pc:docMk/>
            <pc:sldMk cId="4250996687" sldId="360"/>
            <ac:spMk id="7" creationId="{00000000-0000-0000-0000-000000000000}"/>
          </ac:spMkLst>
        </pc:spChg>
        <pc:picChg chg="add mod">
          <ac:chgData name="Sharma Computer Academy" userId="08476b32c11f4418" providerId="LiveId" clId="{8B35AB7D-6CDB-4071-B92A-D71A6B5E0DE8}" dt="2023-01-27T06:02:47.310" v="209" actId="14100"/>
          <ac:picMkLst>
            <pc:docMk/>
            <pc:sldMk cId="4250996687" sldId="360"/>
            <ac:picMk id="3" creationId="{D1A0E596-9CCB-000A-0F38-65F3AFC51B19}"/>
          </ac:picMkLst>
        </pc:picChg>
        <pc:picChg chg="mod">
          <ac:chgData name="Sharma Computer Academy" userId="08476b32c11f4418" providerId="LiveId" clId="{8B35AB7D-6CDB-4071-B92A-D71A6B5E0DE8}" dt="2023-01-27T06:02:31.248" v="205" actId="1076"/>
          <ac:picMkLst>
            <pc:docMk/>
            <pc:sldMk cId="4250996687" sldId="360"/>
            <ac:picMk id="4" creationId="{4AD81B27-E3BA-05E9-939C-82E9DDA3F3C8}"/>
          </ac:picMkLst>
        </pc:picChg>
      </pc:sldChg>
      <pc:sldChg chg="delSp modSp add mod delAnim">
        <pc:chgData name="Sharma Computer Academy" userId="08476b32c11f4418" providerId="LiveId" clId="{8B35AB7D-6CDB-4071-B92A-D71A6B5E0DE8}" dt="2023-01-27T06:21:06.037" v="292" actId="20577"/>
        <pc:sldMkLst>
          <pc:docMk/>
          <pc:sldMk cId="2902711646" sldId="361"/>
        </pc:sldMkLst>
        <pc:spChg chg="mod">
          <ac:chgData name="Sharma Computer Academy" userId="08476b32c11f4418" providerId="LiveId" clId="{8B35AB7D-6CDB-4071-B92A-D71A6B5E0DE8}" dt="2023-01-27T06:21:06.037" v="292" actId="20577"/>
          <ac:spMkLst>
            <pc:docMk/>
            <pc:sldMk cId="2902711646" sldId="361"/>
            <ac:spMk id="7" creationId="{00000000-0000-0000-0000-000000000000}"/>
          </ac:spMkLst>
        </pc:spChg>
        <pc:picChg chg="del">
          <ac:chgData name="Sharma Computer Academy" userId="08476b32c11f4418" providerId="LiveId" clId="{8B35AB7D-6CDB-4071-B92A-D71A6B5E0DE8}" dt="2023-01-27T06:20:29.715" v="239" actId="478"/>
          <ac:picMkLst>
            <pc:docMk/>
            <pc:sldMk cId="2902711646" sldId="361"/>
            <ac:picMk id="3" creationId="{D1A0E596-9CCB-000A-0F38-65F3AFC51B19}"/>
          </ac:picMkLst>
        </pc:picChg>
        <pc:picChg chg="mod">
          <ac:chgData name="Sharma Computer Academy" userId="08476b32c11f4418" providerId="LiveId" clId="{8B35AB7D-6CDB-4071-B92A-D71A6B5E0DE8}" dt="2023-01-27T06:20:42.396" v="243" actId="14100"/>
          <ac:picMkLst>
            <pc:docMk/>
            <pc:sldMk cId="2902711646" sldId="361"/>
            <ac:picMk id="4" creationId="{4AD81B27-E3BA-05E9-939C-82E9DDA3F3C8}"/>
          </ac:picMkLst>
        </pc:picChg>
      </pc:sldChg>
      <pc:sldChg chg="modSp add">
        <pc:chgData name="Sharma Computer Academy" userId="08476b32c11f4418" providerId="LiveId" clId="{8B35AB7D-6CDB-4071-B92A-D71A6B5E0DE8}" dt="2023-01-27T06:29:27.808" v="302" actId="14826"/>
        <pc:sldMkLst>
          <pc:docMk/>
          <pc:sldMk cId="3639362414" sldId="362"/>
        </pc:sldMkLst>
        <pc:picChg chg="mod">
          <ac:chgData name="Sharma Computer Academy" userId="08476b32c11f4418" providerId="LiveId" clId="{8B35AB7D-6CDB-4071-B92A-D71A6B5E0DE8}" dt="2023-01-27T06:29:27.808" v="302" actId="14826"/>
          <ac:picMkLst>
            <pc:docMk/>
            <pc:sldMk cId="3639362414" sldId="362"/>
            <ac:picMk id="3" creationId="{839CEFC9-BD11-47A8-AD68-0D85D30EDD21}"/>
          </ac:picMkLst>
        </pc:picChg>
      </pc:sldChg>
      <pc:sldChg chg="add">
        <pc:chgData name="Sharma Computer Academy" userId="08476b32c11f4418" providerId="LiveId" clId="{8B35AB7D-6CDB-4071-B92A-D71A6B5E0DE8}" dt="2023-01-27T07:08:45.643" v="303" actId="2890"/>
        <pc:sldMkLst>
          <pc:docMk/>
          <pc:sldMk cId="29700530" sldId="3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6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64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37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154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280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01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1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4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49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432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29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36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390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1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5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84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35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10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42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6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018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6496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398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0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04813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8673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88492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401206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3048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50847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253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,swiggy.com/dapi/cart" TargetMode="External"/><Relationship Id="rId4" Type="http://schemas.openxmlformats.org/officeDocument/2006/relationships/hyperlink" Target="http://worldtimeapi.org/ap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timeapi.org/api/timezon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calive.i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979712" y="1214428"/>
            <a:ext cx="45925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AJAX-3</a:t>
            </a:r>
            <a:endParaRPr sz="8000" dirty="0"/>
          </a:p>
        </p:txBody>
      </p:sp>
      <p:pic>
        <p:nvPicPr>
          <p:cNvPr id="3" name="Picture 2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4485"/>
            <a:ext cx="1500198" cy="475563"/>
          </a:xfrm>
          <a:prstGeom prst="rect">
            <a:avLst/>
          </a:prstGeom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51520" y="2643188"/>
            <a:ext cx="86409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an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CEFC9-BD11-47A8-AD68-0D85D30E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7584" y="1559726"/>
            <a:ext cx="7530266" cy="26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6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 life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3D99AE-256B-BDD1-83DC-13F5988C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944" y="1708268"/>
            <a:ext cx="5940152" cy="29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3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 life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CEFC9-BD11-47A8-AD68-0D85D30E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71600" y="1294354"/>
            <a:ext cx="7272808" cy="31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 life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Imagine</a:t>
            </a:r>
            <a:r>
              <a:rPr lang="en-US" sz="2000" dirty="0"/>
              <a:t> you </a:t>
            </a:r>
            <a:r>
              <a:rPr lang="en-US" sz="2000" b="1" dirty="0">
                <a:solidFill>
                  <a:srgbClr val="00B050"/>
                </a:solidFill>
              </a:rPr>
              <a:t>go</a:t>
            </a:r>
            <a:r>
              <a:rPr lang="en-US" sz="2000" dirty="0"/>
              <a:t> to a </a:t>
            </a:r>
            <a:r>
              <a:rPr lang="en-US" sz="2000" b="1" u="sng" dirty="0">
                <a:solidFill>
                  <a:srgbClr val="C00000"/>
                </a:solidFill>
              </a:rPr>
              <a:t>Pizza restaurant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b="1" dirty="0">
                <a:solidFill>
                  <a:srgbClr val="0070C0"/>
                </a:solidFill>
              </a:rPr>
              <a:t>check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menu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place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dirty="0"/>
              <a:t> needs to be </a:t>
            </a:r>
            <a:r>
              <a:rPr lang="en-US" b="1" dirty="0">
                <a:solidFill>
                  <a:srgbClr val="00B050"/>
                </a:solidFill>
              </a:rPr>
              <a:t>sent</a:t>
            </a:r>
            <a:r>
              <a:rPr lang="en-US" dirty="0"/>
              <a:t> to the </a:t>
            </a:r>
            <a:r>
              <a:rPr lang="en-US" b="1" dirty="0">
                <a:solidFill>
                  <a:srgbClr val="002060"/>
                </a:solidFill>
              </a:rPr>
              <a:t>kitchen</a:t>
            </a:r>
            <a:r>
              <a:rPr lang="en-US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Hence, you </a:t>
            </a:r>
            <a:r>
              <a:rPr lang="en-US" b="1" dirty="0">
                <a:solidFill>
                  <a:srgbClr val="002060"/>
                </a:solidFill>
              </a:rPr>
              <a:t>place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order </a:t>
            </a:r>
            <a:r>
              <a:rPr lang="en-US" dirty="0"/>
              <a:t>through a </a:t>
            </a:r>
            <a:r>
              <a:rPr lang="en-US" b="1" dirty="0">
                <a:solidFill>
                  <a:schemeClr val="accent3"/>
                </a:solidFill>
              </a:rPr>
              <a:t>waiter</a:t>
            </a:r>
            <a:r>
              <a:rPr lang="en-US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waiter</a:t>
            </a:r>
            <a:r>
              <a:rPr lang="en-US" dirty="0"/>
              <a:t> takes </a:t>
            </a:r>
            <a:r>
              <a:rPr lang="en-US" b="1" dirty="0">
                <a:solidFill>
                  <a:srgbClr val="C00000"/>
                </a:solidFill>
              </a:rPr>
              <a:t>your order </a:t>
            </a:r>
            <a:r>
              <a:rPr lang="en-US" dirty="0"/>
              <a:t>to the </a:t>
            </a:r>
            <a:r>
              <a:rPr lang="en-US" b="1" dirty="0">
                <a:solidFill>
                  <a:srgbClr val="002060"/>
                </a:solidFill>
              </a:rPr>
              <a:t>kitchen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brings back </a:t>
            </a:r>
            <a:r>
              <a:rPr lang="en-US" dirty="0"/>
              <a:t>your </a:t>
            </a:r>
            <a:r>
              <a:rPr lang="en-US" b="1" dirty="0">
                <a:solidFill>
                  <a:srgbClr val="C00000"/>
                </a:solidFill>
              </a:rPr>
              <a:t>pizza</a:t>
            </a:r>
            <a:r>
              <a:rPr lang="en-US" dirty="0"/>
              <a:t> from the </a:t>
            </a:r>
            <a:r>
              <a:rPr lang="en-US" b="1" dirty="0">
                <a:solidFill>
                  <a:srgbClr val="002060"/>
                </a:solidFill>
              </a:rPr>
              <a:t>kitchen</a:t>
            </a:r>
            <a:r>
              <a:rPr lang="en-US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 life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In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/>
              <a:t>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menu</a:t>
            </a:r>
            <a:r>
              <a:rPr lang="en-US" dirty="0"/>
              <a:t> is your </a:t>
            </a:r>
            <a:r>
              <a:rPr lang="en-US" b="1" dirty="0">
                <a:solidFill>
                  <a:srgbClr val="C00000"/>
                </a:solidFill>
              </a:rPr>
              <a:t>application</a:t>
            </a:r>
            <a:r>
              <a:rPr lang="en-US" dirty="0"/>
              <a:t>.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You</a:t>
            </a:r>
            <a:r>
              <a:rPr lang="en-US" dirty="0"/>
              <a:t> are </a:t>
            </a:r>
            <a:r>
              <a:rPr lang="en-US" b="1" dirty="0">
                <a:solidFill>
                  <a:srgbClr val="7030A0"/>
                </a:solidFill>
              </a:rPr>
              <a:t>sending request </a:t>
            </a:r>
            <a:r>
              <a:rPr lang="en-US" dirty="0"/>
              <a:t>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placing</a:t>
            </a:r>
            <a:r>
              <a:rPr lang="en-US" dirty="0"/>
              <a:t> your </a:t>
            </a:r>
            <a:r>
              <a:rPr lang="en-US" b="1" dirty="0">
                <a:solidFill>
                  <a:srgbClr val="002060"/>
                </a:solidFill>
              </a:rPr>
              <a:t>order</a:t>
            </a:r>
            <a:r>
              <a:rPr lang="en-US" dirty="0"/>
              <a:t>.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Waiter</a:t>
            </a:r>
            <a:r>
              <a:rPr lang="en-US" dirty="0"/>
              <a:t> act as the </a:t>
            </a:r>
            <a:r>
              <a:rPr lang="en-US" b="1" u="sng" dirty="0">
                <a:solidFill>
                  <a:srgbClr val="002060"/>
                </a:solidFill>
              </a:rPr>
              <a:t>API</a:t>
            </a:r>
            <a:r>
              <a:rPr lang="en-US" dirty="0"/>
              <a:t> which is the </a:t>
            </a:r>
            <a:r>
              <a:rPr lang="en-US" b="1" dirty="0">
                <a:solidFill>
                  <a:schemeClr val="accent3"/>
                </a:solidFill>
              </a:rPr>
              <a:t>intermediary</a:t>
            </a:r>
            <a:r>
              <a:rPr lang="en-US" dirty="0"/>
              <a:t> who takes your </a:t>
            </a:r>
            <a:r>
              <a:rPr lang="en-US" b="1" dirty="0">
                <a:solidFill>
                  <a:srgbClr val="0070C0"/>
                </a:solidFill>
              </a:rPr>
              <a:t>request</a:t>
            </a:r>
            <a:r>
              <a:rPr lang="en-US" dirty="0"/>
              <a:t> to the </a:t>
            </a:r>
            <a:r>
              <a:rPr lang="en-US" b="1" dirty="0">
                <a:solidFill>
                  <a:srgbClr val="002060"/>
                </a:solidFill>
              </a:rPr>
              <a:t>kitchen </a:t>
            </a:r>
            <a:r>
              <a:rPr lang="en-US" dirty="0"/>
              <a:t>— the </a:t>
            </a:r>
            <a:r>
              <a:rPr lang="en-US" b="1" dirty="0">
                <a:solidFill>
                  <a:srgbClr val="C00000"/>
                </a:solidFill>
              </a:rPr>
              <a:t>back-end system</a:t>
            </a:r>
            <a:r>
              <a:rPr lang="en-US" dirty="0"/>
              <a:t>.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You get the </a:t>
            </a:r>
            <a:r>
              <a:rPr lang="en-US" b="1" dirty="0">
                <a:solidFill>
                  <a:srgbClr val="C00000"/>
                </a:solidFill>
              </a:rPr>
              <a:t>pizza</a:t>
            </a:r>
            <a:r>
              <a:rPr lang="en-US" dirty="0"/>
              <a:t> or the </a:t>
            </a:r>
            <a:r>
              <a:rPr lang="en-US" b="1" dirty="0">
                <a:solidFill>
                  <a:srgbClr val="7030A0"/>
                </a:solidFill>
              </a:rPr>
              <a:t>response</a:t>
            </a:r>
            <a:r>
              <a:rPr lang="en-US" dirty="0"/>
              <a:t> from the </a:t>
            </a:r>
            <a:r>
              <a:rPr lang="en-US" b="1" dirty="0">
                <a:solidFill>
                  <a:srgbClr val="002060"/>
                </a:solidFill>
              </a:rPr>
              <a:t>kitchen</a:t>
            </a:r>
            <a:r>
              <a:rPr lang="en-US" dirty="0"/>
              <a:t> through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waiter </a:t>
            </a:r>
            <a:r>
              <a:rPr lang="en-US" dirty="0"/>
              <a:t>or the </a:t>
            </a:r>
            <a:r>
              <a:rPr lang="en-US" b="1" dirty="0">
                <a:solidFill>
                  <a:srgbClr val="002060"/>
                </a:solidFill>
              </a:rPr>
              <a:t>API</a:t>
            </a:r>
            <a:r>
              <a:rPr lang="en-US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terminologies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D2571E-0F30-455F-A815-E50382337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69643"/>
              </p:ext>
            </p:extLst>
          </p:nvPr>
        </p:nvGraphicFramePr>
        <p:xfrm>
          <a:off x="323528" y="1265902"/>
          <a:ext cx="8424936" cy="305308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2106234">
                  <a:extLst>
                    <a:ext uri="{9D8B030D-6E8A-4147-A177-3AD203B41FA5}">
                      <a16:colId xmlns:a16="http://schemas.microsoft.com/office/drawing/2014/main" val="343416411"/>
                    </a:ext>
                  </a:extLst>
                </a:gridCol>
                <a:gridCol w="2106234">
                  <a:extLst>
                    <a:ext uri="{9D8B030D-6E8A-4147-A177-3AD203B41FA5}">
                      <a16:colId xmlns:a16="http://schemas.microsoft.com/office/drawing/2014/main" val="4186382015"/>
                    </a:ext>
                  </a:extLst>
                </a:gridCol>
                <a:gridCol w="2106234">
                  <a:extLst>
                    <a:ext uri="{9D8B030D-6E8A-4147-A177-3AD203B41FA5}">
                      <a16:colId xmlns:a16="http://schemas.microsoft.com/office/drawing/2014/main" val="1974809939"/>
                    </a:ext>
                  </a:extLst>
                </a:gridCol>
                <a:gridCol w="2106234">
                  <a:extLst>
                    <a:ext uri="{9D8B030D-6E8A-4147-A177-3AD203B41FA5}">
                      <a16:colId xmlns:a16="http://schemas.microsoft.com/office/drawing/2014/main" val="267192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Functions</a:t>
                      </a:r>
                      <a:endParaRPr lang="en-IN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API</a:t>
                      </a:r>
                      <a:endParaRPr lang="en-IN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Meaning</a:t>
                      </a:r>
                      <a:endParaRPr lang="en-IN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Example</a:t>
                      </a:r>
                      <a:endParaRPr lang="en-IN" sz="12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5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Name Of Function</a:t>
                      </a:r>
                      <a:endParaRPr lang="en-IN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j-lt"/>
                        </a:rPr>
                        <a:t>End Points</a:t>
                      </a:r>
                      <a:endParaRPr lang="en-IN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The </a:t>
                      </a:r>
                      <a:r>
                        <a:rPr lang="en-US" sz="1200" b="1" dirty="0">
                          <a:solidFill>
                            <a:srgbClr val="FF5D5D"/>
                          </a:solidFill>
                          <a:latin typeface="+mj-lt"/>
                        </a:rPr>
                        <a:t>end point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is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+mj-lt"/>
                        </a:rPr>
                        <a:t>typically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the </a:t>
                      </a:r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+mj-lt"/>
                        </a:rPr>
                        <a:t>address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or the 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+mj-lt"/>
                        </a:rPr>
                        <a:t>URL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, which </a:t>
                      </a:r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+mj-lt"/>
                        </a:rPr>
                        <a:t>points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to the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j-lt"/>
                        </a:rPr>
                        <a:t>API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i="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hlinkClick r:id="rId4"/>
                        </a:rPr>
                        <a:t>http://worldtimeapi.org/api</a:t>
                      </a:r>
                      <a:endParaRPr lang="en-IN" sz="1000" b="1" i="0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Arial"/>
                      </a:endParaRPr>
                    </a:p>
                    <a:p>
                      <a:endParaRPr lang="en-IN" sz="1000" b="1" i="0" kern="12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/>
                      </a:endParaRPr>
                    </a:p>
                    <a:p>
                      <a:r>
                        <a:rPr lang="en-IN" sz="900" b="1" i="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/>
                          <a:hlinkClick r:id="rId5"/>
                        </a:rPr>
                        <a:t>https://www,swiggy.com/dapi/cart</a:t>
                      </a:r>
                      <a:endParaRPr lang="en-IN" sz="900" b="1" i="0" kern="12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/>
                      </a:endParaRPr>
                    </a:p>
                    <a:p>
                      <a:endParaRPr lang="en-IN" sz="10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0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+mj-lt"/>
                        </a:rPr>
                        <a:t>Arguments</a:t>
                      </a:r>
                    </a:p>
                    <a:p>
                      <a:endParaRPr lang="en-IN" sz="12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+mj-lt"/>
                        </a:rPr>
                        <a:t>Request Payload</a:t>
                      </a:r>
                      <a:endParaRPr lang="en-IN" sz="12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The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+mj-lt"/>
                        </a:rPr>
                        <a:t>data passed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to the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j-lt"/>
                        </a:rPr>
                        <a:t>API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so that it can </a:t>
                      </a:r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+mj-lt"/>
                        </a:rPr>
                        <a:t>process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it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and </a:t>
                      </a:r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+mj-lt"/>
                        </a:rPr>
                        <a:t>return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us some 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+mj-lt"/>
                        </a:rPr>
                        <a:t>meaningful result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+mj-lt"/>
                        </a:rPr>
                        <a:t>{ </a:t>
                      </a:r>
                    </a:p>
                    <a:p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+mj-lt"/>
                        </a:rPr>
                        <a:t>    "Id": 78912, </a:t>
                      </a:r>
                    </a:p>
                    <a:p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+mj-lt"/>
                        </a:rPr>
                        <a:t>   "Customer": “Rajesh Verma" </a:t>
                      </a:r>
                    </a:p>
                    <a:p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+mj-lt"/>
                        </a:rPr>
                        <a:t>}</a:t>
                      </a:r>
                      <a:endParaRPr lang="en-IN" sz="10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6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j-lt"/>
                        </a:rPr>
                        <a:t>Return Value</a:t>
                      </a:r>
                      <a:endParaRPr lang="en-IN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j-lt"/>
                        </a:rPr>
                        <a:t>Response</a:t>
                      </a:r>
                      <a:endParaRPr lang="en-IN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The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+mj-lt"/>
                        </a:rPr>
                        <a:t>results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returned back by the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+mj-lt"/>
                        </a:rPr>
                        <a:t>API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and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this is </a:t>
                      </a:r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+mj-lt"/>
                        </a:rPr>
                        <a:t>generally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in the form of </a:t>
                      </a:r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+mj-lt"/>
                        </a:rPr>
                        <a:t>JSON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{ "success": "true", </a:t>
                      </a:r>
                    </a:p>
                    <a:p>
                      <a:r>
                        <a:rPr lang="en-US" sz="1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    "data": { </a:t>
                      </a:r>
                    </a:p>
                    <a:p>
                      <a:r>
                        <a:rPr lang="en-US" sz="1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             "</a:t>
                      </a:r>
                      <a:r>
                        <a:rPr lang="en-US" sz="10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TotalOrders</a:t>
                      </a:r>
                      <a:r>
                        <a:rPr lang="en-US" sz="1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": 100 </a:t>
                      </a:r>
                    </a:p>
                    <a:p>
                      <a:r>
                        <a:rPr lang="en-US" sz="1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              } </a:t>
                      </a:r>
                    </a:p>
                    <a:p>
                      <a:r>
                        <a:rPr lang="en-US" sz="1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  }</a:t>
                      </a:r>
                      <a:endParaRPr lang="en-IN" sz="1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0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5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4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sz="2200" b="1" dirty="0">
                <a:solidFill>
                  <a:srgbClr val="0070C0"/>
                </a:solidFill>
              </a:rPr>
              <a:t>AJAX based application 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</a:rPr>
              <a:t>to do the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</a:rPr>
              <a:t>following: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US" sz="18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As soon as the page loads , pull all the </a:t>
            </a:r>
            <a:r>
              <a:rPr lang="en-US" sz="1800" b="1" dirty="0" err="1">
                <a:solidFill>
                  <a:srgbClr val="002060"/>
                </a:solidFill>
              </a:rPr>
              <a:t>timezones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 available from the </a:t>
            </a:r>
            <a:r>
              <a:rPr lang="en-US" sz="1800" b="1" dirty="0" err="1">
                <a:solidFill>
                  <a:srgbClr val="0070C0"/>
                </a:solidFill>
              </a:rPr>
              <a:t>api</a:t>
            </a:r>
            <a:r>
              <a:rPr lang="en-US" sz="1800" b="1" dirty="0">
                <a:solidFill>
                  <a:srgbClr val="0070C0"/>
                </a:solidFill>
              </a:rPr>
              <a:t> end point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IN" sz="1800" b="1" dirty="0">
                <a:solidFill>
                  <a:srgbClr val="FF5D5D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http://worldtimeapi.org/api/timezone</a:t>
            </a:r>
            <a:endParaRPr lang="en-IN" sz="1800" b="1" dirty="0">
              <a:solidFill>
                <a:srgbClr val="FF5D5D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IN" sz="1800" b="1" dirty="0">
              <a:solidFill>
                <a:srgbClr val="FF5D5D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Now when the user selects a </a:t>
            </a:r>
            <a:r>
              <a:rPr lang="en-US" sz="1800" b="1" dirty="0" err="1">
                <a:solidFill>
                  <a:srgbClr val="002060"/>
                </a:solidFill>
              </a:rPr>
              <a:t>timezone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 and clicks the button </a:t>
            </a:r>
            <a:r>
              <a:rPr lang="en-US" sz="1800" b="1" dirty="0" err="1">
                <a:solidFill>
                  <a:schemeClr val="tx2">
                    <a:lumMod val="25000"/>
                  </a:schemeClr>
                </a:solidFill>
              </a:rPr>
              <a:t>then</a:t>
            </a:r>
            <a:r>
              <a:rPr lang="en-US" sz="1800" b="1" dirty="0" err="1">
                <a:solidFill>
                  <a:srgbClr val="7030A0"/>
                </a:solidFill>
              </a:rPr>
              <a:t>r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 display its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current date and time 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using the </a:t>
            </a:r>
            <a:r>
              <a:rPr lang="en-US" sz="1800" b="1" dirty="0" err="1">
                <a:solidFill>
                  <a:srgbClr val="0070C0"/>
                </a:solidFill>
              </a:rPr>
              <a:t>api</a:t>
            </a:r>
            <a:r>
              <a:rPr lang="en-US" sz="1800" b="1" dirty="0">
                <a:solidFill>
                  <a:srgbClr val="0070C0"/>
                </a:solidFill>
              </a:rPr>
              <a:t> end point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IN" sz="1800" b="1" dirty="0">
                <a:solidFill>
                  <a:srgbClr val="FF5D5D"/>
                </a:solidFill>
                <a:latin typeface="Consolas" panose="020B0609020204030204" pitchFamily="49" charset="0"/>
              </a:rPr>
              <a:t>http://worldtimeapi.org/api/timezone/&lt;timezonename&gt;</a:t>
            </a:r>
            <a:endParaRPr lang="en-US" sz="18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6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b="1" dirty="0">
                <a:solidFill>
                  <a:srgbClr val="0070C0"/>
                </a:solidFill>
              </a:rPr>
              <a:t>AJAX based application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to do the following: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US" sz="18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Provide a button to the user and when the user clicks it pull all the </a:t>
            </a:r>
            <a:r>
              <a:rPr lang="en-US" sz="1600" b="1" dirty="0">
                <a:solidFill>
                  <a:srgbClr val="002060"/>
                </a:solidFill>
              </a:rPr>
              <a:t>country names 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available from the </a:t>
            </a:r>
            <a:r>
              <a:rPr lang="en-US" sz="1600" b="1" dirty="0" err="1">
                <a:solidFill>
                  <a:srgbClr val="0070C0"/>
                </a:solidFill>
              </a:rPr>
              <a:t>api</a:t>
            </a:r>
            <a:r>
              <a:rPr lang="en-US" sz="1600" b="1" dirty="0">
                <a:solidFill>
                  <a:srgbClr val="0070C0"/>
                </a:solidFill>
              </a:rPr>
              <a:t> end point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IN" sz="1600" b="1" dirty="0">
                <a:solidFill>
                  <a:srgbClr val="FF5D5D"/>
                </a:solidFill>
                <a:latin typeface="Consolas" panose="020B0609020204030204" pitchFamily="49" charset="0"/>
              </a:rPr>
              <a:t>https://restcountries.com/v2/all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IN" sz="1600" b="1" dirty="0">
              <a:solidFill>
                <a:srgbClr val="FF5D5D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Now as soon as the user selects a </a:t>
            </a:r>
            <a:r>
              <a:rPr lang="en-US" sz="1600" b="1" dirty="0">
                <a:solidFill>
                  <a:srgbClr val="002060"/>
                </a:solidFill>
              </a:rPr>
              <a:t>country 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display three details about that country:</a:t>
            </a:r>
          </a:p>
          <a:p>
            <a:pPr marL="800100" lvl="1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Capital City Name</a:t>
            </a:r>
          </a:p>
          <a:p>
            <a:pPr marL="800100" lvl="1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Flag Image</a:t>
            </a:r>
          </a:p>
          <a:p>
            <a:pPr marL="800100" lvl="1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Currency Name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API </a:t>
            </a:r>
            <a:r>
              <a:rPr lang="en-US" sz="2000" dirty="0"/>
              <a:t>is the </a:t>
            </a:r>
            <a:r>
              <a:rPr lang="en-US" sz="2000" b="1" dirty="0">
                <a:solidFill>
                  <a:srgbClr val="C00000"/>
                </a:solidFill>
              </a:rPr>
              <a:t>acronym</a:t>
            </a:r>
            <a:r>
              <a:rPr lang="en-US" sz="2000" dirty="0"/>
              <a:t> for </a:t>
            </a:r>
            <a:r>
              <a:rPr lang="en-US" sz="2000" b="1" u="sng" dirty="0">
                <a:solidFill>
                  <a:srgbClr val="0070C0"/>
                </a:solidFill>
              </a:rPr>
              <a:t>Application Programming Interface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is a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software intermediary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B050"/>
                </a:solidFill>
              </a:rPr>
              <a:t>allows</a:t>
            </a:r>
            <a:r>
              <a:rPr lang="en-US" sz="2000" dirty="0"/>
              <a:t> two </a:t>
            </a:r>
            <a:r>
              <a:rPr lang="en-US" sz="2000" b="1" dirty="0">
                <a:solidFill>
                  <a:srgbClr val="7030A0"/>
                </a:solidFill>
              </a:rPr>
              <a:t>applications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1"/>
                </a:solidFill>
              </a:rPr>
              <a:t>talk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002060"/>
                </a:solidFill>
              </a:rPr>
              <a:t>each other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In  </a:t>
            </a:r>
            <a:r>
              <a:rPr lang="en-US" sz="2000" b="1" u="sng" dirty="0">
                <a:solidFill>
                  <a:srgbClr val="7030A0"/>
                </a:solidFill>
              </a:rPr>
              <a:t>simple terms </a:t>
            </a:r>
            <a:r>
              <a:rPr lang="en-US" sz="2000" dirty="0"/>
              <a:t>an </a:t>
            </a:r>
            <a:r>
              <a:rPr lang="en-US" sz="2000" b="1" dirty="0">
                <a:solidFill>
                  <a:srgbClr val="002060"/>
                </a:solidFill>
              </a:rPr>
              <a:t>API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00B050"/>
                </a:solidFill>
              </a:rPr>
              <a:t>defined</a:t>
            </a:r>
            <a:r>
              <a:rPr lang="en-US" sz="2000" dirty="0"/>
              <a:t> as a </a:t>
            </a:r>
            <a:r>
              <a:rPr lang="en-US" sz="2000" b="1" u="sng" dirty="0">
                <a:solidFill>
                  <a:schemeClr val="accent3"/>
                </a:solidFill>
              </a:rPr>
              <a:t>code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rgbClr val="0070C0"/>
                </a:solidFill>
              </a:rPr>
              <a:t>helps</a:t>
            </a:r>
            <a:r>
              <a:rPr lang="en-US" sz="2000" dirty="0"/>
              <a:t> two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different software’s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chemeClr val="accent3"/>
                </a:solidFill>
              </a:rPr>
              <a:t>communicate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exchange data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00B050"/>
                </a:solidFill>
              </a:rPr>
              <a:t>each other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00151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00150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9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sldNum" sz="quarter" idx="12"/>
          </p:nvPr>
        </p:nvSpPr>
        <p:spPr>
          <a:xfrm>
            <a:off x="8444832" y="4731990"/>
            <a:ext cx="519656" cy="387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0" y="500063"/>
            <a:ext cx="541496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2551113" y="1571625"/>
            <a:ext cx="659288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4864100" cy="24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id: </a:t>
            </a:r>
            <a:r>
              <a:rPr lang="en" dirty="0">
                <a:hlinkClick r:id="rId3"/>
              </a:rPr>
              <a:t>info@scalive.in</a:t>
            </a:r>
            <a:endParaRPr lang="en" dirty="0"/>
          </a:p>
          <a:p>
            <a:pPr marL="0" lvl="0" indent="0">
              <a:buNone/>
            </a:pPr>
            <a:r>
              <a:rPr lang="en" dirty="0"/>
              <a:t>Contact no. : +917314853128</a:t>
            </a:r>
            <a:endParaRPr/>
          </a:p>
        </p:txBody>
      </p:sp>
      <p:pic>
        <p:nvPicPr>
          <p:cNvPr id="7" name="Picture 6" descr="SCALIVE D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4" y="928676"/>
            <a:ext cx="2143122" cy="2143122"/>
          </a:xfrm>
          <a:prstGeom prst="rect">
            <a:avLst/>
          </a:prstGeom>
        </p:spPr>
      </p:pic>
      <p:pic>
        <p:nvPicPr>
          <p:cNvPr id="8" name="Picture 7" descr="scalive.png">
            <a:extLst>
              <a:ext uri="{FF2B5EF4-FFF2-40B4-BE49-F238E27FC236}">
                <a16:creationId xmlns:a16="http://schemas.microsoft.com/office/drawing/2014/main" id="{3D272967-9499-426B-B410-D5AE8520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CEFC9-BD11-47A8-AD68-0D85D30E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635646"/>
            <a:ext cx="7056784" cy="2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4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Weather Apps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4" name="Picture 3" descr="Weather App Java.png">
            <a:extLst>
              <a:ext uri="{FF2B5EF4-FFF2-40B4-BE49-F238E27FC236}">
                <a16:creationId xmlns:a16="http://schemas.microsoft.com/office/drawing/2014/main" id="{4AD81B27-E3BA-05E9-939C-82E9DDA3F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880282"/>
            <a:ext cx="6523449" cy="29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Login API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81B27-E3BA-05E9-939C-82E9DDA3F3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75656" y="1880282"/>
            <a:ext cx="5616624" cy="29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Payment Gateway API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81B27-E3BA-05E9-939C-82E9DDA3F3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3968" y="1855415"/>
            <a:ext cx="3954376" cy="29799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9C16C0-8A26-6C81-BD9A-89B9F3278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67" y="2063964"/>
            <a:ext cx="3096344" cy="26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C00000"/>
                </a:solidFill>
              </a:rPr>
              <a:t>WhatsAPP</a:t>
            </a:r>
            <a:r>
              <a:rPr lang="en-US" sz="2000" b="1" dirty="0">
                <a:solidFill>
                  <a:srgbClr val="C00000"/>
                </a:solidFill>
              </a:rPr>
              <a:t> Business API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81B27-E3BA-05E9-939C-82E9DDA3F3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03648" y="1831063"/>
            <a:ext cx="1652723" cy="29799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0E596-9CCB-000A-0F38-65F3AFC51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51669"/>
            <a:ext cx="2571750" cy="28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Google API Used By Food Delivery Apps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81B27-E3BA-05E9-939C-82E9DDA3F3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1012" y="2189122"/>
            <a:ext cx="3271068" cy="25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an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CEFC9-BD11-47A8-AD68-0D85D30E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7584" y="1294354"/>
            <a:ext cx="7530266" cy="31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00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769</TotalTime>
  <Words>589</Words>
  <Application>Microsoft Office PowerPoint</Application>
  <PresentationFormat>On-screen Show (16:9)</PresentationFormat>
  <Paragraphs>146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Consolas</vt:lpstr>
      <vt:lpstr>Roboto Slab</vt:lpstr>
      <vt:lpstr>Gill Sans MT</vt:lpstr>
      <vt:lpstr>Arial</vt:lpstr>
      <vt:lpstr>Parcel</vt:lpstr>
      <vt:lpstr> AJAX-3</vt:lpstr>
      <vt:lpstr>What is an api ?</vt:lpstr>
      <vt:lpstr>What is an api ?</vt:lpstr>
      <vt:lpstr>Examples of api</vt:lpstr>
      <vt:lpstr>Examples of api</vt:lpstr>
      <vt:lpstr>Examples of api</vt:lpstr>
      <vt:lpstr>Examples of api</vt:lpstr>
      <vt:lpstr>Examples of api</vt:lpstr>
      <vt:lpstr>How does an api work ?</vt:lpstr>
      <vt:lpstr>How does an api work ?</vt:lpstr>
      <vt:lpstr>A real life example</vt:lpstr>
      <vt:lpstr>A real life example</vt:lpstr>
      <vt:lpstr>A real life example</vt:lpstr>
      <vt:lpstr>A real life example</vt:lpstr>
      <vt:lpstr>Api terminologies</vt:lpstr>
      <vt:lpstr>Exercise 4 </vt:lpstr>
      <vt:lpstr>Desired output</vt:lpstr>
      <vt:lpstr>Desired output</vt:lpstr>
      <vt:lpstr>PROJECT</vt:lpstr>
      <vt:lpstr>Desired output</vt:lpstr>
      <vt:lpstr>Desired output</vt:lpstr>
      <vt:lpstr>Desired output</vt:lpstr>
      <vt:lpstr>Desired 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dell</dc:creator>
  <cp:lastModifiedBy>Sharma Computer Academy</cp:lastModifiedBy>
  <cp:revision>30</cp:revision>
  <dcterms:modified xsi:type="dcterms:W3CDTF">2023-01-27T07:10:08Z</dcterms:modified>
</cp:coreProperties>
</file>