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11" r:id="rId1"/>
  </p:sldMasterIdLst>
  <p:notesMasterIdLst>
    <p:notesMasterId r:id="rId34"/>
  </p:notesMasterIdLst>
  <p:sldIdLst>
    <p:sldId id="256" r:id="rId2"/>
    <p:sldId id="257" r:id="rId3"/>
    <p:sldId id="356" r:id="rId4"/>
    <p:sldId id="355" r:id="rId5"/>
    <p:sldId id="357" r:id="rId6"/>
    <p:sldId id="339" r:id="rId7"/>
    <p:sldId id="375" r:id="rId8"/>
    <p:sldId id="358" r:id="rId9"/>
    <p:sldId id="359" r:id="rId10"/>
    <p:sldId id="338" r:id="rId11"/>
    <p:sldId id="360" r:id="rId12"/>
    <p:sldId id="361" r:id="rId13"/>
    <p:sldId id="340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2" r:id="rId24"/>
    <p:sldId id="373" r:id="rId25"/>
    <p:sldId id="374" r:id="rId26"/>
    <p:sldId id="318" r:id="rId27"/>
    <p:sldId id="333" r:id="rId28"/>
    <p:sldId id="334" r:id="rId29"/>
    <p:sldId id="351" r:id="rId30"/>
    <p:sldId id="376" r:id="rId31"/>
    <p:sldId id="377" r:id="rId32"/>
    <p:sldId id="280" r:id="rId3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Gill Sans MT" panose="020B0502020104020203" pitchFamily="34" charset="0"/>
      <p:regular r:id="rId39"/>
      <p:bold r:id="rId40"/>
      <p:italic r:id="rId41"/>
      <p:boldItalic r:id="rId42"/>
    </p:embeddedFont>
    <p:embeddedFont>
      <p:font typeface="Roboto Slab" panose="020B0604020202020204" charset="0"/>
      <p:regular r:id="rId43"/>
      <p:bold r:id="rId4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1824242-8DB7-471B-A848-6C075313ADD9}"/>
    <pc:docChg chg="undo custSel addSld delSld modSld sldOrd">
      <pc:chgData name="Sharma Computer Academy" userId="08476b32c11f4418" providerId="LiveId" clId="{D1824242-8DB7-471B-A848-6C075313ADD9}" dt="2022-01-10T14:24:33.308" v="3098" actId="20577"/>
      <pc:docMkLst>
        <pc:docMk/>
      </pc:docMkLst>
      <pc:sldChg chg="modSp mod">
        <pc:chgData name="Sharma Computer Academy" userId="08476b32c11f4418" providerId="LiveId" clId="{D1824242-8DB7-471B-A848-6C075313ADD9}" dt="2022-01-10T06:06:40.643" v="1" actId="20577"/>
        <pc:sldMkLst>
          <pc:docMk/>
          <pc:sldMk cId="0" sldId="256"/>
        </pc:sldMkLst>
        <pc:spChg chg="mod">
          <ac:chgData name="Sharma Computer Academy" userId="08476b32c11f4418" providerId="LiveId" clId="{D1824242-8DB7-471B-A848-6C075313ADD9}" dt="2022-01-10T06:06:40.643" v="1" actId="20577"/>
          <ac:spMkLst>
            <pc:docMk/>
            <pc:sldMk cId="0" sldId="256"/>
            <ac:spMk id="70" creationId="{00000000-0000-0000-0000-000000000000}"/>
          </ac:spMkLst>
        </pc:spChg>
      </pc:sldChg>
      <pc:sldChg chg="modSp mod modAnim">
        <pc:chgData name="Sharma Computer Academy" userId="08476b32c11f4418" providerId="LiveId" clId="{D1824242-8DB7-471B-A848-6C075313ADD9}" dt="2022-01-10T08:06:26.181" v="1871" actId="20577"/>
        <pc:sldMkLst>
          <pc:docMk/>
          <pc:sldMk cId="0" sldId="257"/>
        </pc:sldMkLst>
        <pc:spChg chg="mod">
          <ac:chgData name="Sharma Computer Academy" userId="08476b32c11f4418" providerId="LiveId" clId="{D1824242-8DB7-471B-A848-6C075313ADD9}" dt="2022-01-10T06:16:42.897" v="64" actId="113"/>
          <ac:spMkLst>
            <pc:docMk/>
            <pc:sldMk cId="0" sldId="257"/>
            <ac:spMk id="7" creationId="{00000000-0000-0000-0000-000000000000}"/>
          </ac:spMkLst>
        </pc:spChg>
        <pc:spChg chg="mod">
          <ac:chgData name="Sharma Computer Academy" userId="08476b32c11f4418" providerId="LiveId" clId="{D1824242-8DB7-471B-A848-6C075313ADD9}" dt="2022-01-10T08:06:26.181" v="1871" actId="20577"/>
          <ac:spMkLst>
            <pc:docMk/>
            <pc:sldMk cId="0" sldId="257"/>
            <ac:spMk id="75" creationId="{00000000-0000-0000-0000-000000000000}"/>
          </ac:spMkLst>
        </pc:spChg>
      </pc:sldChg>
      <pc:sldChg chg="modSp mod modAnim">
        <pc:chgData name="Sharma Computer Academy" userId="08476b32c11f4418" providerId="LiveId" clId="{D1824242-8DB7-471B-A848-6C075313ADD9}" dt="2022-01-10T13:41:46.615" v="2671"/>
        <pc:sldMkLst>
          <pc:docMk/>
          <pc:sldMk cId="0" sldId="318"/>
        </pc:sldMkLst>
        <pc:spChg chg="mod">
          <ac:chgData name="Sharma Computer Academy" userId="08476b32c11f4418" providerId="LiveId" clId="{D1824242-8DB7-471B-A848-6C075313ADD9}" dt="2022-01-10T13:41:28.431" v="2667" actId="255"/>
          <ac:spMkLst>
            <pc:docMk/>
            <pc:sldMk cId="0" sldId="318"/>
            <ac:spMk id="10" creationId="{00000000-0000-0000-0000-000000000000}"/>
          </ac:spMkLst>
        </pc:spChg>
        <pc:spChg chg="mod">
          <ac:chgData name="Sharma Computer Academy" userId="08476b32c11f4418" providerId="LiveId" clId="{D1824242-8DB7-471B-A848-6C075313ADD9}" dt="2022-01-10T08:19:04.082" v="1901" actId="20577"/>
          <ac:spMkLst>
            <pc:docMk/>
            <pc:sldMk cId="0" sldId="318"/>
            <ac:spMk id="75" creationId="{00000000-0000-0000-0000-000000000000}"/>
          </ac:spMkLst>
        </pc:spChg>
      </pc:sldChg>
      <pc:sldChg chg="modSp mod">
        <pc:chgData name="Sharma Computer Academy" userId="08476b32c11f4418" providerId="LiveId" clId="{D1824242-8DB7-471B-A848-6C075313ADD9}" dt="2022-01-10T13:52:08.138" v="2674" actId="14100"/>
        <pc:sldMkLst>
          <pc:docMk/>
          <pc:sldMk cId="2115186614" sldId="333"/>
        </pc:sldMkLst>
        <pc:picChg chg="mod">
          <ac:chgData name="Sharma Computer Academy" userId="08476b32c11f4418" providerId="LiveId" clId="{D1824242-8DB7-471B-A848-6C075313ADD9}" dt="2022-01-10T13:52:08.138" v="2674" actId="14100"/>
          <ac:picMkLst>
            <pc:docMk/>
            <pc:sldMk cId="2115186614" sldId="333"/>
            <ac:picMk id="3" creationId="{6AAA0CA7-C58E-42FE-89D8-A5A5AEA2226F}"/>
          </ac:picMkLst>
        </pc:picChg>
      </pc:sldChg>
      <pc:sldChg chg="modSp mod">
        <pc:chgData name="Sharma Computer Academy" userId="08476b32c11f4418" providerId="LiveId" clId="{D1824242-8DB7-471B-A848-6C075313ADD9}" dt="2022-01-10T13:52:22.657" v="2677" actId="14100"/>
        <pc:sldMkLst>
          <pc:docMk/>
          <pc:sldMk cId="869369222" sldId="334"/>
        </pc:sldMkLst>
        <pc:picChg chg="mod">
          <ac:chgData name="Sharma Computer Academy" userId="08476b32c11f4418" providerId="LiveId" clId="{D1824242-8DB7-471B-A848-6C075313ADD9}" dt="2022-01-10T13:52:22.657" v="2677" actId="14100"/>
          <ac:picMkLst>
            <pc:docMk/>
            <pc:sldMk cId="869369222" sldId="334"/>
            <ac:picMk id="3" creationId="{6AAA0CA7-C58E-42FE-89D8-A5A5AEA2226F}"/>
          </ac:picMkLst>
        </pc:picChg>
      </pc:sldChg>
      <pc:sldChg chg="modSp mod modAnim">
        <pc:chgData name="Sharma Computer Academy" userId="08476b32c11f4418" providerId="LiveId" clId="{D1824242-8DB7-471B-A848-6C075313ADD9}" dt="2022-01-10T06:56:44.654" v="925" actId="207"/>
        <pc:sldMkLst>
          <pc:docMk/>
          <pc:sldMk cId="2215741674" sldId="338"/>
        </pc:sldMkLst>
        <pc:spChg chg="mod">
          <ac:chgData name="Sharma Computer Academy" userId="08476b32c11f4418" providerId="LiveId" clId="{D1824242-8DB7-471B-A848-6C075313ADD9}" dt="2022-01-10T06:56:44.654" v="925" actId="207"/>
          <ac:spMkLst>
            <pc:docMk/>
            <pc:sldMk cId="2215741674" sldId="338"/>
            <ac:spMk id="7" creationId="{00000000-0000-0000-0000-000000000000}"/>
          </ac:spMkLst>
        </pc:spChg>
        <pc:spChg chg="mod">
          <ac:chgData name="Sharma Computer Academy" userId="08476b32c11f4418" providerId="LiveId" clId="{D1824242-8DB7-471B-A848-6C075313ADD9}" dt="2022-01-10T06:47:42.329" v="543" actId="20577"/>
          <ac:spMkLst>
            <pc:docMk/>
            <pc:sldMk cId="2215741674" sldId="338"/>
            <ac:spMk id="75" creationId="{00000000-0000-0000-0000-000000000000}"/>
          </ac:spMkLst>
        </pc:spChg>
      </pc:sldChg>
      <pc:sldChg chg="modSp mod">
        <pc:chgData name="Sharma Computer Academy" userId="08476b32c11f4418" providerId="LiveId" clId="{D1824242-8DB7-471B-A848-6C075313ADD9}" dt="2022-01-10T06:36:25.112" v="497" actId="14100"/>
        <pc:sldMkLst>
          <pc:docMk/>
          <pc:sldMk cId="3754945566" sldId="339"/>
        </pc:sldMkLst>
        <pc:spChg chg="mod">
          <ac:chgData name="Sharma Computer Academy" userId="08476b32c11f4418" providerId="LiveId" clId="{D1824242-8DB7-471B-A848-6C075313ADD9}" dt="2022-01-10T06:35:38.749" v="493" actId="20577"/>
          <ac:spMkLst>
            <pc:docMk/>
            <pc:sldMk cId="3754945566" sldId="339"/>
            <ac:spMk id="75" creationId="{00000000-0000-0000-0000-000000000000}"/>
          </ac:spMkLst>
        </pc:spChg>
        <pc:picChg chg="mod">
          <ac:chgData name="Sharma Computer Academy" userId="08476b32c11f4418" providerId="LiveId" clId="{D1824242-8DB7-471B-A848-6C075313ADD9}" dt="2022-01-10T06:36:25.112" v="497" actId="14100"/>
          <ac:picMkLst>
            <pc:docMk/>
            <pc:sldMk cId="3754945566" sldId="339"/>
            <ac:picMk id="3" creationId="{839CEFC9-BD11-47A8-AD68-0D85D30EDD21}"/>
          </ac:picMkLst>
        </pc:picChg>
      </pc:sldChg>
      <pc:sldChg chg="modSp mod modAnim">
        <pc:chgData name="Sharma Computer Academy" userId="08476b32c11f4418" providerId="LiveId" clId="{D1824242-8DB7-471B-A848-6C075313ADD9}" dt="2022-01-10T07:12:31.256" v="1053" actId="20577"/>
        <pc:sldMkLst>
          <pc:docMk/>
          <pc:sldMk cId="3775788116" sldId="340"/>
        </pc:sldMkLst>
        <pc:spChg chg="mod">
          <ac:chgData name="Sharma Computer Academy" userId="08476b32c11f4418" providerId="LiveId" clId="{D1824242-8DB7-471B-A848-6C075313ADD9}" dt="2022-01-10T07:12:31.256" v="1053" actId="20577"/>
          <ac:spMkLst>
            <pc:docMk/>
            <pc:sldMk cId="3775788116" sldId="340"/>
            <ac:spMk id="7" creationId="{00000000-0000-0000-0000-000000000000}"/>
          </ac:spMkLst>
        </pc:spChg>
        <pc:spChg chg="mod">
          <ac:chgData name="Sharma Computer Academy" userId="08476b32c11f4418" providerId="LiveId" clId="{D1824242-8DB7-471B-A848-6C075313ADD9}" dt="2022-01-10T07:10:42.627" v="1012" actId="20577"/>
          <ac:spMkLst>
            <pc:docMk/>
            <pc:sldMk cId="3775788116" sldId="340"/>
            <ac:spMk id="75" creationId="{00000000-0000-0000-0000-000000000000}"/>
          </ac:spMkLst>
        </pc:spChg>
      </pc:sldChg>
      <pc:sldChg chg="del">
        <pc:chgData name="Sharma Computer Academy" userId="08476b32c11f4418" providerId="LiveId" clId="{D1824242-8DB7-471B-A848-6C075313ADD9}" dt="2022-01-10T08:18:49.518" v="1900" actId="47"/>
        <pc:sldMkLst>
          <pc:docMk/>
          <pc:sldMk cId="1003890029" sldId="341"/>
        </pc:sldMkLst>
      </pc:sldChg>
      <pc:sldChg chg="del">
        <pc:chgData name="Sharma Computer Academy" userId="08476b32c11f4418" providerId="LiveId" clId="{D1824242-8DB7-471B-A848-6C075313ADD9}" dt="2022-01-10T08:18:49.518" v="1900" actId="47"/>
        <pc:sldMkLst>
          <pc:docMk/>
          <pc:sldMk cId="3345832727" sldId="342"/>
        </pc:sldMkLst>
      </pc:sldChg>
      <pc:sldChg chg="del">
        <pc:chgData name="Sharma Computer Academy" userId="08476b32c11f4418" providerId="LiveId" clId="{D1824242-8DB7-471B-A848-6C075313ADD9}" dt="2022-01-10T08:18:49.518" v="1900" actId="47"/>
        <pc:sldMkLst>
          <pc:docMk/>
          <pc:sldMk cId="2947521199" sldId="343"/>
        </pc:sldMkLst>
      </pc:sldChg>
      <pc:sldChg chg="del">
        <pc:chgData name="Sharma Computer Academy" userId="08476b32c11f4418" providerId="LiveId" clId="{D1824242-8DB7-471B-A848-6C075313ADD9}" dt="2022-01-10T08:18:49.518" v="1900" actId="47"/>
        <pc:sldMkLst>
          <pc:docMk/>
          <pc:sldMk cId="2361324525" sldId="344"/>
        </pc:sldMkLst>
      </pc:sldChg>
      <pc:sldChg chg="del">
        <pc:chgData name="Sharma Computer Academy" userId="08476b32c11f4418" providerId="LiveId" clId="{D1824242-8DB7-471B-A848-6C075313ADD9}" dt="2022-01-10T08:18:49.518" v="1900" actId="47"/>
        <pc:sldMkLst>
          <pc:docMk/>
          <pc:sldMk cId="3724123305" sldId="345"/>
        </pc:sldMkLst>
      </pc:sldChg>
      <pc:sldChg chg="del">
        <pc:chgData name="Sharma Computer Academy" userId="08476b32c11f4418" providerId="LiveId" clId="{D1824242-8DB7-471B-A848-6C075313ADD9}" dt="2022-01-10T08:18:49.518" v="1900" actId="47"/>
        <pc:sldMkLst>
          <pc:docMk/>
          <pc:sldMk cId="821751445" sldId="346"/>
        </pc:sldMkLst>
      </pc:sldChg>
      <pc:sldChg chg="del">
        <pc:chgData name="Sharma Computer Academy" userId="08476b32c11f4418" providerId="LiveId" clId="{D1824242-8DB7-471B-A848-6C075313ADD9}" dt="2022-01-10T08:18:49.518" v="1900" actId="47"/>
        <pc:sldMkLst>
          <pc:docMk/>
          <pc:sldMk cId="2916801690" sldId="347"/>
        </pc:sldMkLst>
      </pc:sldChg>
      <pc:sldChg chg="del">
        <pc:chgData name="Sharma Computer Academy" userId="08476b32c11f4418" providerId="LiveId" clId="{D1824242-8DB7-471B-A848-6C075313ADD9}" dt="2022-01-10T08:18:49.518" v="1900" actId="47"/>
        <pc:sldMkLst>
          <pc:docMk/>
          <pc:sldMk cId="1994002508" sldId="348"/>
        </pc:sldMkLst>
      </pc:sldChg>
      <pc:sldChg chg="del">
        <pc:chgData name="Sharma Computer Academy" userId="08476b32c11f4418" providerId="LiveId" clId="{D1824242-8DB7-471B-A848-6C075313ADD9}" dt="2022-01-10T08:18:49.518" v="1900" actId="47"/>
        <pc:sldMkLst>
          <pc:docMk/>
          <pc:sldMk cId="156284861" sldId="349"/>
        </pc:sldMkLst>
      </pc:sldChg>
      <pc:sldChg chg="del">
        <pc:chgData name="Sharma Computer Academy" userId="08476b32c11f4418" providerId="LiveId" clId="{D1824242-8DB7-471B-A848-6C075313ADD9}" dt="2022-01-10T08:18:49.518" v="1900" actId="47"/>
        <pc:sldMkLst>
          <pc:docMk/>
          <pc:sldMk cId="3740758092" sldId="350"/>
        </pc:sldMkLst>
      </pc:sldChg>
      <pc:sldChg chg="modSp mod modAnim">
        <pc:chgData name="Sharma Computer Academy" userId="08476b32c11f4418" providerId="LiveId" clId="{D1824242-8DB7-471B-A848-6C075313ADD9}" dt="2022-01-10T13:58:34.201" v="2796" actId="207"/>
        <pc:sldMkLst>
          <pc:docMk/>
          <pc:sldMk cId="2893252714" sldId="351"/>
        </pc:sldMkLst>
        <pc:spChg chg="mod">
          <ac:chgData name="Sharma Computer Academy" userId="08476b32c11f4418" providerId="LiveId" clId="{D1824242-8DB7-471B-A848-6C075313ADD9}" dt="2022-01-10T13:58:34.201" v="2796" actId="207"/>
          <ac:spMkLst>
            <pc:docMk/>
            <pc:sldMk cId="2893252714" sldId="351"/>
            <ac:spMk id="10" creationId="{00000000-0000-0000-0000-000000000000}"/>
          </ac:spMkLst>
        </pc:spChg>
        <pc:spChg chg="mod">
          <ac:chgData name="Sharma Computer Academy" userId="08476b32c11f4418" providerId="LiveId" clId="{D1824242-8DB7-471B-A848-6C075313ADD9}" dt="2022-01-10T13:56:45.916" v="2678" actId="20577"/>
          <ac:spMkLst>
            <pc:docMk/>
            <pc:sldMk cId="2893252714" sldId="351"/>
            <ac:spMk id="75" creationId="{00000000-0000-0000-0000-000000000000}"/>
          </ac:spMkLst>
        </pc:spChg>
      </pc:sldChg>
      <pc:sldChg chg="del">
        <pc:chgData name="Sharma Computer Academy" userId="08476b32c11f4418" providerId="LiveId" clId="{D1824242-8DB7-471B-A848-6C075313ADD9}" dt="2022-01-10T14:24:16.417" v="3097" actId="47"/>
        <pc:sldMkLst>
          <pc:docMk/>
          <pc:sldMk cId="3247121889" sldId="352"/>
        </pc:sldMkLst>
      </pc:sldChg>
      <pc:sldChg chg="del">
        <pc:chgData name="Sharma Computer Academy" userId="08476b32c11f4418" providerId="LiveId" clId="{D1824242-8DB7-471B-A848-6C075313ADD9}" dt="2022-01-10T14:24:16.417" v="3097" actId="47"/>
        <pc:sldMkLst>
          <pc:docMk/>
          <pc:sldMk cId="1262138002" sldId="353"/>
        </pc:sldMkLst>
      </pc:sldChg>
      <pc:sldChg chg="del">
        <pc:chgData name="Sharma Computer Academy" userId="08476b32c11f4418" providerId="LiveId" clId="{D1824242-8DB7-471B-A848-6C075313ADD9}" dt="2022-01-10T14:24:16.417" v="3097" actId="47"/>
        <pc:sldMkLst>
          <pc:docMk/>
          <pc:sldMk cId="1523526477" sldId="354"/>
        </pc:sldMkLst>
      </pc:sldChg>
      <pc:sldChg chg="modSp add mod modAnim">
        <pc:chgData name="Sharma Computer Academy" userId="08476b32c11f4418" providerId="LiveId" clId="{D1824242-8DB7-471B-A848-6C075313ADD9}" dt="2022-01-10T06:32:07.810" v="361" actId="1035"/>
        <pc:sldMkLst>
          <pc:docMk/>
          <pc:sldMk cId="46022599" sldId="355"/>
        </pc:sldMkLst>
        <pc:spChg chg="mod">
          <ac:chgData name="Sharma Computer Academy" userId="08476b32c11f4418" providerId="LiveId" clId="{D1824242-8DB7-471B-A848-6C075313ADD9}" dt="2022-01-10T06:32:07.810" v="361" actId="1035"/>
          <ac:spMkLst>
            <pc:docMk/>
            <pc:sldMk cId="46022599" sldId="355"/>
            <ac:spMk id="7" creationId="{00000000-0000-0000-0000-000000000000}"/>
          </ac:spMkLst>
        </pc:spChg>
        <pc:spChg chg="mod">
          <ac:chgData name="Sharma Computer Academy" userId="08476b32c11f4418" providerId="LiveId" clId="{D1824242-8DB7-471B-A848-6C075313ADD9}" dt="2022-01-10T06:23:35.005" v="88" actId="20577"/>
          <ac:spMkLst>
            <pc:docMk/>
            <pc:sldMk cId="46022599" sldId="355"/>
            <ac:spMk id="75" creationId="{00000000-0000-0000-0000-000000000000}"/>
          </ac:spMkLst>
        </pc:spChg>
      </pc:sldChg>
      <pc:sldChg chg="modSp add mod ord modAnim">
        <pc:chgData name="Sharma Computer Academy" userId="08476b32c11f4418" providerId="LiveId" clId="{D1824242-8DB7-471B-A848-6C075313ADD9}" dt="2022-01-10T06:26:26.511" v="130" actId="113"/>
        <pc:sldMkLst>
          <pc:docMk/>
          <pc:sldMk cId="2920381046" sldId="356"/>
        </pc:sldMkLst>
        <pc:spChg chg="mod">
          <ac:chgData name="Sharma Computer Academy" userId="08476b32c11f4418" providerId="LiveId" clId="{D1824242-8DB7-471B-A848-6C075313ADD9}" dt="2022-01-10T06:26:26.511" v="130" actId="113"/>
          <ac:spMkLst>
            <pc:docMk/>
            <pc:sldMk cId="2920381046" sldId="356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D1824242-8DB7-471B-A848-6C075313ADD9}" dt="2022-01-10T06:35:28.769" v="473" actId="20577"/>
        <pc:sldMkLst>
          <pc:docMk/>
          <pc:sldMk cId="3791673612" sldId="357"/>
        </pc:sldMkLst>
        <pc:spChg chg="mod">
          <ac:chgData name="Sharma Computer Academy" userId="08476b32c11f4418" providerId="LiveId" clId="{D1824242-8DB7-471B-A848-6C075313ADD9}" dt="2022-01-10T06:35:28.769" v="473" actId="20577"/>
          <ac:spMkLst>
            <pc:docMk/>
            <pc:sldMk cId="3791673612" sldId="357"/>
            <ac:spMk id="7" creationId="{00000000-0000-0000-0000-000000000000}"/>
          </ac:spMkLst>
        </pc:spChg>
        <pc:spChg chg="mod">
          <ac:chgData name="Sharma Computer Academy" userId="08476b32c11f4418" providerId="LiveId" clId="{D1824242-8DB7-471B-A848-6C075313ADD9}" dt="2022-01-10T06:32:23.768" v="381" actId="20577"/>
          <ac:spMkLst>
            <pc:docMk/>
            <pc:sldMk cId="3791673612" sldId="357"/>
            <ac:spMk id="75" creationId="{00000000-0000-0000-0000-000000000000}"/>
          </ac:spMkLst>
        </pc:spChg>
      </pc:sldChg>
      <pc:sldChg chg="addSp delSp modSp mod modAnim">
        <pc:chgData name="Sharma Computer Academy" userId="08476b32c11f4418" providerId="LiveId" clId="{D1824242-8DB7-471B-A848-6C075313ADD9}" dt="2022-01-10T08:06:03.075" v="1861" actId="20577"/>
        <pc:sldMkLst>
          <pc:docMk/>
          <pc:sldMk cId="423547817" sldId="358"/>
        </pc:sldMkLst>
        <pc:spChg chg="mod">
          <ac:chgData name="Sharma Computer Academy" userId="08476b32c11f4418" providerId="LiveId" clId="{D1824242-8DB7-471B-A848-6C075313ADD9}" dt="2022-01-10T06:38:00.312" v="525" actId="113"/>
          <ac:spMkLst>
            <pc:docMk/>
            <pc:sldMk cId="423547817" sldId="358"/>
            <ac:spMk id="7" creationId="{00000000-0000-0000-0000-000000000000}"/>
          </ac:spMkLst>
        </pc:spChg>
        <pc:spChg chg="mod">
          <ac:chgData name="Sharma Computer Academy" userId="08476b32c11f4418" providerId="LiveId" clId="{D1824242-8DB7-471B-A848-6C075313ADD9}" dt="2022-01-10T08:06:03.075" v="1861" actId="20577"/>
          <ac:spMkLst>
            <pc:docMk/>
            <pc:sldMk cId="423547817" sldId="358"/>
            <ac:spMk id="75" creationId="{00000000-0000-0000-0000-000000000000}"/>
          </ac:spMkLst>
        </pc:spChg>
        <pc:picChg chg="add del mod">
          <ac:chgData name="Sharma Computer Academy" userId="08476b32c11f4418" providerId="LiveId" clId="{D1824242-8DB7-471B-A848-6C075313ADD9}" dt="2022-01-10T06:43:27.889" v="527" actId="478"/>
          <ac:picMkLst>
            <pc:docMk/>
            <pc:sldMk cId="423547817" sldId="358"/>
            <ac:picMk id="3" creationId="{146D8D85-FB9C-482E-A30C-912B13FABE89}"/>
          </ac:picMkLst>
        </pc:picChg>
        <pc:picChg chg="add mod">
          <ac:chgData name="Sharma Computer Academy" userId="08476b32c11f4418" providerId="LiveId" clId="{D1824242-8DB7-471B-A848-6C075313ADD9}" dt="2022-01-10T07:03:35.397" v="993" actId="14100"/>
          <ac:picMkLst>
            <pc:docMk/>
            <pc:sldMk cId="423547817" sldId="358"/>
            <ac:picMk id="6" creationId="{C5667B5C-44ED-4FA3-A0C4-6E762698B811}"/>
          </ac:picMkLst>
        </pc:picChg>
      </pc:sldChg>
      <pc:sldChg chg="modSp add mod ord modAnim">
        <pc:chgData name="Sharma Computer Academy" userId="08476b32c11f4418" providerId="LiveId" clId="{D1824242-8DB7-471B-A848-6C075313ADD9}" dt="2022-01-10T06:58:35.999" v="927" actId="6549"/>
        <pc:sldMkLst>
          <pc:docMk/>
          <pc:sldMk cId="1348500503" sldId="359"/>
        </pc:sldMkLst>
        <pc:spChg chg="mod">
          <ac:chgData name="Sharma Computer Academy" userId="08476b32c11f4418" providerId="LiveId" clId="{D1824242-8DB7-471B-A848-6C075313ADD9}" dt="2022-01-10T06:58:35.999" v="927" actId="6549"/>
          <ac:spMkLst>
            <pc:docMk/>
            <pc:sldMk cId="1348500503" sldId="359"/>
            <ac:spMk id="7" creationId="{00000000-0000-0000-0000-000000000000}"/>
          </ac:spMkLst>
        </pc:spChg>
      </pc:sldChg>
      <pc:sldChg chg="modSp modAnim">
        <pc:chgData name="Sharma Computer Academy" userId="08476b32c11f4418" providerId="LiveId" clId="{D1824242-8DB7-471B-A848-6C075313ADD9}" dt="2022-01-10T07:12:11.027" v="1049" actId="6549"/>
        <pc:sldMkLst>
          <pc:docMk/>
          <pc:sldMk cId="2586747051" sldId="360"/>
        </pc:sldMkLst>
        <pc:spChg chg="mod">
          <ac:chgData name="Sharma Computer Academy" userId="08476b32c11f4418" providerId="LiveId" clId="{D1824242-8DB7-471B-A848-6C075313ADD9}" dt="2022-01-10T07:12:11.027" v="1049" actId="6549"/>
          <ac:spMkLst>
            <pc:docMk/>
            <pc:sldMk cId="2586747051" sldId="360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D1824242-8DB7-471B-A848-6C075313ADD9}" dt="2022-01-10T07:01:02.427" v="986" actId="14100"/>
        <pc:sldMkLst>
          <pc:docMk/>
          <pc:sldMk cId="2681206562" sldId="361"/>
        </pc:sldMkLst>
        <pc:spChg chg="mod">
          <ac:chgData name="Sharma Computer Academy" userId="08476b32c11f4418" providerId="LiveId" clId="{D1824242-8DB7-471B-A848-6C075313ADD9}" dt="2022-01-10T07:00:43.006" v="983" actId="20577"/>
          <ac:spMkLst>
            <pc:docMk/>
            <pc:sldMk cId="2681206562" sldId="361"/>
            <ac:spMk id="75" creationId="{00000000-0000-0000-0000-000000000000}"/>
          </ac:spMkLst>
        </pc:spChg>
        <pc:picChg chg="mod">
          <ac:chgData name="Sharma Computer Academy" userId="08476b32c11f4418" providerId="LiveId" clId="{D1824242-8DB7-471B-A848-6C075313ADD9}" dt="2022-01-10T07:01:02.427" v="986" actId="14100"/>
          <ac:picMkLst>
            <pc:docMk/>
            <pc:sldMk cId="2681206562" sldId="361"/>
            <ac:picMk id="3" creationId="{839CEFC9-BD11-47A8-AD68-0D85D30EDD21}"/>
          </ac:picMkLst>
        </pc:picChg>
      </pc:sldChg>
      <pc:sldChg chg="modSp add modAnim">
        <pc:chgData name="Sharma Computer Academy" userId="08476b32c11f4418" providerId="LiveId" clId="{D1824242-8DB7-471B-A848-6C075313ADD9}" dt="2022-01-10T07:13:45.339" v="1080" actId="113"/>
        <pc:sldMkLst>
          <pc:docMk/>
          <pc:sldMk cId="3585871763" sldId="362"/>
        </pc:sldMkLst>
        <pc:spChg chg="mod">
          <ac:chgData name="Sharma Computer Academy" userId="08476b32c11f4418" providerId="LiveId" clId="{D1824242-8DB7-471B-A848-6C075313ADD9}" dt="2022-01-10T07:13:45.339" v="1080" actId="113"/>
          <ac:spMkLst>
            <pc:docMk/>
            <pc:sldMk cId="3585871763" sldId="362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D1824242-8DB7-471B-A848-6C075313ADD9}" dt="2022-01-10T08:06:13.592" v="1870" actId="20577"/>
        <pc:sldMkLst>
          <pc:docMk/>
          <pc:sldMk cId="2022411990" sldId="363"/>
        </pc:sldMkLst>
        <pc:spChg chg="mod">
          <ac:chgData name="Sharma Computer Academy" userId="08476b32c11f4418" providerId="LiveId" clId="{D1824242-8DB7-471B-A848-6C075313ADD9}" dt="2022-01-10T07:21:14.943" v="1156" actId="20577"/>
          <ac:spMkLst>
            <pc:docMk/>
            <pc:sldMk cId="2022411990" sldId="363"/>
            <ac:spMk id="7" creationId="{00000000-0000-0000-0000-000000000000}"/>
          </ac:spMkLst>
        </pc:spChg>
        <pc:spChg chg="mod">
          <ac:chgData name="Sharma Computer Academy" userId="08476b32c11f4418" providerId="LiveId" clId="{D1824242-8DB7-471B-A848-6C075313ADD9}" dt="2022-01-10T08:06:13.592" v="1870" actId="20577"/>
          <ac:spMkLst>
            <pc:docMk/>
            <pc:sldMk cId="2022411990" sldId="363"/>
            <ac:spMk id="75" creationId="{00000000-0000-0000-0000-000000000000}"/>
          </ac:spMkLst>
        </pc:spChg>
      </pc:sldChg>
      <pc:sldChg chg="addSp modSp add mod modAnim">
        <pc:chgData name="Sharma Computer Academy" userId="08476b32c11f4418" providerId="LiveId" clId="{D1824242-8DB7-471B-A848-6C075313ADD9}" dt="2022-01-10T08:18:00.572" v="1898" actId="6549"/>
        <pc:sldMkLst>
          <pc:docMk/>
          <pc:sldMk cId="3853106387" sldId="364"/>
        </pc:sldMkLst>
        <pc:spChg chg="add mod">
          <ac:chgData name="Sharma Computer Academy" userId="08476b32c11f4418" providerId="LiveId" clId="{D1824242-8DB7-471B-A848-6C075313ADD9}" dt="2022-01-10T08:17:49.390" v="1897" actId="14100"/>
          <ac:spMkLst>
            <pc:docMk/>
            <pc:sldMk cId="3853106387" sldId="364"/>
            <ac:spMk id="2" creationId="{A80682BF-70B2-462A-AC62-CC02E77079E5}"/>
          </ac:spMkLst>
        </pc:spChg>
        <pc:spChg chg="mod">
          <ac:chgData name="Sharma Computer Academy" userId="08476b32c11f4418" providerId="LiveId" clId="{D1824242-8DB7-471B-A848-6C075313ADD9}" dt="2022-01-10T08:18:00.572" v="1898" actId="6549"/>
          <ac:spMkLst>
            <pc:docMk/>
            <pc:sldMk cId="3853106387" sldId="364"/>
            <ac:spMk id="7" creationId="{00000000-0000-0000-0000-000000000000}"/>
          </ac:spMkLst>
        </pc:spChg>
        <pc:spChg chg="mod">
          <ac:chgData name="Sharma Computer Academy" userId="08476b32c11f4418" providerId="LiveId" clId="{D1824242-8DB7-471B-A848-6C075313ADD9}" dt="2022-01-10T07:23:43.257" v="1190" actId="20577"/>
          <ac:spMkLst>
            <pc:docMk/>
            <pc:sldMk cId="3853106387" sldId="364"/>
            <ac:spMk id="75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D1824242-8DB7-471B-A848-6C075313ADD9}" dt="2022-01-10T07:42:14.434" v="1453" actId="14100"/>
        <pc:sldMkLst>
          <pc:docMk/>
          <pc:sldMk cId="12269804" sldId="365"/>
        </pc:sldMkLst>
        <pc:spChg chg="del mod">
          <ac:chgData name="Sharma Computer Academy" userId="08476b32c11f4418" providerId="LiveId" clId="{D1824242-8DB7-471B-A848-6C075313ADD9}" dt="2022-01-10T07:31:47.428" v="1264"/>
          <ac:spMkLst>
            <pc:docMk/>
            <pc:sldMk cId="12269804" sldId="365"/>
            <ac:spMk id="7" creationId="{00000000-0000-0000-0000-000000000000}"/>
          </ac:spMkLst>
        </pc:spChg>
        <pc:spChg chg="add del mod">
          <ac:chgData name="Sharma Computer Academy" userId="08476b32c11f4418" providerId="LiveId" clId="{D1824242-8DB7-471B-A848-6C075313ADD9}" dt="2022-01-10T07:32:56.355" v="1363" actId="47"/>
          <ac:spMkLst>
            <pc:docMk/>
            <pc:sldMk cId="12269804" sldId="365"/>
            <ac:spMk id="8" creationId="{3CCF39B1-2233-4BBD-99AF-2BDDA0501C7C}"/>
          </ac:spMkLst>
        </pc:spChg>
        <pc:spChg chg="add mod">
          <ac:chgData name="Sharma Computer Academy" userId="08476b32c11f4418" providerId="LiveId" clId="{D1824242-8DB7-471B-A848-6C075313ADD9}" dt="2022-01-10T07:33:17.507" v="1375" actId="115"/>
          <ac:spMkLst>
            <pc:docMk/>
            <pc:sldMk cId="12269804" sldId="365"/>
            <ac:spMk id="9" creationId="{BDDFF3DF-7812-4206-81B5-359638D243B6}"/>
          </ac:spMkLst>
        </pc:spChg>
        <pc:spChg chg="add del mod">
          <ac:chgData name="Sharma Computer Academy" userId="08476b32c11f4418" providerId="LiveId" clId="{D1824242-8DB7-471B-A848-6C075313ADD9}" dt="2022-01-10T07:33:22.552" v="1378" actId="115"/>
          <ac:spMkLst>
            <pc:docMk/>
            <pc:sldMk cId="12269804" sldId="365"/>
            <ac:spMk id="12" creationId="{572EDF89-488B-49E4-B623-B85200222CB1}"/>
          </ac:spMkLst>
        </pc:spChg>
        <pc:picChg chg="add mod">
          <ac:chgData name="Sharma Computer Academy" userId="08476b32c11f4418" providerId="LiveId" clId="{D1824242-8DB7-471B-A848-6C075313ADD9}" dt="2022-01-10T07:36:23.838" v="1381" actId="14826"/>
          <ac:picMkLst>
            <pc:docMk/>
            <pc:sldMk cId="12269804" sldId="365"/>
            <ac:picMk id="3" creationId="{BBC02CFA-29E1-4888-95B8-07958F6EF9D4}"/>
          </ac:picMkLst>
        </pc:picChg>
        <pc:picChg chg="add mod">
          <ac:chgData name="Sharma Computer Academy" userId="08476b32c11f4418" providerId="LiveId" clId="{D1824242-8DB7-471B-A848-6C075313ADD9}" dt="2022-01-10T07:42:14.434" v="1453" actId="14100"/>
          <ac:picMkLst>
            <pc:docMk/>
            <pc:sldMk cId="12269804" sldId="365"/>
            <ac:picMk id="6" creationId="{62AD5532-DE1F-4360-834A-DBCFF24ED2CA}"/>
          </ac:picMkLst>
        </pc:picChg>
      </pc:sldChg>
      <pc:sldChg chg="addSp modSp mod modAnim">
        <pc:chgData name="Sharma Computer Academy" userId="08476b32c11f4418" providerId="LiveId" clId="{D1824242-8DB7-471B-A848-6C075313ADD9}" dt="2022-01-10T07:39:45.208" v="1437" actId="14100"/>
        <pc:sldMkLst>
          <pc:docMk/>
          <pc:sldMk cId="3470948142" sldId="366"/>
        </pc:sldMkLst>
        <pc:spChg chg="mod">
          <ac:chgData name="Sharma Computer Academy" userId="08476b32c11f4418" providerId="LiveId" clId="{D1824242-8DB7-471B-A848-6C075313ADD9}" dt="2022-01-10T07:39:30.213" v="1434" actId="6549"/>
          <ac:spMkLst>
            <pc:docMk/>
            <pc:sldMk cId="3470948142" sldId="366"/>
            <ac:spMk id="7" creationId="{00000000-0000-0000-0000-000000000000}"/>
          </ac:spMkLst>
        </pc:spChg>
        <pc:spChg chg="mod">
          <ac:chgData name="Sharma Computer Academy" userId="08476b32c11f4418" providerId="LiveId" clId="{D1824242-8DB7-471B-A848-6C075313ADD9}" dt="2022-01-10T07:37:04.595" v="1408" actId="20577"/>
          <ac:spMkLst>
            <pc:docMk/>
            <pc:sldMk cId="3470948142" sldId="366"/>
            <ac:spMk id="75" creationId="{00000000-0000-0000-0000-000000000000}"/>
          </ac:spMkLst>
        </pc:spChg>
        <pc:picChg chg="add mod">
          <ac:chgData name="Sharma Computer Academy" userId="08476b32c11f4418" providerId="LiveId" clId="{D1824242-8DB7-471B-A848-6C075313ADD9}" dt="2022-01-10T07:39:45.208" v="1437" actId="14100"/>
          <ac:picMkLst>
            <pc:docMk/>
            <pc:sldMk cId="3470948142" sldId="366"/>
            <ac:picMk id="3" creationId="{BF000355-ED30-4422-B873-308D6D968BE0}"/>
          </ac:picMkLst>
        </pc:picChg>
      </pc:sldChg>
      <pc:sldChg chg="modSp add mod modAnim">
        <pc:chgData name="Sharma Computer Academy" userId="08476b32c11f4418" providerId="LiveId" clId="{D1824242-8DB7-471B-A848-6C075313ADD9}" dt="2022-01-10T07:43:49.026" v="1455" actId="14100"/>
        <pc:sldMkLst>
          <pc:docMk/>
          <pc:sldMk cId="4219430290" sldId="367"/>
        </pc:sldMkLst>
        <pc:spChg chg="mod">
          <ac:chgData name="Sharma Computer Academy" userId="08476b32c11f4418" providerId="LiveId" clId="{D1824242-8DB7-471B-A848-6C075313ADD9}" dt="2022-01-10T07:41:08.326" v="1450" actId="113"/>
          <ac:spMkLst>
            <pc:docMk/>
            <pc:sldMk cId="4219430290" sldId="367"/>
            <ac:spMk id="7" creationId="{00000000-0000-0000-0000-000000000000}"/>
          </ac:spMkLst>
        </pc:spChg>
        <pc:picChg chg="mod">
          <ac:chgData name="Sharma Computer Academy" userId="08476b32c11f4418" providerId="LiveId" clId="{D1824242-8DB7-471B-A848-6C075313ADD9}" dt="2022-01-10T07:43:49.026" v="1455" actId="14100"/>
          <ac:picMkLst>
            <pc:docMk/>
            <pc:sldMk cId="4219430290" sldId="367"/>
            <ac:picMk id="3" creationId="{BF000355-ED30-4422-B873-308D6D968BE0}"/>
          </ac:picMkLst>
        </pc:picChg>
      </pc:sldChg>
      <pc:sldChg chg="addSp modSp mod modAnim">
        <pc:chgData name="Sharma Computer Academy" userId="08476b32c11f4418" providerId="LiveId" clId="{D1824242-8DB7-471B-A848-6C075313ADD9}" dt="2022-01-10T07:47:46.913" v="1488"/>
        <pc:sldMkLst>
          <pc:docMk/>
          <pc:sldMk cId="850982055" sldId="368"/>
        </pc:sldMkLst>
        <pc:spChg chg="mod">
          <ac:chgData name="Sharma Computer Academy" userId="08476b32c11f4418" providerId="LiveId" clId="{D1824242-8DB7-471B-A848-6C075313ADD9}" dt="2022-01-10T07:45:49.934" v="1482" actId="113"/>
          <ac:spMkLst>
            <pc:docMk/>
            <pc:sldMk cId="850982055" sldId="368"/>
            <ac:spMk id="7" creationId="{00000000-0000-0000-0000-000000000000}"/>
          </ac:spMkLst>
        </pc:spChg>
        <pc:spChg chg="mod">
          <ac:chgData name="Sharma Computer Academy" userId="08476b32c11f4418" providerId="LiveId" clId="{D1824242-8DB7-471B-A848-6C075313ADD9}" dt="2022-01-10T07:44:24.677" v="1463" actId="20577"/>
          <ac:spMkLst>
            <pc:docMk/>
            <pc:sldMk cId="850982055" sldId="368"/>
            <ac:spMk id="75" creationId="{00000000-0000-0000-0000-000000000000}"/>
          </ac:spMkLst>
        </pc:spChg>
        <pc:picChg chg="add mod">
          <ac:chgData name="Sharma Computer Academy" userId="08476b32c11f4418" providerId="LiveId" clId="{D1824242-8DB7-471B-A848-6C075313ADD9}" dt="2022-01-10T07:47:14.369" v="1485" actId="1076"/>
          <ac:picMkLst>
            <pc:docMk/>
            <pc:sldMk cId="850982055" sldId="368"/>
            <ac:picMk id="3" creationId="{A145CD8D-4A50-4AEF-9D4F-E231A6458C3C}"/>
          </ac:picMkLst>
        </pc:picChg>
      </pc:sldChg>
      <pc:sldChg chg="addSp delSp modSp mod delAnim modAnim">
        <pc:chgData name="Sharma Computer Academy" userId="08476b32c11f4418" providerId="LiveId" clId="{D1824242-8DB7-471B-A848-6C075313ADD9}" dt="2022-01-10T07:53:46.066" v="1639" actId="20577"/>
        <pc:sldMkLst>
          <pc:docMk/>
          <pc:sldMk cId="1331261817" sldId="370"/>
        </pc:sldMkLst>
        <pc:spChg chg="mod">
          <ac:chgData name="Sharma Computer Academy" userId="08476b32c11f4418" providerId="LiveId" clId="{D1824242-8DB7-471B-A848-6C075313ADD9}" dt="2022-01-10T07:53:46.066" v="1639" actId="20577"/>
          <ac:spMkLst>
            <pc:docMk/>
            <pc:sldMk cId="1331261817" sldId="370"/>
            <ac:spMk id="7" creationId="{00000000-0000-0000-0000-000000000000}"/>
          </ac:spMkLst>
        </pc:spChg>
        <pc:spChg chg="mod">
          <ac:chgData name="Sharma Computer Academy" userId="08476b32c11f4418" providerId="LiveId" clId="{D1824242-8DB7-471B-A848-6C075313ADD9}" dt="2022-01-10T07:48:37.205" v="1500" actId="5793"/>
          <ac:spMkLst>
            <pc:docMk/>
            <pc:sldMk cId="1331261817" sldId="370"/>
            <ac:spMk id="75" creationId="{00000000-0000-0000-0000-000000000000}"/>
          </ac:spMkLst>
        </pc:spChg>
        <pc:picChg chg="add del mod">
          <ac:chgData name="Sharma Computer Academy" userId="08476b32c11f4418" providerId="LiveId" clId="{D1824242-8DB7-471B-A848-6C075313ADD9}" dt="2022-01-10T07:52:29.691" v="1528" actId="478"/>
          <ac:picMkLst>
            <pc:docMk/>
            <pc:sldMk cId="1331261817" sldId="370"/>
            <ac:picMk id="3" creationId="{F0329E7D-A857-4736-8E40-6E6C847DAA1C}"/>
          </ac:picMkLst>
        </pc:picChg>
      </pc:sldChg>
      <pc:sldChg chg="del">
        <pc:chgData name="Sharma Computer Academy" userId="08476b32c11f4418" providerId="LiveId" clId="{D1824242-8DB7-471B-A848-6C075313ADD9}" dt="2022-01-10T08:18:40.905" v="1899" actId="47"/>
        <pc:sldMkLst>
          <pc:docMk/>
          <pc:sldMk cId="1477997904" sldId="371"/>
        </pc:sldMkLst>
      </pc:sldChg>
      <pc:sldChg chg="delSp modSp add mod ord delAnim modAnim">
        <pc:chgData name="Sharma Computer Academy" userId="08476b32c11f4418" providerId="LiveId" clId="{D1824242-8DB7-471B-A848-6C075313ADD9}" dt="2022-01-10T07:58:54.222" v="1689" actId="14100"/>
        <pc:sldMkLst>
          <pc:docMk/>
          <pc:sldMk cId="3254104936" sldId="372"/>
        </pc:sldMkLst>
        <pc:spChg chg="del mod">
          <ac:chgData name="Sharma Computer Academy" userId="08476b32c11f4418" providerId="LiveId" clId="{D1824242-8DB7-471B-A848-6C075313ADD9}" dt="2022-01-10T07:54:04.147" v="1646"/>
          <ac:spMkLst>
            <pc:docMk/>
            <pc:sldMk cId="3254104936" sldId="372"/>
            <ac:spMk id="7" creationId="{00000000-0000-0000-0000-000000000000}"/>
          </ac:spMkLst>
        </pc:spChg>
        <pc:picChg chg="mod">
          <ac:chgData name="Sharma Computer Academy" userId="08476b32c11f4418" providerId="LiveId" clId="{D1824242-8DB7-471B-A848-6C075313ADD9}" dt="2022-01-10T07:58:54.222" v="1689" actId="14100"/>
          <ac:picMkLst>
            <pc:docMk/>
            <pc:sldMk cId="3254104936" sldId="372"/>
            <ac:picMk id="3" creationId="{F0329E7D-A857-4736-8E40-6E6C847DAA1C}"/>
          </ac:picMkLst>
        </pc:picChg>
      </pc:sldChg>
      <pc:sldChg chg="modSp add modAnim">
        <pc:chgData name="Sharma Computer Academy" userId="08476b32c11f4418" providerId="LiveId" clId="{D1824242-8DB7-471B-A848-6C075313ADD9}" dt="2022-01-10T07:57:17.590" v="1686" actId="113"/>
        <pc:sldMkLst>
          <pc:docMk/>
          <pc:sldMk cId="1951270861" sldId="373"/>
        </pc:sldMkLst>
        <pc:spChg chg="mod">
          <ac:chgData name="Sharma Computer Academy" userId="08476b32c11f4418" providerId="LiveId" clId="{D1824242-8DB7-471B-A848-6C075313ADD9}" dt="2022-01-10T07:57:17.590" v="1686" actId="113"/>
          <ac:spMkLst>
            <pc:docMk/>
            <pc:sldMk cId="1951270861" sldId="373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D1824242-8DB7-471B-A848-6C075313ADD9}" dt="2022-01-10T08:00:08.394" v="1692" actId="14100"/>
        <pc:sldMkLst>
          <pc:docMk/>
          <pc:sldMk cId="820272630" sldId="374"/>
        </pc:sldMkLst>
        <pc:picChg chg="mod">
          <ac:chgData name="Sharma Computer Academy" userId="08476b32c11f4418" providerId="LiveId" clId="{D1824242-8DB7-471B-A848-6C075313ADD9}" dt="2022-01-10T08:00:08.394" v="1692" actId="14100"/>
          <ac:picMkLst>
            <pc:docMk/>
            <pc:sldMk cId="820272630" sldId="374"/>
            <ac:picMk id="3" creationId="{F0329E7D-A857-4736-8E40-6E6C847DAA1C}"/>
          </ac:picMkLst>
        </pc:picChg>
      </pc:sldChg>
      <pc:sldChg chg="modSp mod modAnim">
        <pc:chgData name="Sharma Computer Academy" userId="08476b32c11f4418" providerId="LiveId" clId="{D1824242-8DB7-471B-A848-6C075313ADD9}" dt="2022-01-10T08:05:34.291" v="1852" actId="20577"/>
        <pc:sldMkLst>
          <pc:docMk/>
          <pc:sldMk cId="2125808916" sldId="375"/>
        </pc:sldMkLst>
        <pc:spChg chg="mod">
          <ac:chgData name="Sharma Computer Academy" userId="08476b32c11f4418" providerId="LiveId" clId="{D1824242-8DB7-471B-A848-6C075313ADD9}" dt="2022-01-10T08:05:34.291" v="1852" actId="20577"/>
          <ac:spMkLst>
            <pc:docMk/>
            <pc:sldMk cId="2125808916" sldId="375"/>
            <ac:spMk id="7" creationId="{00000000-0000-0000-0000-000000000000}"/>
          </ac:spMkLst>
        </pc:spChg>
        <pc:spChg chg="mod">
          <ac:chgData name="Sharma Computer Academy" userId="08476b32c11f4418" providerId="LiveId" clId="{D1824242-8DB7-471B-A848-6C075313ADD9}" dt="2022-01-10T08:00:50.129" v="1717" actId="20577"/>
          <ac:spMkLst>
            <pc:docMk/>
            <pc:sldMk cId="2125808916" sldId="375"/>
            <ac:spMk id="75" creationId="{00000000-0000-0000-0000-000000000000}"/>
          </ac:spMkLst>
        </pc:spChg>
      </pc:sldChg>
      <pc:sldChg chg="modSp add mod modAnim">
        <pc:chgData name="Sharma Computer Academy" userId="08476b32c11f4418" providerId="LiveId" clId="{D1824242-8DB7-471B-A848-6C075313ADD9}" dt="2022-01-10T14:05:12.051" v="2979"/>
        <pc:sldMkLst>
          <pc:docMk/>
          <pc:sldMk cId="2342362989" sldId="376"/>
        </pc:sldMkLst>
        <pc:spChg chg="mod">
          <ac:chgData name="Sharma Computer Academy" userId="08476b32c11f4418" providerId="LiveId" clId="{D1824242-8DB7-471B-A848-6C075313ADD9}" dt="2022-01-10T14:04:57.201" v="2976" actId="20577"/>
          <ac:spMkLst>
            <pc:docMk/>
            <pc:sldMk cId="2342362989" sldId="376"/>
            <ac:spMk id="10" creationId="{00000000-0000-0000-0000-000000000000}"/>
          </ac:spMkLst>
        </pc:spChg>
        <pc:spChg chg="mod">
          <ac:chgData name="Sharma Computer Academy" userId="08476b32c11f4418" providerId="LiveId" clId="{D1824242-8DB7-471B-A848-6C075313ADD9}" dt="2022-01-10T14:02:51.905" v="2798" actId="20577"/>
          <ac:spMkLst>
            <pc:docMk/>
            <pc:sldMk cId="2342362989" sldId="376"/>
            <ac:spMk id="75" creationId="{00000000-0000-0000-0000-000000000000}"/>
          </ac:spMkLst>
        </pc:spChg>
      </pc:sldChg>
      <pc:sldChg chg="modSp add mod modAnim">
        <pc:chgData name="Sharma Computer Academy" userId="08476b32c11f4418" providerId="LiveId" clId="{D1824242-8DB7-471B-A848-6C075313ADD9}" dt="2022-01-10T14:24:33.308" v="3098" actId="20577"/>
        <pc:sldMkLst>
          <pc:docMk/>
          <pc:sldMk cId="930800857" sldId="377"/>
        </pc:sldMkLst>
        <pc:spChg chg="mod">
          <ac:chgData name="Sharma Computer Academy" userId="08476b32c11f4418" providerId="LiveId" clId="{D1824242-8DB7-471B-A848-6C075313ADD9}" dt="2022-01-10T14:23:20.745" v="3088" actId="1076"/>
          <ac:spMkLst>
            <pc:docMk/>
            <pc:sldMk cId="930800857" sldId="377"/>
            <ac:spMk id="6" creationId="{00000000-0000-0000-0000-000000000000}"/>
          </ac:spMkLst>
        </pc:spChg>
        <pc:spChg chg="mod">
          <ac:chgData name="Sharma Computer Academy" userId="08476b32c11f4418" providerId="LiveId" clId="{D1824242-8DB7-471B-A848-6C075313ADD9}" dt="2022-01-10T14:23:58.542" v="3096" actId="20577"/>
          <ac:spMkLst>
            <pc:docMk/>
            <pc:sldMk cId="930800857" sldId="377"/>
            <ac:spMk id="10" creationId="{00000000-0000-0000-0000-000000000000}"/>
          </ac:spMkLst>
        </pc:spChg>
        <pc:spChg chg="mod">
          <ac:chgData name="Sharma Computer Academy" userId="08476b32c11f4418" providerId="LiveId" clId="{D1824242-8DB7-471B-A848-6C075313ADD9}" dt="2022-01-10T14:24:33.308" v="3098" actId="20577"/>
          <ac:spMkLst>
            <pc:docMk/>
            <pc:sldMk cId="930800857" sldId="377"/>
            <ac:spMk id="7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54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036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304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988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972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96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580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792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012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60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20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912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971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519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262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4650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6111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941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494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8791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5460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945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52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857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180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173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838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99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70189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4464964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6739815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6003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928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2904813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486735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52884921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824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8401206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76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7930489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0508478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42534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</p:sldLayoutIdLst>
  <p:transition>
    <p:fade thruBlk="1"/>
  </p:transition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calive.in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979712" y="1214428"/>
            <a:ext cx="459255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 AJAX-4</a:t>
            </a:r>
            <a:endParaRPr sz="8000" dirty="0"/>
          </a:p>
        </p:txBody>
      </p:sp>
      <p:pic>
        <p:nvPicPr>
          <p:cNvPr id="3" name="Picture 2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6" y="24485"/>
            <a:ext cx="1500198" cy="475563"/>
          </a:xfrm>
          <a:prstGeom prst="rect">
            <a:avLst/>
          </a:prstGeom>
        </p:spPr>
      </p:pic>
      <p:sp>
        <p:nvSpPr>
          <p:cNvPr id="4" name="Google Shape;70;p12"/>
          <p:cNvSpPr txBox="1">
            <a:spLocks/>
          </p:cNvSpPr>
          <p:nvPr/>
        </p:nvSpPr>
        <p:spPr>
          <a:xfrm>
            <a:off x="251520" y="2643188"/>
            <a:ext cx="864096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rPr>
              <a:t>SHARMA COMPUTER ACADEMY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explanation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When</a:t>
            </a:r>
            <a:r>
              <a:rPr lang="en-US" sz="2000" dirty="0"/>
              <a:t> we </a:t>
            </a:r>
            <a:r>
              <a:rPr lang="en-US" sz="2000" b="1" dirty="0">
                <a:solidFill>
                  <a:srgbClr val="7030A0"/>
                </a:solidFill>
              </a:rPr>
              <a:t>call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new Promise(executor)</a:t>
            </a:r>
            <a:r>
              <a:rPr lang="en-US" sz="2000" dirty="0"/>
              <a:t>, the </a:t>
            </a:r>
            <a:r>
              <a:rPr lang="en-US" sz="2000" b="1" dirty="0">
                <a:solidFill>
                  <a:srgbClr val="C00000"/>
                </a:solidFill>
              </a:rPr>
              <a:t>executor</a:t>
            </a:r>
            <a:r>
              <a:rPr lang="en-US" sz="2000" dirty="0"/>
              <a:t> is called </a:t>
            </a:r>
            <a:r>
              <a:rPr lang="en-US" sz="2000" b="1" dirty="0">
                <a:solidFill>
                  <a:srgbClr val="00B050"/>
                </a:solidFill>
              </a:rPr>
              <a:t>automatically</a:t>
            </a:r>
            <a:r>
              <a:rPr lang="en-US" sz="2000" dirty="0"/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Inside the </a:t>
            </a:r>
            <a:r>
              <a:rPr lang="en-US" sz="2000" b="1" dirty="0">
                <a:solidFill>
                  <a:srgbClr val="C00000"/>
                </a:solidFill>
              </a:rPr>
              <a:t>executor</a:t>
            </a:r>
            <a:r>
              <a:rPr lang="en-US" sz="2000" dirty="0"/>
              <a:t>, we do </a:t>
            </a:r>
            <a:r>
              <a:rPr lang="en-US" sz="2000" b="1" dirty="0">
                <a:solidFill>
                  <a:srgbClr val="0070C0"/>
                </a:solidFill>
              </a:rPr>
              <a:t>4 things</a:t>
            </a:r>
            <a:r>
              <a:rPr lang="en-US" sz="2000" dirty="0"/>
              <a:t>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Perform</a:t>
            </a:r>
            <a:r>
              <a:rPr lang="en-US" sz="1600" dirty="0"/>
              <a:t> the </a:t>
            </a:r>
            <a:r>
              <a:rPr lang="en-US" sz="1600" b="1" dirty="0">
                <a:solidFill>
                  <a:srgbClr val="7030A0"/>
                </a:solidFill>
              </a:rPr>
              <a:t>task</a:t>
            </a:r>
            <a:r>
              <a:rPr lang="en-US" sz="1600" dirty="0"/>
              <a:t>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Check</a:t>
            </a:r>
            <a:r>
              <a:rPr lang="en-US" sz="1600" dirty="0"/>
              <a:t> whether it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completed successfully </a:t>
            </a:r>
            <a:r>
              <a:rPr lang="en-US" sz="1600" dirty="0"/>
              <a:t>or </a:t>
            </a:r>
            <a:r>
              <a:rPr lang="en-US" sz="1600" b="1" dirty="0">
                <a:solidFill>
                  <a:srgbClr val="C00000"/>
                </a:solidFill>
              </a:rPr>
              <a:t>not</a:t>
            </a:r>
            <a:r>
              <a:rPr lang="en-US" sz="1600" dirty="0"/>
              <a:t>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1600" dirty="0"/>
              <a:t>If the </a:t>
            </a:r>
            <a:r>
              <a:rPr lang="en-US" sz="1600" b="1" dirty="0">
                <a:solidFill>
                  <a:srgbClr val="7030A0"/>
                </a:solidFill>
              </a:rPr>
              <a:t>task</a:t>
            </a:r>
            <a:r>
              <a:rPr lang="en-US" sz="1600" dirty="0"/>
              <a:t> is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completed successfully</a:t>
            </a:r>
            <a:r>
              <a:rPr lang="en-US" sz="1600" dirty="0"/>
              <a:t>, we call </a:t>
            </a:r>
            <a:r>
              <a:rPr lang="en-US" sz="1600" b="1" dirty="0">
                <a:solidFill>
                  <a:srgbClr val="00B050"/>
                </a:solidFill>
              </a:rPr>
              <a:t>resolve() </a:t>
            </a:r>
            <a:r>
              <a:rPr lang="en-US" sz="1600" dirty="0"/>
              <a:t>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1600" dirty="0"/>
              <a:t>If the </a:t>
            </a:r>
            <a:r>
              <a:rPr lang="en-US" sz="1600" b="1" dirty="0">
                <a:solidFill>
                  <a:srgbClr val="C00000"/>
                </a:solidFill>
              </a:rPr>
              <a:t>task fails </a:t>
            </a:r>
            <a:r>
              <a:rPr lang="en-US" sz="1600" dirty="0"/>
              <a:t>then we call </a:t>
            </a:r>
            <a:r>
              <a:rPr lang="en-US" sz="1600" b="1" dirty="0">
                <a:solidFill>
                  <a:srgbClr val="00B050"/>
                </a:solidFill>
              </a:rPr>
              <a:t>reject()</a:t>
            </a:r>
            <a:r>
              <a:rPr lang="en-US" sz="1600" dirty="0"/>
              <a:t>.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4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explanation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Calling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70C0"/>
                </a:solidFill>
              </a:rPr>
              <a:t>resolve() </a:t>
            </a:r>
            <a:r>
              <a:rPr lang="en-US" sz="2000" dirty="0"/>
              <a:t>function </a:t>
            </a:r>
            <a:r>
              <a:rPr lang="en-US" sz="2000" b="1" dirty="0">
                <a:solidFill>
                  <a:srgbClr val="7030A0"/>
                </a:solidFill>
              </a:rPr>
              <a:t>moves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promise object </a:t>
            </a:r>
            <a:r>
              <a:rPr lang="en-US" sz="2000" dirty="0"/>
              <a:t>to the </a:t>
            </a:r>
            <a:r>
              <a:rPr lang="en-US" sz="2000" b="1" u="sng" dirty="0">
                <a:solidFill>
                  <a:srgbClr val="00B050"/>
                </a:solidFill>
              </a:rPr>
              <a:t>fulfilled </a:t>
            </a:r>
            <a:r>
              <a:rPr lang="en-US" sz="2000" dirty="0"/>
              <a:t>state.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Calling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70C0"/>
                </a:solidFill>
              </a:rPr>
              <a:t>reject() </a:t>
            </a:r>
            <a:r>
              <a:rPr lang="en-US" sz="2000" dirty="0"/>
              <a:t>method </a:t>
            </a:r>
            <a:r>
              <a:rPr lang="en-US" sz="2000" b="1" dirty="0">
                <a:solidFill>
                  <a:srgbClr val="7030A0"/>
                </a:solidFill>
              </a:rPr>
              <a:t>moves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promise object </a:t>
            </a:r>
            <a:r>
              <a:rPr lang="en-US" sz="2000" dirty="0"/>
              <a:t>to the </a:t>
            </a:r>
            <a:r>
              <a:rPr lang="en-US" sz="2000" b="1" u="sng" dirty="0">
                <a:solidFill>
                  <a:srgbClr val="002060"/>
                </a:solidFill>
              </a:rPr>
              <a:t>rejected state</a:t>
            </a:r>
            <a:r>
              <a:rPr lang="en-US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4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Resolve() and reject() effect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9CEFC9-BD11-47A8-AD68-0D85D30E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87624" y="1569192"/>
            <a:ext cx="6768752" cy="28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0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to remember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Once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B050"/>
                </a:solidFill>
              </a:rPr>
              <a:t>promise</a:t>
            </a:r>
            <a:r>
              <a:rPr lang="en-US" sz="2000" dirty="0"/>
              <a:t> reaches either </a:t>
            </a:r>
            <a:r>
              <a:rPr lang="en-US" sz="2000" b="1" dirty="0">
                <a:solidFill>
                  <a:srgbClr val="0070C0"/>
                </a:solidFill>
              </a:rPr>
              <a:t>fulfilled state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rgbClr val="C00000"/>
                </a:solidFill>
              </a:rPr>
              <a:t>rejected state</a:t>
            </a:r>
            <a:r>
              <a:rPr lang="en-US" sz="2000" dirty="0"/>
              <a:t>, it </a:t>
            </a:r>
            <a:r>
              <a:rPr lang="en-US" sz="2000" b="1" dirty="0">
                <a:solidFill>
                  <a:srgbClr val="7030A0"/>
                </a:solidFill>
              </a:rPr>
              <a:t>stays</a:t>
            </a:r>
            <a:r>
              <a:rPr lang="en-US" sz="2000" dirty="0"/>
              <a:t> in that </a:t>
            </a:r>
            <a:r>
              <a:rPr lang="en-US" sz="2000" b="1" dirty="0">
                <a:solidFill>
                  <a:schemeClr val="accent3"/>
                </a:solidFill>
              </a:rPr>
              <a:t>state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2060"/>
                </a:solidFill>
              </a:rPr>
              <a:t>can’t switch</a:t>
            </a:r>
            <a:r>
              <a:rPr lang="en-US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206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206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In other words</a:t>
            </a:r>
            <a:r>
              <a:rPr lang="en-US" sz="2000" dirty="0"/>
              <a:t>, a </a:t>
            </a:r>
            <a:r>
              <a:rPr lang="en-US" sz="2000" b="1" dirty="0">
                <a:solidFill>
                  <a:srgbClr val="00B050"/>
                </a:solidFill>
              </a:rPr>
              <a:t>promise </a:t>
            </a:r>
            <a:r>
              <a:rPr lang="en-US" sz="2000" dirty="0"/>
              <a:t>cannot go from the </a:t>
            </a:r>
            <a:r>
              <a:rPr lang="en-US" sz="2000" b="1" dirty="0">
                <a:solidFill>
                  <a:srgbClr val="0070C0"/>
                </a:solidFill>
              </a:rPr>
              <a:t>fulfilled state </a:t>
            </a:r>
            <a:r>
              <a:rPr lang="en-US" sz="2000" dirty="0"/>
              <a:t>to the </a:t>
            </a:r>
            <a:r>
              <a:rPr lang="en-US" sz="2000" b="1" dirty="0">
                <a:solidFill>
                  <a:srgbClr val="C00000"/>
                </a:solidFill>
              </a:rPr>
              <a:t>rejected state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7030A0"/>
                </a:solidFill>
              </a:rPr>
              <a:t>vice versa</a:t>
            </a:r>
            <a:r>
              <a:rPr lang="en-US" sz="2000" dirty="0"/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8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Points to remember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It also </a:t>
            </a:r>
            <a:r>
              <a:rPr lang="en-US" sz="2000" b="1" dirty="0">
                <a:solidFill>
                  <a:srgbClr val="00B050"/>
                </a:solidFill>
              </a:rPr>
              <a:t>cannot go back </a:t>
            </a:r>
            <a:r>
              <a:rPr lang="en-US" sz="2000" dirty="0"/>
              <a:t>from the </a:t>
            </a:r>
            <a:r>
              <a:rPr lang="en-US" sz="2000" b="1" dirty="0">
                <a:solidFill>
                  <a:srgbClr val="0070C0"/>
                </a:solidFill>
              </a:rPr>
              <a:t>fulfilled state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rgbClr val="C00000"/>
                </a:solidFill>
              </a:rPr>
              <a:t>rejected state </a:t>
            </a:r>
            <a:r>
              <a:rPr lang="en-US" sz="2000" dirty="0"/>
              <a:t>to the </a:t>
            </a:r>
            <a:r>
              <a:rPr lang="en-US" sz="2000" b="1" dirty="0">
                <a:solidFill>
                  <a:schemeClr val="accent3"/>
                </a:solidFill>
              </a:rPr>
              <a:t>pending state</a:t>
            </a:r>
            <a:r>
              <a:rPr lang="en-US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If the </a:t>
            </a:r>
            <a:r>
              <a:rPr lang="en-US" sz="2000" b="1" dirty="0">
                <a:solidFill>
                  <a:srgbClr val="00B050"/>
                </a:solidFill>
              </a:rPr>
              <a:t>promise</a:t>
            </a:r>
            <a:r>
              <a:rPr lang="en-US" sz="2000" dirty="0"/>
              <a:t> reaches </a:t>
            </a:r>
            <a:r>
              <a:rPr lang="en-US" sz="2000" b="1" dirty="0">
                <a:solidFill>
                  <a:srgbClr val="0070C0"/>
                </a:solidFill>
              </a:rPr>
              <a:t>fulfilled state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rgbClr val="C00000"/>
                </a:solidFill>
              </a:rPr>
              <a:t>rejected state</a:t>
            </a:r>
            <a:r>
              <a:rPr lang="en-US" sz="2000" dirty="0"/>
              <a:t>, the </a:t>
            </a:r>
            <a:r>
              <a:rPr lang="en-US" sz="2000" b="1" dirty="0">
                <a:solidFill>
                  <a:srgbClr val="00B050"/>
                </a:solidFill>
              </a:rPr>
              <a:t>promise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resolved</a:t>
            </a:r>
            <a:r>
              <a:rPr lang="en-US" sz="2000" dirty="0"/>
              <a:t>.</a:t>
            </a:r>
            <a:endParaRPr lang="en-US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7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2: Consuming a promise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Now</a:t>
            </a:r>
            <a:r>
              <a:rPr lang="en-US" sz="2000" dirty="0"/>
              <a:t> that </a:t>
            </a:r>
            <a:r>
              <a:rPr lang="en-US" sz="2000" b="1" dirty="0">
                <a:solidFill>
                  <a:srgbClr val="7030A0"/>
                </a:solidFill>
              </a:rPr>
              <a:t>we know </a:t>
            </a:r>
            <a:r>
              <a:rPr lang="en-US" sz="2000" dirty="0"/>
              <a:t>how to </a:t>
            </a:r>
            <a:r>
              <a:rPr lang="en-US" sz="2000" b="1" dirty="0">
                <a:solidFill>
                  <a:srgbClr val="FF5D5D"/>
                </a:solidFill>
              </a:rPr>
              <a:t>create a promise</a:t>
            </a:r>
            <a:r>
              <a:rPr lang="en-US" sz="2000" dirty="0"/>
              <a:t>, let’s understand how to </a:t>
            </a:r>
            <a:r>
              <a:rPr lang="en-US" sz="2000" b="1" dirty="0">
                <a:solidFill>
                  <a:srgbClr val="002060"/>
                </a:solidFill>
              </a:rPr>
              <a:t>consume</a:t>
            </a:r>
            <a:r>
              <a:rPr lang="en-US" sz="2000" dirty="0"/>
              <a:t> an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already created promise</a:t>
            </a:r>
            <a:r>
              <a:rPr lang="en-US" sz="2000" dirty="0"/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We </a:t>
            </a:r>
            <a:r>
              <a:rPr lang="en-US" sz="2000" b="1" dirty="0">
                <a:solidFill>
                  <a:srgbClr val="002060"/>
                </a:solidFill>
              </a:rPr>
              <a:t>consume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promise</a:t>
            </a:r>
            <a:r>
              <a:rPr lang="en-US" sz="2000" dirty="0"/>
              <a:t> by </a:t>
            </a:r>
            <a:r>
              <a:rPr lang="en-US" sz="2000" b="1" dirty="0">
                <a:solidFill>
                  <a:srgbClr val="C00000"/>
                </a:solidFill>
              </a:rPr>
              <a:t>calling</a:t>
            </a:r>
            <a:r>
              <a:rPr lang="en-US" sz="2000" dirty="0"/>
              <a:t> it’s </a:t>
            </a:r>
            <a:r>
              <a:rPr lang="en-US" sz="2000" b="1" dirty="0">
                <a:solidFill>
                  <a:srgbClr val="0070C0"/>
                </a:solidFill>
              </a:rPr>
              <a:t>two methods </a:t>
            </a:r>
            <a:r>
              <a:rPr lang="en-US" sz="2000" dirty="0"/>
              <a:t>: </a:t>
            </a:r>
          </a:p>
          <a:p>
            <a:pPr fontAlgn="base"/>
            <a:r>
              <a:rPr lang="en-US" sz="2000" b="1" dirty="0">
                <a:solidFill>
                  <a:srgbClr val="7030A0"/>
                </a:solidFill>
              </a:rPr>
              <a:t>     then()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7030A0"/>
                </a:solidFill>
              </a:rPr>
              <a:t>catch().</a:t>
            </a:r>
            <a:endParaRPr lang="en-US" sz="2000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1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Then() method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then() </a:t>
            </a:r>
            <a:r>
              <a:rPr lang="en-US" sz="2000" dirty="0"/>
              <a:t>method is used to </a:t>
            </a:r>
            <a:r>
              <a:rPr lang="en-US" sz="2000" b="1" dirty="0">
                <a:solidFill>
                  <a:srgbClr val="00B050"/>
                </a:solidFill>
              </a:rPr>
              <a:t>schedule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C00000"/>
                </a:solidFill>
              </a:rPr>
              <a:t>callback</a:t>
            </a:r>
            <a:r>
              <a:rPr lang="en-US" sz="2000" dirty="0"/>
              <a:t> to be </a:t>
            </a:r>
            <a:r>
              <a:rPr lang="en-US" sz="2000" b="1" dirty="0">
                <a:solidFill>
                  <a:srgbClr val="7030A0"/>
                </a:solidFill>
              </a:rPr>
              <a:t>executed</a:t>
            </a:r>
            <a:r>
              <a:rPr lang="en-US" sz="2000" dirty="0"/>
              <a:t> when the </a:t>
            </a:r>
            <a:r>
              <a:rPr lang="en-US" sz="2000" b="1" dirty="0">
                <a:solidFill>
                  <a:srgbClr val="00B050"/>
                </a:solidFill>
              </a:rPr>
              <a:t>promise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successfully resolved</a:t>
            </a:r>
            <a:r>
              <a:rPr lang="en-US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It takes </a:t>
            </a:r>
            <a:r>
              <a:rPr lang="en-US" sz="2000" b="1" dirty="0">
                <a:solidFill>
                  <a:srgbClr val="002060"/>
                </a:solidFill>
              </a:rPr>
              <a:t>two callback functions</a:t>
            </a:r>
            <a:r>
              <a:rPr lang="en-US" sz="2000" dirty="0"/>
              <a:t>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7030A0"/>
                </a:solidFill>
              </a:rPr>
              <a:t>Syntax:</a:t>
            </a:r>
            <a:r>
              <a:rPr lang="en-US" sz="2000" dirty="0"/>
              <a:t> </a:t>
            </a:r>
          </a:p>
          <a:p>
            <a:pPr fontAlgn="base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			</a:t>
            </a:r>
          </a:p>
          <a:p>
            <a:pPr fontAlgn="base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promiseObject.then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onFulfilled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onRejected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onFulfilled</a:t>
            </a:r>
            <a:r>
              <a:rPr lang="en-US" dirty="0"/>
              <a:t> callback is </a:t>
            </a:r>
            <a:r>
              <a:rPr lang="en-US" b="1" dirty="0">
                <a:solidFill>
                  <a:srgbClr val="0070C0"/>
                </a:solidFill>
              </a:rPr>
              <a:t>called</a:t>
            </a:r>
            <a:r>
              <a:rPr lang="en-US" dirty="0"/>
              <a:t> if the </a:t>
            </a:r>
            <a:r>
              <a:rPr lang="en-US" b="1" dirty="0">
                <a:solidFill>
                  <a:srgbClr val="00B050"/>
                </a:solidFill>
              </a:rPr>
              <a:t>promise</a:t>
            </a:r>
            <a:r>
              <a:rPr lang="en-US" dirty="0"/>
              <a:t>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fulfilled</a:t>
            </a:r>
            <a:r>
              <a:rPr lang="en-US" dirty="0"/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onRejected</a:t>
            </a:r>
            <a:r>
              <a:rPr lang="en-US" dirty="0"/>
              <a:t> callback is </a:t>
            </a:r>
            <a:r>
              <a:rPr lang="en-US" b="1" dirty="0">
                <a:solidFill>
                  <a:srgbClr val="0070C0"/>
                </a:solidFill>
              </a:rPr>
              <a:t>called</a:t>
            </a:r>
            <a:r>
              <a:rPr lang="en-US" dirty="0"/>
              <a:t> when the </a:t>
            </a:r>
            <a:r>
              <a:rPr lang="en-US" b="1" dirty="0">
                <a:solidFill>
                  <a:srgbClr val="00B050"/>
                </a:solidFill>
              </a:rPr>
              <a:t>promise</a:t>
            </a:r>
            <a:r>
              <a:rPr lang="en-US" dirty="0"/>
              <a:t> is </a:t>
            </a:r>
            <a:r>
              <a:rPr lang="en-US" b="1" dirty="0">
                <a:solidFill>
                  <a:srgbClr val="7030A0"/>
                </a:solidFill>
              </a:rPr>
              <a:t>rejected</a:t>
            </a:r>
            <a:r>
              <a:rPr lang="en-US" dirty="0"/>
              <a:t>.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0682BF-70B2-462A-AC62-CC02E77079E5}"/>
              </a:ext>
            </a:extLst>
          </p:cNvPr>
          <p:cNvSpPr/>
          <p:nvPr/>
        </p:nvSpPr>
        <p:spPr>
          <a:xfrm>
            <a:off x="2381186" y="3507854"/>
            <a:ext cx="5719206" cy="376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10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Then() method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C02CFA-29E1-4888-95B8-07958F6EF9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34395" y="1747723"/>
            <a:ext cx="3837605" cy="2264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D5532-DE1F-4360-834A-DBCFF24ED2C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32040" y="1747722"/>
            <a:ext cx="3240359" cy="2264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CF39B1-2233-4BBD-99AF-2BDDA0501C7C}"/>
              </a:ext>
            </a:extLst>
          </p:cNvPr>
          <p:cNvSpPr txBox="1"/>
          <p:nvPr/>
        </p:nvSpPr>
        <p:spPr>
          <a:xfrm>
            <a:off x="4114800" y="21145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FF3DF-7812-4206-81B5-359638D243B6}"/>
              </a:ext>
            </a:extLst>
          </p:cNvPr>
          <p:cNvSpPr txBox="1"/>
          <p:nvPr/>
        </p:nvSpPr>
        <p:spPr>
          <a:xfrm>
            <a:off x="734395" y="1367998"/>
            <a:ext cx="230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Creating A Promise</a:t>
            </a:r>
            <a:endParaRPr lang="en-IN" b="1" u="sng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2EDF89-488B-49E4-B623-B85200222CB1}"/>
              </a:ext>
            </a:extLst>
          </p:cNvPr>
          <p:cNvSpPr txBox="1"/>
          <p:nvPr/>
        </p:nvSpPr>
        <p:spPr>
          <a:xfrm>
            <a:off x="4838608" y="1419622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Consuming A Promise</a:t>
            </a:r>
            <a:endParaRPr lang="en-IN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 only one state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It is </a:t>
            </a:r>
            <a:r>
              <a:rPr lang="en-US" sz="2000" b="1" dirty="0">
                <a:solidFill>
                  <a:srgbClr val="00B050"/>
                </a:solidFill>
              </a:rPr>
              <a:t>possible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rgbClr val="C00000"/>
                </a:solidFill>
              </a:rPr>
              <a:t>schedule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2060"/>
                </a:solidFill>
              </a:rPr>
              <a:t>callback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rgbClr val="0070C0"/>
                </a:solidFill>
              </a:rPr>
              <a:t>handle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fulfilled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7030A0"/>
                </a:solidFill>
              </a:rPr>
              <a:t>rejected</a:t>
            </a:r>
            <a:r>
              <a:rPr lang="en-US" sz="2000" dirty="0"/>
              <a:t> case only.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B050"/>
                </a:solidFill>
              </a:rPr>
              <a:t>following</a:t>
            </a:r>
            <a:r>
              <a:rPr lang="en-US" sz="2000" dirty="0"/>
              <a:t> runs the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fulfilled</a:t>
            </a:r>
            <a:r>
              <a:rPr lang="en-US" sz="2000" dirty="0"/>
              <a:t> case: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000355-ED30-4422-B873-308D6D96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2978829"/>
            <a:ext cx="3704101" cy="197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4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 only one state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And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B050"/>
                </a:solidFill>
              </a:rPr>
              <a:t>following</a:t>
            </a:r>
            <a:r>
              <a:rPr lang="en-US" sz="2000" dirty="0"/>
              <a:t> schedules a </a:t>
            </a:r>
            <a:r>
              <a:rPr lang="en-US" sz="2000" b="1" dirty="0">
                <a:solidFill>
                  <a:srgbClr val="002060"/>
                </a:solidFill>
              </a:rPr>
              <a:t>callback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rgbClr val="0070C0"/>
                </a:solidFill>
              </a:rPr>
              <a:t>handle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7030A0"/>
                </a:solidFill>
              </a:rPr>
              <a:t>rejected </a:t>
            </a:r>
            <a:r>
              <a:rPr lang="en-US" sz="2000" dirty="0"/>
              <a:t>case: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000355-ED30-4422-B873-308D6D96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83769" y="2408443"/>
            <a:ext cx="3307544" cy="197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3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promise 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In </a:t>
            </a:r>
            <a:r>
              <a:rPr lang="en-US" sz="2000" b="1" dirty="0">
                <a:solidFill>
                  <a:schemeClr val="accent1"/>
                </a:solidFill>
              </a:rPr>
              <a:t>JavaScript</a:t>
            </a:r>
            <a:r>
              <a:rPr lang="en-US" sz="2000" dirty="0"/>
              <a:t>, a </a:t>
            </a:r>
            <a:r>
              <a:rPr lang="en-US" sz="2000" b="1" dirty="0">
                <a:solidFill>
                  <a:srgbClr val="00B050"/>
                </a:solidFill>
              </a:rPr>
              <a:t>Promise</a:t>
            </a:r>
            <a:r>
              <a:rPr lang="en-US" sz="2000" dirty="0"/>
              <a:t> is an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object</a:t>
            </a:r>
            <a:r>
              <a:rPr lang="en-US" sz="2000" dirty="0"/>
              <a:t> that </a:t>
            </a:r>
            <a:r>
              <a:rPr lang="en-US" sz="2000" b="1" dirty="0">
                <a:solidFill>
                  <a:srgbClr val="7030A0"/>
                </a:solidFill>
              </a:rPr>
              <a:t>returns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70C0"/>
                </a:solidFill>
              </a:rPr>
              <a:t>value </a:t>
            </a:r>
            <a:r>
              <a:rPr lang="en-US" sz="2000" dirty="0"/>
              <a:t>which we </a:t>
            </a:r>
            <a:r>
              <a:rPr lang="en-US" sz="2000" b="1" dirty="0">
                <a:solidFill>
                  <a:srgbClr val="002060"/>
                </a:solidFill>
              </a:rPr>
              <a:t>hope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rgbClr val="C00000"/>
                </a:solidFill>
              </a:rPr>
              <a:t>receive</a:t>
            </a:r>
            <a:r>
              <a:rPr lang="en-US" sz="2000" dirty="0"/>
              <a:t> in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future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not now</a:t>
            </a:r>
            <a:r>
              <a:rPr lang="en-US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Because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70C0"/>
                </a:solidFill>
              </a:rPr>
              <a:t>value</a:t>
            </a:r>
            <a:r>
              <a:rPr lang="en-US" sz="2000" dirty="0"/>
              <a:t> will be </a:t>
            </a:r>
            <a:r>
              <a:rPr lang="en-US" sz="2000" b="1" dirty="0">
                <a:solidFill>
                  <a:srgbClr val="C00000"/>
                </a:solidFill>
              </a:rPr>
              <a:t>returned</a:t>
            </a:r>
            <a:r>
              <a:rPr lang="en-US" sz="2000" dirty="0"/>
              <a:t> by the </a:t>
            </a:r>
            <a:r>
              <a:rPr lang="en-US" sz="2000" b="1" dirty="0">
                <a:solidFill>
                  <a:srgbClr val="00B050"/>
                </a:solidFill>
              </a:rPr>
              <a:t>Promise</a:t>
            </a:r>
            <a:r>
              <a:rPr lang="en-US" sz="2000" dirty="0"/>
              <a:t> object in the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future,</a:t>
            </a:r>
            <a:r>
              <a:rPr lang="en-US" sz="2000" dirty="0"/>
              <a:t> it is </a:t>
            </a:r>
            <a:r>
              <a:rPr lang="en-US" sz="2000" b="1" dirty="0">
                <a:solidFill>
                  <a:srgbClr val="002060"/>
                </a:solidFill>
              </a:rPr>
              <a:t>very well-suited </a:t>
            </a:r>
            <a:r>
              <a:rPr lang="en-US" sz="2000" dirty="0"/>
              <a:t>for handling </a:t>
            </a:r>
            <a:r>
              <a:rPr lang="en-US" sz="2000" b="1" dirty="0">
                <a:solidFill>
                  <a:srgbClr val="7030A0"/>
                </a:solidFill>
              </a:rPr>
              <a:t>asynchronous operations.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catch() method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If we want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chemeClr val="accent3"/>
                </a:solidFill>
              </a:rPr>
              <a:t>schedule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2060"/>
                </a:solidFill>
              </a:rPr>
              <a:t>callback</a:t>
            </a:r>
            <a:r>
              <a:rPr lang="en-US" sz="2000" dirty="0"/>
              <a:t> to be </a:t>
            </a:r>
            <a:r>
              <a:rPr lang="en-US" sz="2000" b="1" dirty="0">
                <a:solidFill>
                  <a:srgbClr val="C00000"/>
                </a:solidFill>
              </a:rPr>
              <a:t>executed</a:t>
            </a:r>
            <a:r>
              <a:rPr lang="en-US" sz="2000" dirty="0"/>
              <a:t> when the </a:t>
            </a:r>
            <a:r>
              <a:rPr lang="en-US" sz="2000" b="1" dirty="0">
                <a:solidFill>
                  <a:srgbClr val="00B050"/>
                </a:solidFill>
              </a:rPr>
              <a:t>promise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rgbClr val="7030A0"/>
                </a:solidFill>
              </a:rPr>
              <a:t>rejected</a:t>
            </a:r>
            <a:r>
              <a:rPr lang="en-US" sz="2000" dirty="0"/>
              <a:t>, we can use the </a:t>
            </a:r>
            <a:r>
              <a:rPr lang="en-US" sz="2000" b="1" dirty="0">
                <a:solidFill>
                  <a:srgbClr val="FF5D5D"/>
                </a:solidFill>
              </a:rPr>
              <a:t>catch() </a:t>
            </a:r>
            <a:r>
              <a:rPr lang="en-US" sz="2000" dirty="0"/>
              <a:t>method of the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Promise object</a:t>
            </a:r>
            <a:r>
              <a:rPr lang="en-US" sz="2000" dirty="0"/>
              <a:t>: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45CD8D-4A50-4AEF-9D4F-E231A6458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2683124"/>
            <a:ext cx="4067944" cy="209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Then() method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C02CFA-29E1-4888-95B8-07958F6EF9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34395" y="1747723"/>
            <a:ext cx="3837605" cy="2264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D5532-DE1F-4360-834A-DBCFF24ED2C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32040" y="1747722"/>
            <a:ext cx="3240359" cy="2264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CF39B1-2233-4BBD-99AF-2BDDA0501C7C}"/>
              </a:ext>
            </a:extLst>
          </p:cNvPr>
          <p:cNvSpPr txBox="1"/>
          <p:nvPr/>
        </p:nvSpPr>
        <p:spPr>
          <a:xfrm>
            <a:off x="4114800" y="211455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FF3DF-7812-4206-81B5-359638D243B6}"/>
              </a:ext>
            </a:extLst>
          </p:cNvPr>
          <p:cNvSpPr txBox="1"/>
          <p:nvPr/>
        </p:nvSpPr>
        <p:spPr>
          <a:xfrm>
            <a:off x="734395" y="1367998"/>
            <a:ext cx="2305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Creating A Promise</a:t>
            </a:r>
            <a:endParaRPr lang="en-IN" b="1" u="sng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2EDF89-488B-49E4-B623-B85200222CB1}"/>
              </a:ext>
            </a:extLst>
          </p:cNvPr>
          <p:cNvSpPr txBox="1"/>
          <p:nvPr/>
        </p:nvSpPr>
        <p:spPr>
          <a:xfrm>
            <a:off x="4838608" y="1419622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Consuming A Promise</a:t>
            </a:r>
            <a:endParaRPr lang="en-IN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5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finally() method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Sometimes,</a:t>
            </a:r>
            <a:r>
              <a:rPr lang="en-US" sz="2000" dirty="0"/>
              <a:t> we </a:t>
            </a:r>
            <a:r>
              <a:rPr lang="en-US" sz="2000" b="1" dirty="0">
                <a:solidFill>
                  <a:srgbClr val="002060"/>
                </a:solidFill>
              </a:rPr>
              <a:t>may want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C00000"/>
                </a:solidFill>
              </a:rPr>
              <a:t>execute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FF5D5D"/>
                </a:solidFill>
              </a:rPr>
              <a:t>same piece of code</a:t>
            </a:r>
            <a:r>
              <a:rPr lang="en-US" sz="2000" dirty="0"/>
              <a:t> whether the </a:t>
            </a:r>
            <a:r>
              <a:rPr lang="en-US" sz="2000" b="1" dirty="0">
                <a:solidFill>
                  <a:srgbClr val="00B050"/>
                </a:solidFill>
              </a:rPr>
              <a:t>promise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fulfilled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7030A0"/>
                </a:solidFill>
              </a:rPr>
              <a:t>rejected</a:t>
            </a:r>
            <a:r>
              <a:rPr lang="en-US" sz="2000" dirty="0"/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70C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For example</a:t>
            </a:r>
            <a:r>
              <a:rPr lang="en-US" sz="2000" dirty="0"/>
              <a:t>, we </a:t>
            </a:r>
            <a:r>
              <a:rPr lang="en-US" sz="2000" b="1" dirty="0">
                <a:solidFill>
                  <a:srgbClr val="002060"/>
                </a:solidFill>
              </a:rPr>
              <a:t>may want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00B050"/>
                </a:solidFill>
              </a:rPr>
              <a:t>inform</a:t>
            </a:r>
            <a:r>
              <a:rPr lang="en-US" sz="2000" dirty="0"/>
              <a:t> our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team lead </a:t>
            </a:r>
            <a:r>
              <a:rPr lang="en-US" sz="2000" dirty="0"/>
              <a:t>about the </a:t>
            </a:r>
            <a:r>
              <a:rPr lang="en-US" sz="2000" b="1" dirty="0">
                <a:solidFill>
                  <a:srgbClr val="7030A0"/>
                </a:solidFill>
              </a:rPr>
              <a:t>state</a:t>
            </a:r>
            <a:r>
              <a:rPr lang="en-US" sz="2000" dirty="0"/>
              <a:t> of the </a:t>
            </a:r>
            <a:r>
              <a:rPr lang="en-US" sz="2000" b="1" dirty="0">
                <a:solidFill>
                  <a:srgbClr val="00B050"/>
                </a:solidFill>
              </a:rPr>
              <a:t>project </a:t>
            </a:r>
            <a:r>
              <a:rPr lang="en-US" sz="2000" dirty="0"/>
              <a:t>in </a:t>
            </a:r>
            <a:r>
              <a:rPr lang="en-US" sz="2000" b="1" dirty="0">
                <a:solidFill>
                  <a:srgbClr val="C00000"/>
                </a:solidFill>
              </a:rPr>
              <a:t>either case </a:t>
            </a:r>
            <a:r>
              <a:rPr lang="en-US" sz="2000" dirty="0"/>
              <a:t>.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6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finally() method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329E7D-A857-4736-8E40-6E6C847DAA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71600" y="1347614"/>
            <a:ext cx="7200800" cy="37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0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finally() method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As we can see</a:t>
            </a:r>
            <a:r>
              <a:rPr lang="en-US" sz="2000" dirty="0"/>
              <a:t>, the </a:t>
            </a:r>
            <a:r>
              <a:rPr lang="en-US" sz="2000" b="1" dirty="0" err="1">
                <a:solidFill>
                  <a:srgbClr val="0070C0"/>
                </a:solidFill>
              </a:rPr>
              <a:t>informTeamLead</a:t>
            </a:r>
            <a:r>
              <a:rPr lang="en-US" sz="2000" b="1" dirty="0">
                <a:solidFill>
                  <a:srgbClr val="0070C0"/>
                </a:solidFill>
              </a:rPr>
              <a:t>() </a:t>
            </a:r>
            <a:r>
              <a:rPr lang="en-US" sz="2000" dirty="0"/>
              <a:t>function call is </a:t>
            </a:r>
            <a:r>
              <a:rPr lang="en-US" sz="2000" b="1" dirty="0">
                <a:solidFill>
                  <a:srgbClr val="002060"/>
                </a:solidFill>
              </a:rPr>
              <a:t>duplicated</a:t>
            </a:r>
            <a:r>
              <a:rPr lang="en-US" sz="2000" dirty="0"/>
              <a:t> in both </a:t>
            </a:r>
            <a:r>
              <a:rPr lang="en-US" sz="2000" b="1" dirty="0">
                <a:solidFill>
                  <a:srgbClr val="C00000"/>
                </a:solidFill>
              </a:rPr>
              <a:t>then()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C00000"/>
                </a:solidFill>
              </a:rPr>
              <a:t>catch() </a:t>
            </a:r>
            <a:r>
              <a:rPr lang="en-US" sz="2000" dirty="0"/>
              <a:t>methods.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To remove </a:t>
            </a:r>
            <a:r>
              <a:rPr lang="en-US" sz="2000" dirty="0"/>
              <a:t>this </a:t>
            </a:r>
            <a:r>
              <a:rPr lang="en-US" sz="2000" b="1" dirty="0" err="1">
                <a:solidFill>
                  <a:srgbClr val="002060"/>
                </a:solidFill>
              </a:rPr>
              <a:t>duplicacy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execute</a:t>
            </a:r>
            <a:r>
              <a:rPr lang="en-US" sz="2000" dirty="0"/>
              <a:t> the </a:t>
            </a:r>
            <a:r>
              <a:rPr lang="en-US" sz="2000" b="1" dirty="0" err="1">
                <a:solidFill>
                  <a:srgbClr val="0070C0"/>
                </a:solidFill>
              </a:rPr>
              <a:t>informTeamLead</a:t>
            </a:r>
            <a:r>
              <a:rPr lang="en-US" sz="2000" b="1" dirty="0">
                <a:solidFill>
                  <a:srgbClr val="0070C0"/>
                </a:solidFill>
              </a:rPr>
              <a:t>() </a:t>
            </a:r>
            <a:r>
              <a:rPr lang="en-US" sz="2000" dirty="0"/>
              <a:t>whether the </a:t>
            </a:r>
            <a:r>
              <a:rPr lang="en-US" sz="2000" b="1" dirty="0">
                <a:solidFill>
                  <a:srgbClr val="00B050"/>
                </a:solidFill>
              </a:rPr>
              <a:t>promise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fulfilled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7030A0"/>
                </a:solidFill>
              </a:rPr>
              <a:t>rejected</a:t>
            </a:r>
            <a:r>
              <a:rPr lang="en-US" sz="2000" dirty="0"/>
              <a:t>, we can use the </a:t>
            </a:r>
            <a:r>
              <a:rPr lang="en-US" sz="2000" b="1" dirty="0">
                <a:solidFill>
                  <a:srgbClr val="C00000"/>
                </a:solidFill>
              </a:rPr>
              <a:t>finally() </a:t>
            </a:r>
            <a:r>
              <a:rPr lang="en-US" sz="2000" dirty="0"/>
              <a:t>method.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7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finally() method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329E7D-A857-4736-8E40-6E6C847DAA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9592" y="1347614"/>
            <a:ext cx="7344816" cy="37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7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6 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Write an </a:t>
            </a:r>
            <a:r>
              <a:rPr lang="en-US" b="1" dirty="0">
                <a:solidFill>
                  <a:srgbClr val="0070C0"/>
                </a:solidFill>
              </a:rPr>
              <a:t>AJAX based application 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to do the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following:</a:t>
            </a:r>
          </a:p>
          <a:p>
            <a:pPr marL="342900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endParaRPr lang="en-US" sz="1800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r>
              <a:rPr lang="en-US" sz="1600" b="1" dirty="0">
                <a:solidFill>
                  <a:srgbClr val="C00000"/>
                </a:solidFill>
              </a:rPr>
              <a:t>Provide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 a </a:t>
            </a:r>
            <a:r>
              <a:rPr lang="en-US" sz="1600" b="1" dirty="0">
                <a:solidFill>
                  <a:srgbClr val="002060"/>
                </a:solidFill>
              </a:rPr>
              <a:t>button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 to the </a:t>
            </a:r>
            <a:r>
              <a:rPr lang="en-US" sz="1600" b="1" dirty="0">
                <a:solidFill>
                  <a:srgbClr val="00B050"/>
                </a:solidFill>
              </a:rPr>
              <a:t>user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 and when the user </a:t>
            </a:r>
            <a:r>
              <a:rPr lang="en-US" sz="1600" b="1" dirty="0">
                <a:solidFill>
                  <a:srgbClr val="0070C0"/>
                </a:solidFill>
              </a:rPr>
              <a:t>clicks it 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call a function called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makeProject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This </a:t>
            </a:r>
            <a:r>
              <a:rPr lang="en-US" sz="1600" b="1" dirty="0">
                <a:solidFill>
                  <a:srgbClr val="7030A0"/>
                </a:solidFill>
              </a:rPr>
              <a:t>function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 should </a:t>
            </a:r>
            <a:r>
              <a:rPr lang="en-US" sz="1600" b="1" dirty="0">
                <a:solidFill>
                  <a:schemeClr val="accent3"/>
                </a:solidFill>
              </a:rPr>
              <a:t>check 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whether </a:t>
            </a:r>
            <a:r>
              <a:rPr lang="en-US" sz="1600" b="1" dirty="0">
                <a:solidFill>
                  <a:srgbClr val="0070C0"/>
                </a:solidFill>
              </a:rPr>
              <a:t>argument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 passed is </a:t>
            </a:r>
            <a:r>
              <a:rPr lang="en-US" sz="1600" b="1" dirty="0">
                <a:solidFill>
                  <a:srgbClr val="C00000"/>
                </a:solidFill>
              </a:rPr>
              <a:t>even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 or </a:t>
            </a:r>
            <a:r>
              <a:rPr lang="en-US" sz="1600" b="1" dirty="0">
                <a:solidFill>
                  <a:srgbClr val="C00000"/>
                </a:solidFill>
              </a:rPr>
              <a:t>odd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If it is </a:t>
            </a:r>
            <a:r>
              <a:rPr lang="en-US" sz="1600" b="1" dirty="0">
                <a:solidFill>
                  <a:srgbClr val="C00000"/>
                </a:solidFill>
              </a:rPr>
              <a:t>even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 it should return the </a:t>
            </a:r>
            <a:r>
              <a:rPr lang="en-US" sz="1600" b="1" dirty="0">
                <a:solidFill>
                  <a:srgbClr val="00B050"/>
                </a:solidFill>
              </a:rPr>
              <a:t>Promise object 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as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fulfilled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 , otherwise it should return the </a:t>
            </a:r>
            <a:r>
              <a:rPr lang="en-US" sz="1600" b="1" dirty="0">
                <a:solidFill>
                  <a:srgbClr val="00B050"/>
                </a:solidFill>
              </a:rPr>
              <a:t>Promise object 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as </a:t>
            </a:r>
            <a:r>
              <a:rPr lang="en-US" sz="1600" b="1" dirty="0">
                <a:solidFill>
                  <a:srgbClr val="7030A0"/>
                </a:solidFill>
              </a:rPr>
              <a:t>rejected</a:t>
            </a:r>
            <a:endParaRPr lang="en-US" sz="1600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spcBef>
                <a:spcPts val="640"/>
              </a:spcBef>
              <a:buClr>
                <a:srgbClr val="00B050"/>
              </a:buClr>
              <a:buSzPct val="120000"/>
              <a:buFont typeface="+mj-lt"/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Finally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 depending on the 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state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 of </a:t>
            </a:r>
            <a:r>
              <a:rPr lang="en-US" sz="1600" b="1" dirty="0">
                <a:solidFill>
                  <a:srgbClr val="00B050"/>
                </a:solidFill>
                <a:latin typeface="+mj-lt"/>
              </a:rPr>
              <a:t>Promise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 either display the message “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 have completed the project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” with happy emojis😊😊 or “</a:t>
            </a:r>
            <a:r>
              <a:rPr lang="en-US" sz="1600" b="1" dirty="0">
                <a:solidFill>
                  <a:srgbClr val="002060"/>
                </a:solidFill>
                <a:latin typeface="+mj-lt"/>
              </a:rPr>
              <a:t>I could not complete the project</a:t>
            </a:r>
            <a:r>
              <a:rPr lang="en-US" sz="1600" b="1" dirty="0">
                <a:solidFill>
                  <a:schemeClr val="tx2">
                    <a:lumMod val="25000"/>
                  </a:schemeClr>
                </a:solidFill>
                <a:latin typeface="+mj-lt"/>
              </a:rPr>
              <a:t>” with sad emojis 😒😒</a:t>
            </a:r>
            <a:endParaRPr lang="en-US" sz="2400" dirty="0"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13102"/>
            <a:ext cx="7674295" cy="37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8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13102"/>
            <a:ext cx="7674295" cy="37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6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7 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accent1"/>
                </a:solidFill>
              </a:rPr>
              <a:t>Modify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the </a:t>
            </a:r>
            <a:r>
              <a:rPr lang="en-US" b="1" dirty="0">
                <a:solidFill>
                  <a:srgbClr val="C00000"/>
                </a:solidFill>
              </a:rPr>
              <a:t>previous code 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so that the message “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I have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completed the project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” or “</a:t>
            </a:r>
            <a:r>
              <a:rPr lang="en-US" b="1" dirty="0">
                <a:solidFill>
                  <a:srgbClr val="002060"/>
                </a:solidFill>
              </a:rPr>
              <a:t>I could not complete the project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”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gets </a:t>
            </a:r>
            <a:r>
              <a:rPr lang="en-US" b="1" dirty="0">
                <a:solidFill>
                  <a:srgbClr val="7030A0"/>
                </a:solidFill>
              </a:rPr>
              <a:t>displayed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after a </a:t>
            </a:r>
            <a:r>
              <a:rPr lang="en-US" b="1" dirty="0">
                <a:solidFill>
                  <a:srgbClr val="00B050"/>
                </a:solidFill>
              </a:rPr>
              <a:t>delay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of </a:t>
            </a:r>
            <a:r>
              <a:rPr lang="en-US" b="1" dirty="0">
                <a:solidFill>
                  <a:srgbClr val="0070C0"/>
                </a:solidFill>
              </a:rPr>
              <a:t>3 sec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5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real world example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It’ll be </a:t>
            </a:r>
            <a:r>
              <a:rPr lang="en-US" sz="2000" b="1" dirty="0">
                <a:solidFill>
                  <a:srgbClr val="7030A0"/>
                </a:solidFill>
              </a:rPr>
              <a:t>easier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understand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concept</a:t>
            </a:r>
            <a:r>
              <a:rPr lang="en-US" sz="2000" dirty="0"/>
              <a:t> of </a:t>
            </a:r>
            <a:r>
              <a:rPr lang="en-US" sz="2000" b="1" dirty="0">
                <a:solidFill>
                  <a:srgbClr val="002060"/>
                </a:solidFill>
              </a:rPr>
              <a:t>JavaScript promises </a:t>
            </a:r>
            <a:r>
              <a:rPr lang="en-US" sz="2000" dirty="0"/>
              <a:t>through a </a:t>
            </a:r>
            <a:r>
              <a:rPr lang="en-US" sz="2000" b="1" dirty="0">
                <a:solidFill>
                  <a:srgbClr val="0070C0"/>
                </a:solidFill>
              </a:rPr>
              <a:t>real world example</a:t>
            </a:r>
            <a:r>
              <a:rPr lang="en-US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Suppose</a:t>
            </a:r>
            <a:r>
              <a:rPr lang="en-US" sz="2000" dirty="0"/>
              <a:t> that you </a:t>
            </a:r>
            <a:r>
              <a:rPr lang="en-US" sz="2000" b="1" dirty="0">
                <a:solidFill>
                  <a:srgbClr val="7030A0"/>
                </a:solidFill>
              </a:rPr>
              <a:t>promise</a:t>
            </a:r>
            <a:r>
              <a:rPr lang="en-US" sz="2000" dirty="0"/>
              <a:t> to complete your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JavaScript project </a:t>
            </a:r>
            <a:r>
              <a:rPr lang="en-US" sz="2000" dirty="0"/>
              <a:t>by </a:t>
            </a:r>
            <a:r>
              <a:rPr lang="en-US" sz="2000" b="1" dirty="0">
                <a:solidFill>
                  <a:srgbClr val="002060"/>
                </a:solidFill>
              </a:rPr>
              <a:t>next month</a:t>
            </a:r>
            <a:r>
              <a:rPr lang="en-US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8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8 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accent1"/>
                </a:solidFill>
              </a:rPr>
              <a:t>Rewrite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the </a:t>
            </a:r>
            <a:r>
              <a:rPr lang="en-US" b="1" dirty="0">
                <a:solidFill>
                  <a:srgbClr val="C00000"/>
                </a:solidFill>
              </a:rPr>
              <a:t>first AJAX app 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that displayed India’s </a:t>
            </a:r>
            <a:r>
              <a:rPr lang="en-US" b="1" dirty="0">
                <a:solidFill>
                  <a:srgbClr val="00B050"/>
                </a:solidFill>
              </a:rPr>
              <a:t>current date </a:t>
            </a:r>
          </a:p>
          <a:p>
            <a:pPr marL="34290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rgbClr val="00B050"/>
                </a:solidFill>
              </a:rPr>
              <a:t>and time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by communicating with the </a:t>
            </a:r>
            <a:r>
              <a:rPr lang="en-US" b="1" dirty="0" err="1">
                <a:solidFill>
                  <a:srgbClr val="0070C0"/>
                </a:solidFill>
              </a:rPr>
              <a:t>api</a:t>
            </a:r>
            <a:r>
              <a:rPr lang="en-US" b="1" dirty="0">
                <a:solidFill>
                  <a:srgbClr val="0070C0"/>
                </a:solidFill>
              </a:rPr>
              <a:t> endpoint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: </a:t>
            </a:r>
          </a:p>
          <a:p>
            <a:pPr marL="34290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IN" b="1" dirty="0">
                <a:solidFill>
                  <a:srgbClr val="FF5D5D"/>
                </a:solidFill>
                <a:latin typeface="Consolas" panose="020B0609020204030204" pitchFamily="49" charset="0"/>
              </a:rPr>
              <a:t>http://worldtimeapi.org/api/timezone/Asia/Kolkata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But this time use </a:t>
            </a:r>
            <a:r>
              <a:rPr lang="en-US" b="1" dirty="0">
                <a:solidFill>
                  <a:srgbClr val="00B050"/>
                </a:solidFill>
              </a:rPr>
              <a:t>Promise API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6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9 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accent1"/>
                </a:solidFill>
              </a:rPr>
              <a:t>Rewrite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the </a:t>
            </a:r>
            <a:r>
              <a:rPr lang="en-US" b="1" dirty="0">
                <a:solidFill>
                  <a:srgbClr val="C00000"/>
                </a:solidFill>
              </a:rPr>
              <a:t>Countries app 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that </a:t>
            </a:r>
            <a:r>
              <a:rPr lang="en-US" b="1" dirty="0">
                <a:solidFill>
                  <a:srgbClr val="00B050"/>
                </a:solidFill>
              </a:rPr>
              <a:t>displayed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selected countries </a:t>
            </a:r>
          </a:p>
          <a:p>
            <a:pPr marL="34290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rgbClr val="0070C0"/>
                </a:solidFill>
              </a:rPr>
              <a:t>Capital City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Flag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en-US" b="1" dirty="0">
                <a:solidFill>
                  <a:srgbClr val="7030A0"/>
                </a:solidFill>
              </a:rPr>
              <a:t>Currency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using </a:t>
            </a:r>
            <a:r>
              <a:rPr lang="en-US" b="1" dirty="0">
                <a:solidFill>
                  <a:srgbClr val="00B050"/>
                </a:solidFill>
              </a:rPr>
              <a:t>Promise API</a:t>
            </a:r>
          </a:p>
          <a:p>
            <a:pPr marL="34290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The </a:t>
            </a:r>
            <a:r>
              <a:rPr lang="en-US" b="1" dirty="0" err="1">
                <a:solidFill>
                  <a:schemeClr val="tx2">
                    <a:lumMod val="25000"/>
                  </a:schemeClr>
                </a:solidFill>
              </a:rPr>
              <a:t>api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endpoint is   </a:t>
            </a:r>
            <a:r>
              <a:rPr lang="en-IN" b="1" dirty="0">
                <a:solidFill>
                  <a:srgbClr val="FF5D5D"/>
                </a:solidFill>
                <a:latin typeface="Consolas" panose="020B0609020204030204" pitchFamily="49" charset="0"/>
              </a:rPr>
              <a:t>https://restcountries.com/v2/all</a:t>
            </a:r>
            <a:endParaRPr lang="en-US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5856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00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>
            <a:spLocks noGrp="1"/>
          </p:cNvSpPr>
          <p:nvPr>
            <p:ph type="sldNum" sz="quarter" idx="12"/>
          </p:nvPr>
        </p:nvSpPr>
        <p:spPr>
          <a:xfrm>
            <a:off x="8444832" y="4731990"/>
            <a:ext cx="519656" cy="387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dirty="0"/>
          </a:p>
        </p:txBody>
      </p:sp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0" y="500063"/>
            <a:ext cx="541496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2551113" y="1571625"/>
            <a:ext cx="6592887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0" y="2357438"/>
            <a:ext cx="4864100" cy="2462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Email id: </a:t>
            </a:r>
            <a:r>
              <a:rPr lang="en" dirty="0">
                <a:hlinkClick r:id="rId3"/>
              </a:rPr>
              <a:t>info@scalive.in</a:t>
            </a:r>
            <a:endParaRPr lang="en" dirty="0"/>
          </a:p>
          <a:p>
            <a:pPr marL="0" lvl="0" indent="0">
              <a:buNone/>
            </a:pPr>
            <a:r>
              <a:rPr lang="en" dirty="0"/>
              <a:t>Contact no. : +917314853128</a:t>
            </a:r>
            <a:endParaRPr/>
          </a:p>
        </p:txBody>
      </p:sp>
      <p:pic>
        <p:nvPicPr>
          <p:cNvPr id="7" name="Picture 6" descr="SCALIVE D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34" y="928676"/>
            <a:ext cx="2143122" cy="2143122"/>
          </a:xfrm>
          <a:prstGeom prst="rect">
            <a:avLst/>
          </a:prstGeom>
        </p:spPr>
      </p:pic>
      <p:pic>
        <p:nvPicPr>
          <p:cNvPr id="8" name="Picture 7" descr="scalive.png">
            <a:extLst>
              <a:ext uri="{FF2B5EF4-FFF2-40B4-BE49-F238E27FC236}">
                <a16:creationId xmlns:a16="http://schemas.microsoft.com/office/drawing/2014/main" id="{3D272967-9499-426B-B410-D5AE8520A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real world example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203598"/>
            <a:ext cx="741682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Now you </a:t>
            </a:r>
            <a:r>
              <a:rPr lang="en-US" sz="2000" b="1" dirty="0">
                <a:solidFill>
                  <a:srgbClr val="002060"/>
                </a:solidFill>
              </a:rPr>
              <a:t>don’t know </a:t>
            </a:r>
            <a:r>
              <a:rPr lang="en-US" sz="2000" dirty="0"/>
              <a:t>if you will be </a:t>
            </a:r>
            <a:r>
              <a:rPr lang="en-US" sz="2000" b="1" dirty="0">
                <a:solidFill>
                  <a:srgbClr val="C00000"/>
                </a:solidFill>
              </a:rPr>
              <a:t>really able to complete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en-US" sz="2000" dirty="0"/>
              <a:t> until </a:t>
            </a:r>
            <a:r>
              <a:rPr lang="en-US" sz="2000" b="1" dirty="0">
                <a:solidFill>
                  <a:srgbClr val="FF5D5D"/>
                </a:solidFill>
              </a:rPr>
              <a:t>next month</a:t>
            </a:r>
            <a:r>
              <a:rPr lang="en-US" sz="2000" dirty="0"/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You can </a:t>
            </a:r>
            <a:r>
              <a:rPr lang="en-US" sz="2000" dirty="0"/>
              <a:t>either be </a:t>
            </a:r>
            <a:r>
              <a:rPr lang="en-US" sz="2000" b="1" dirty="0">
                <a:solidFill>
                  <a:schemeClr val="accent3"/>
                </a:solidFill>
              </a:rPr>
              <a:t>completing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it or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not</a:t>
            </a:r>
            <a:r>
              <a:rPr lang="en-US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Thus</a:t>
            </a:r>
            <a:r>
              <a:rPr lang="en-US" sz="2000" dirty="0"/>
              <a:t> there are </a:t>
            </a:r>
            <a:r>
              <a:rPr lang="en-US" sz="2000" b="1" dirty="0">
                <a:solidFill>
                  <a:srgbClr val="0070C0"/>
                </a:solidFill>
              </a:rPr>
              <a:t>three possibilities</a:t>
            </a:r>
            <a:r>
              <a:rPr lang="en-US" sz="2000" dirty="0"/>
              <a:t>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Pending</a:t>
            </a:r>
            <a:r>
              <a:rPr lang="en-US" dirty="0"/>
              <a:t>: you </a:t>
            </a:r>
            <a:r>
              <a:rPr lang="en-US" b="1" dirty="0">
                <a:solidFill>
                  <a:srgbClr val="C00000"/>
                </a:solidFill>
              </a:rPr>
              <a:t>don’t know </a:t>
            </a:r>
            <a:r>
              <a:rPr lang="en-US" dirty="0"/>
              <a:t>if you will </a:t>
            </a:r>
            <a:r>
              <a:rPr lang="en-US" b="1" dirty="0">
                <a:solidFill>
                  <a:srgbClr val="00B050"/>
                </a:solidFill>
              </a:rPr>
              <a:t>complete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en-US" dirty="0"/>
              <a:t> by </a:t>
            </a:r>
            <a:r>
              <a:rPr lang="en-US" b="1" dirty="0">
                <a:solidFill>
                  <a:srgbClr val="FF5D5D"/>
                </a:solidFill>
              </a:rPr>
              <a:t>next month</a:t>
            </a:r>
            <a:r>
              <a:rPr lang="en-US" dirty="0"/>
              <a:t>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Fulfilled</a:t>
            </a:r>
            <a:r>
              <a:rPr lang="en-US" dirty="0"/>
              <a:t>: you </a:t>
            </a:r>
            <a:r>
              <a:rPr lang="en-US" b="1" dirty="0">
                <a:solidFill>
                  <a:srgbClr val="00B050"/>
                </a:solidFill>
              </a:rPr>
              <a:t>completed </a:t>
            </a:r>
            <a:r>
              <a:rPr lang="en-US" dirty="0"/>
              <a:t>your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en-US" dirty="0"/>
              <a:t> by the </a:t>
            </a:r>
            <a:r>
              <a:rPr lang="en-US" b="1" dirty="0">
                <a:solidFill>
                  <a:srgbClr val="FF5D5D"/>
                </a:solidFill>
              </a:rPr>
              <a:t>next month</a:t>
            </a:r>
            <a:r>
              <a:rPr lang="en-US" dirty="0"/>
              <a:t>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Rejected</a:t>
            </a:r>
            <a:r>
              <a:rPr lang="en-US" dirty="0"/>
              <a:t>: you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couldn’t complete </a:t>
            </a: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project</a:t>
            </a:r>
            <a:r>
              <a:rPr lang="en-US" dirty="0"/>
              <a:t>.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States of a promise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00B050"/>
                </a:solidFill>
              </a:rPr>
              <a:t>Promise</a:t>
            </a:r>
            <a:r>
              <a:rPr lang="en-US" sz="2000" dirty="0"/>
              <a:t> in </a:t>
            </a:r>
            <a:r>
              <a:rPr lang="en-US" sz="2000" b="1" dirty="0">
                <a:solidFill>
                  <a:schemeClr val="accent1"/>
                </a:solidFill>
              </a:rPr>
              <a:t>JavaScript </a:t>
            </a:r>
            <a:r>
              <a:rPr lang="en-US" sz="2000" dirty="0"/>
              <a:t>just like a </a:t>
            </a:r>
            <a:r>
              <a:rPr lang="en-US" sz="2000" b="1" dirty="0">
                <a:solidFill>
                  <a:srgbClr val="00B050"/>
                </a:solidFill>
              </a:rPr>
              <a:t>promise</a:t>
            </a:r>
            <a:r>
              <a:rPr lang="en-US" sz="2000" dirty="0"/>
              <a:t> in </a:t>
            </a:r>
            <a:r>
              <a:rPr lang="en-US" sz="2000" b="1" dirty="0">
                <a:solidFill>
                  <a:srgbClr val="0070C0"/>
                </a:solidFill>
              </a:rPr>
              <a:t>real-world</a:t>
            </a:r>
            <a:r>
              <a:rPr lang="en-US" sz="2000" dirty="0"/>
              <a:t> has </a:t>
            </a:r>
            <a:r>
              <a:rPr lang="en-US" sz="2000" b="1" dirty="0">
                <a:solidFill>
                  <a:srgbClr val="7030A0"/>
                </a:solidFill>
              </a:rPr>
              <a:t>3 states</a:t>
            </a:r>
            <a:r>
              <a:rPr lang="en-US" sz="2000" dirty="0"/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It can be:</a:t>
            </a:r>
          </a:p>
          <a:p>
            <a:pPr fontAlgn="base"/>
            <a:r>
              <a:rPr lang="en-US" sz="2000" dirty="0"/>
              <a:t> </a:t>
            </a:r>
          </a:p>
          <a:p>
            <a:pPr lvl="1" fontAlgn="base"/>
            <a:r>
              <a:rPr lang="en-US" dirty="0"/>
              <a:t>      1. </a:t>
            </a:r>
            <a:r>
              <a:rPr lang="en-US" b="1" dirty="0">
                <a:solidFill>
                  <a:srgbClr val="002060"/>
                </a:solidFill>
              </a:rPr>
              <a:t>unresolved</a:t>
            </a:r>
            <a:r>
              <a:rPr lang="en-US" dirty="0"/>
              <a:t> (pending), </a:t>
            </a:r>
          </a:p>
          <a:p>
            <a:pPr lvl="1" fontAlgn="base"/>
            <a:endParaRPr lang="en-US" dirty="0"/>
          </a:p>
          <a:p>
            <a:pPr fontAlgn="base"/>
            <a:r>
              <a:rPr lang="en-US" dirty="0"/>
              <a:t>	      2. </a:t>
            </a:r>
            <a:r>
              <a:rPr lang="en-US" b="1" dirty="0">
                <a:solidFill>
                  <a:srgbClr val="00B050"/>
                </a:solidFill>
              </a:rPr>
              <a:t>resolved</a:t>
            </a:r>
            <a:r>
              <a:rPr lang="en-US" dirty="0"/>
              <a:t> (fulfilled), or </a:t>
            </a:r>
          </a:p>
          <a:p>
            <a:pPr fontAlgn="base"/>
            <a:r>
              <a:rPr lang="en-US" dirty="0"/>
              <a:t>	</a:t>
            </a:r>
          </a:p>
          <a:p>
            <a:pPr fontAlgn="base"/>
            <a:r>
              <a:rPr lang="en-US" dirty="0"/>
              <a:t>             3.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rejected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7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States of a promise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9CEFC9-BD11-47A8-AD68-0D85D30E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31640" y="1569192"/>
            <a:ext cx="6480720" cy="28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4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needed for promise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203598"/>
            <a:ext cx="7416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In order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C00000"/>
                </a:solidFill>
              </a:rPr>
              <a:t>work</a:t>
            </a:r>
            <a:r>
              <a:rPr lang="en-US" sz="2000" dirty="0"/>
              <a:t> with </a:t>
            </a:r>
            <a:r>
              <a:rPr lang="en-US" sz="2000" b="1" dirty="0">
                <a:solidFill>
                  <a:srgbClr val="00B050"/>
                </a:solidFill>
              </a:rPr>
              <a:t>Promise</a:t>
            </a:r>
            <a:r>
              <a:rPr lang="en-US" sz="2000" dirty="0"/>
              <a:t> , we </a:t>
            </a:r>
            <a:r>
              <a:rPr lang="en-US" sz="2000" b="1" dirty="0">
                <a:solidFill>
                  <a:srgbClr val="002060"/>
                </a:solidFill>
              </a:rPr>
              <a:t>need</a:t>
            </a:r>
            <a:r>
              <a:rPr lang="en-US" sz="2000" dirty="0"/>
              <a:t> to take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2 steps</a:t>
            </a:r>
            <a:r>
              <a:rPr lang="en-US" sz="2000" dirty="0"/>
              <a:t>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7030A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fontAlgn="base"/>
            <a:endParaRPr lang="en-US" sz="2000" b="1" dirty="0">
              <a:solidFill>
                <a:srgbClr val="7030A0"/>
              </a:solidFill>
            </a:endParaRPr>
          </a:p>
          <a:p>
            <a:pPr fontAlgn="base"/>
            <a:r>
              <a:rPr lang="en-US" sz="2000" b="1" dirty="0">
                <a:solidFill>
                  <a:srgbClr val="7030A0"/>
                </a:solidFill>
              </a:rPr>
              <a:t>	1. Creating A Promise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fontAlgn="base"/>
            <a:r>
              <a:rPr lang="en-US" sz="2000" b="1" dirty="0">
                <a:solidFill>
                  <a:srgbClr val="7030A0"/>
                </a:solidFill>
              </a:rPr>
              <a:t>	2. Consuming A Promise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7030A0"/>
              </a:solidFill>
            </a:endParaRPr>
          </a:p>
          <a:p>
            <a:pPr fontAlgn="base"/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0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1: Creating a promise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To </a:t>
            </a:r>
            <a:r>
              <a:rPr lang="en-US" sz="2000" b="1" dirty="0">
                <a:solidFill>
                  <a:srgbClr val="7030A0"/>
                </a:solidFill>
              </a:rPr>
              <a:t>create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promise</a:t>
            </a:r>
            <a:r>
              <a:rPr lang="en-US" sz="2000" dirty="0"/>
              <a:t> in </a:t>
            </a:r>
            <a:r>
              <a:rPr lang="en-US" sz="2000" b="1" dirty="0">
                <a:solidFill>
                  <a:schemeClr val="accent1"/>
                </a:solidFill>
              </a:rPr>
              <a:t>JavaScript</a:t>
            </a:r>
            <a:r>
              <a:rPr lang="en-US" sz="2000" dirty="0"/>
              <a:t>, we use the </a:t>
            </a:r>
            <a:r>
              <a:rPr lang="en-US" sz="2000" b="1" dirty="0">
                <a:solidFill>
                  <a:srgbClr val="FF5D5D"/>
                </a:solidFill>
              </a:rPr>
              <a:t>Promise </a:t>
            </a:r>
            <a:r>
              <a:rPr lang="en-US" sz="2000" dirty="0"/>
              <a:t>constructor: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67B5C-44ED-4FA3-A0C4-6E762698B8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63688" y="2197115"/>
            <a:ext cx="5400600" cy="24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explanation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5D5D"/>
                </a:solidFill>
              </a:rPr>
              <a:t>Promise</a:t>
            </a:r>
            <a:r>
              <a:rPr lang="en-US" sz="2000" dirty="0"/>
              <a:t> constructor </a:t>
            </a:r>
            <a:r>
              <a:rPr lang="en-US" sz="2000" b="1" dirty="0">
                <a:solidFill>
                  <a:srgbClr val="0070C0"/>
                </a:solidFill>
              </a:rPr>
              <a:t>accepts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7030A0"/>
                </a:solidFill>
              </a:rPr>
              <a:t>function</a:t>
            </a:r>
            <a:r>
              <a:rPr lang="en-US" sz="2000" dirty="0"/>
              <a:t> as an </a:t>
            </a:r>
            <a:r>
              <a:rPr lang="en-US" sz="2000" b="1" dirty="0">
                <a:solidFill>
                  <a:srgbClr val="00B050"/>
                </a:solidFill>
              </a:rPr>
              <a:t>argument</a:t>
            </a:r>
            <a:r>
              <a:rPr lang="en-US" sz="2000" dirty="0"/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This </a:t>
            </a:r>
            <a:r>
              <a:rPr lang="en-US" sz="2000" b="1" dirty="0">
                <a:solidFill>
                  <a:srgbClr val="7030A0"/>
                </a:solidFill>
              </a:rPr>
              <a:t>function</a:t>
            </a:r>
            <a:r>
              <a:rPr lang="en-US" sz="2000" dirty="0"/>
              <a:t> is called the </a:t>
            </a:r>
            <a:r>
              <a:rPr lang="en-US" sz="2000" b="1" u="sng" dirty="0">
                <a:solidFill>
                  <a:srgbClr val="C00000"/>
                </a:solidFill>
              </a:rPr>
              <a:t>executor</a:t>
            </a:r>
            <a:r>
              <a:rPr lang="en-US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u="sng" dirty="0">
                <a:solidFill>
                  <a:srgbClr val="C00000"/>
                </a:solidFill>
              </a:rPr>
              <a:t>executor</a:t>
            </a:r>
            <a:r>
              <a:rPr lang="en-US" sz="2000" dirty="0"/>
              <a:t> accepts </a:t>
            </a:r>
            <a:r>
              <a:rPr lang="en-US" sz="2000" b="1" dirty="0">
                <a:solidFill>
                  <a:srgbClr val="00B050"/>
                </a:solidFill>
              </a:rPr>
              <a:t>two functions </a:t>
            </a:r>
            <a:r>
              <a:rPr lang="en-US" sz="2000" dirty="0"/>
              <a:t>with the </a:t>
            </a:r>
            <a:r>
              <a:rPr lang="en-US" sz="2000" b="1" dirty="0">
                <a:solidFill>
                  <a:srgbClr val="002060"/>
                </a:solidFill>
              </a:rPr>
              <a:t>names</a:t>
            </a:r>
            <a:r>
              <a:rPr lang="en-US" sz="2000" dirty="0"/>
              <a:t>, by convention, </a:t>
            </a:r>
            <a:r>
              <a:rPr lang="en-US" sz="2000" b="1" dirty="0">
                <a:solidFill>
                  <a:srgbClr val="0070C0"/>
                </a:solidFill>
              </a:rPr>
              <a:t>resolve()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0070C0"/>
                </a:solidFill>
              </a:rPr>
              <a:t>reject()</a:t>
            </a:r>
            <a:r>
              <a:rPr lang="en-US" sz="2000" dirty="0"/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0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822</TotalTime>
  <Words>1055</Words>
  <Application>Microsoft Office PowerPoint</Application>
  <PresentationFormat>On-screen Show (16:9)</PresentationFormat>
  <Paragraphs>215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Gill Sans MT</vt:lpstr>
      <vt:lpstr>Arial</vt:lpstr>
      <vt:lpstr>Consolas</vt:lpstr>
      <vt:lpstr>Roboto Slab</vt:lpstr>
      <vt:lpstr>Parcel</vt:lpstr>
      <vt:lpstr> AJAX-4</vt:lpstr>
      <vt:lpstr>What is a promise ?</vt:lpstr>
      <vt:lpstr>A real world example</vt:lpstr>
      <vt:lpstr>A real world example</vt:lpstr>
      <vt:lpstr>States of a promise</vt:lpstr>
      <vt:lpstr>States of a promise</vt:lpstr>
      <vt:lpstr>Steps needed for promise</vt:lpstr>
      <vt:lpstr>Step 1: Creating a promise</vt:lpstr>
      <vt:lpstr>explanation</vt:lpstr>
      <vt:lpstr>explanation</vt:lpstr>
      <vt:lpstr>explanation</vt:lpstr>
      <vt:lpstr>Resolve() and reject() effect</vt:lpstr>
      <vt:lpstr>Points to remember</vt:lpstr>
      <vt:lpstr>Points to remember</vt:lpstr>
      <vt:lpstr>Step 2: Consuming a promise</vt:lpstr>
      <vt:lpstr>Then() method</vt:lpstr>
      <vt:lpstr>Then() method</vt:lpstr>
      <vt:lpstr>Handling only one state</vt:lpstr>
      <vt:lpstr>Handling only one state</vt:lpstr>
      <vt:lpstr>catch() method</vt:lpstr>
      <vt:lpstr>Then() method</vt:lpstr>
      <vt:lpstr>The finally() method</vt:lpstr>
      <vt:lpstr>The finally() method</vt:lpstr>
      <vt:lpstr>The finally() method</vt:lpstr>
      <vt:lpstr>The finally() method</vt:lpstr>
      <vt:lpstr>Exercise 6 </vt:lpstr>
      <vt:lpstr>Desired output</vt:lpstr>
      <vt:lpstr>Desired output</vt:lpstr>
      <vt:lpstr>Exercise 7 </vt:lpstr>
      <vt:lpstr>Exercise 8 </vt:lpstr>
      <vt:lpstr>Exercise 9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dell</dc:creator>
  <cp:lastModifiedBy>Sharma Computer Academy</cp:lastModifiedBy>
  <cp:revision>45</cp:revision>
  <dcterms:modified xsi:type="dcterms:W3CDTF">2022-01-10T14:24:34Z</dcterms:modified>
</cp:coreProperties>
</file>