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811" r:id="rId1"/>
  </p:sldMasterIdLst>
  <p:notesMasterIdLst>
    <p:notesMasterId r:id="rId30"/>
  </p:notesMasterIdLst>
  <p:sldIdLst>
    <p:sldId id="256" r:id="rId2"/>
    <p:sldId id="257" r:id="rId3"/>
    <p:sldId id="384" r:id="rId4"/>
    <p:sldId id="385" r:id="rId5"/>
    <p:sldId id="356" r:id="rId6"/>
    <p:sldId id="355" r:id="rId7"/>
    <p:sldId id="386" r:id="rId8"/>
    <p:sldId id="387" r:id="rId9"/>
    <p:sldId id="357" r:id="rId10"/>
    <p:sldId id="389" r:id="rId11"/>
    <p:sldId id="390" r:id="rId12"/>
    <p:sldId id="388" r:id="rId13"/>
    <p:sldId id="375" r:id="rId14"/>
    <p:sldId id="398" r:id="rId15"/>
    <p:sldId id="399" r:id="rId16"/>
    <p:sldId id="400" r:id="rId17"/>
    <p:sldId id="401" r:id="rId18"/>
    <p:sldId id="397" r:id="rId19"/>
    <p:sldId id="394" r:id="rId20"/>
    <p:sldId id="395" r:id="rId21"/>
    <p:sldId id="391" r:id="rId22"/>
    <p:sldId id="392" r:id="rId23"/>
    <p:sldId id="402" r:id="rId24"/>
    <p:sldId id="393" r:id="rId25"/>
    <p:sldId id="403" r:id="rId26"/>
    <p:sldId id="404" r:id="rId27"/>
    <p:sldId id="396" r:id="rId28"/>
    <p:sldId id="280" r:id="rId29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1"/>
      <p:bold r:id="rId32"/>
      <p:italic r:id="rId33"/>
      <p:boldItalic r:id="rId34"/>
    </p:embeddedFont>
    <p:embeddedFont>
      <p:font typeface="Gill Sans MT" panose="020B0502020104020203" pitchFamily="34" charset="0"/>
      <p:regular r:id="rId35"/>
      <p:bold r:id="rId36"/>
      <p:italic r:id="rId37"/>
      <p:boldItalic r:id="rId38"/>
    </p:embeddedFont>
    <p:embeddedFont>
      <p:font typeface="Roboto Slab" pitchFamily="2" charset="0"/>
      <p:regular r:id="rId39"/>
      <p:bold r:id="rId4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322" y="91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5FD17CD9-7BD9-4A47-9271-949214BFF2A0}"/>
    <pc:docChg chg="modSld">
      <pc:chgData name="Sharma Computer Academy" userId="08476b32c11f4418" providerId="LiveId" clId="{5FD17CD9-7BD9-4A47-9271-949214BFF2A0}" dt="2023-02-03T04:12:23.332" v="113" actId="113"/>
      <pc:docMkLst>
        <pc:docMk/>
      </pc:docMkLst>
      <pc:sldChg chg="modSp mod modAnim">
        <pc:chgData name="Sharma Computer Academy" userId="08476b32c11f4418" providerId="LiveId" clId="{5FD17CD9-7BD9-4A47-9271-949214BFF2A0}" dt="2023-02-03T04:12:23.332" v="113" actId="113"/>
        <pc:sldMkLst>
          <pc:docMk/>
          <pc:sldMk cId="0" sldId="257"/>
        </pc:sldMkLst>
        <pc:spChg chg="mod">
          <ac:chgData name="Sharma Computer Academy" userId="08476b32c11f4418" providerId="LiveId" clId="{5FD17CD9-7BD9-4A47-9271-949214BFF2A0}" dt="2023-02-03T04:12:23.332" v="113" actId="113"/>
          <ac:spMkLst>
            <pc:docMk/>
            <pc:sldMk cId="0" sldId="257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5FD17CD9-7BD9-4A47-9271-949214BFF2A0}" dt="2023-02-01T12:05:34.678" v="1" actId="20577"/>
        <pc:sldMkLst>
          <pc:docMk/>
          <pc:sldMk cId="3911465827" sldId="388"/>
        </pc:sldMkLst>
        <pc:spChg chg="mod">
          <ac:chgData name="Sharma Computer Academy" userId="08476b32c11f4418" providerId="LiveId" clId="{5FD17CD9-7BD9-4A47-9271-949214BFF2A0}" dt="2023-02-01T12:05:34.678" v="1" actId="20577"/>
          <ac:spMkLst>
            <pc:docMk/>
            <pc:sldMk cId="3911465827" sldId="388"/>
            <ac:spMk id="75" creationId="{00000000-0000-0000-0000-000000000000}"/>
          </ac:spMkLst>
        </pc:spChg>
      </pc:sldChg>
      <pc:sldChg chg="modSp mod">
        <pc:chgData name="Sharma Computer Academy" userId="08476b32c11f4418" providerId="LiveId" clId="{5FD17CD9-7BD9-4A47-9271-949214BFF2A0}" dt="2023-02-01T12:05:39.163" v="2" actId="20577"/>
        <pc:sldMkLst>
          <pc:docMk/>
          <pc:sldMk cId="2411717375" sldId="394"/>
        </pc:sldMkLst>
        <pc:spChg chg="mod">
          <ac:chgData name="Sharma Computer Academy" userId="08476b32c11f4418" providerId="LiveId" clId="{5FD17CD9-7BD9-4A47-9271-949214BFF2A0}" dt="2023-02-01T12:05:39.163" v="2" actId="20577"/>
          <ac:spMkLst>
            <pc:docMk/>
            <pc:sldMk cId="2411717375" sldId="394"/>
            <ac:spMk id="75" creationId="{00000000-0000-0000-0000-000000000000}"/>
          </ac:spMkLst>
        </pc:spChg>
      </pc:sldChg>
      <pc:sldChg chg="modSp mod">
        <pc:chgData name="Sharma Computer Academy" userId="08476b32c11f4418" providerId="LiveId" clId="{5FD17CD9-7BD9-4A47-9271-949214BFF2A0}" dt="2023-02-01T12:05:44.579" v="3" actId="20577"/>
        <pc:sldMkLst>
          <pc:docMk/>
          <pc:sldMk cId="30321753" sldId="396"/>
        </pc:sldMkLst>
        <pc:spChg chg="mod">
          <ac:chgData name="Sharma Computer Academy" userId="08476b32c11f4418" providerId="LiveId" clId="{5FD17CD9-7BD9-4A47-9271-949214BFF2A0}" dt="2023-02-01T12:05:44.579" v="3" actId="20577"/>
          <ac:spMkLst>
            <pc:docMk/>
            <pc:sldMk cId="30321753" sldId="396"/>
            <ac:spMk id="75" creationId="{00000000-0000-0000-0000-000000000000}"/>
          </ac:spMkLst>
        </pc:spChg>
      </pc:sldChg>
    </pc:docChg>
  </pc:docChgLst>
  <pc:docChgLst>
    <pc:chgData name="Sharma Computer Academy" userId="08476b32c11f4418" providerId="LiveId" clId="{FB5F6883-1496-4944-A2BD-2D147382BBE9}"/>
    <pc:docChg chg="custSel addSld delSld modSld sldOrd">
      <pc:chgData name="Sharma Computer Academy" userId="08476b32c11f4418" providerId="LiveId" clId="{FB5F6883-1496-4944-A2BD-2D147382BBE9}" dt="2022-01-22T21:29:47.621" v="1860" actId="207"/>
      <pc:docMkLst>
        <pc:docMk/>
      </pc:docMkLst>
      <pc:sldChg chg="modSp mod">
        <pc:chgData name="Sharma Computer Academy" userId="08476b32c11f4418" providerId="LiveId" clId="{FB5F6883-1496-4944-A2BD-2D147382BBE9}" dt="2022-01-17T07:04:36.468" v="0" actId="20577"/>
        <pc:sldMkLst>
          <pc:docMk/>
          <pc:sldMk cId="0" sldId="256"/>
        </pc:sldMkLst>
        <pc:spChg chg="mod">
          <ac:chgData name="Sharma Computer Academy" userId="08476b32c11f4418" providerId="LiveId" clId="{FB5F6883-1496-4944-A2BD-2D147382BBE9}" dt="2022-01-17T07:04:36.468" v="0" actId="20577"/>
          <ac:spMkLst>
            <pc:docMk/>
            <pc:sldMk cId="0" sldId="256"/>
            <ac:spMk id="70" creationId="{00000000-0000-0000-0000-000000000000}"/>
          </ac:spMkLst>
        </pc:spChg>
      </pc:sldChg>
      <pc:sldChg chg="modSp mod modAnim">
        <pc:chgData name="Sharma Computer Academy" userId="08476b32c11f4418" providerId="LiveId" clId="{FB5F6883-1496-4944-A2BD-2D147382BBE9}" dt="2022-01-17T07:39:10.254" v="85" actId="113"/>
        <pc:sldMkLst>
          <pc:docMk/>
          <pc:sldMk cId="0" sldId="257"/>
        </pc:sldMkLst>
        <pc:spChg chg="mod">
          <ac:chgData name="Sharma Computer Academy" userId="08476b32c11f4418" providerId="LiveId" clId="{FB5F6883-1496-4944-A2BD-2D147382BBE9}" dt="2022-01-17T07:39:10.254" v="85" actId="113"/>
          <ac:spMkLst>
            <pc:docMk/>
            <pc:sldMk cId="0" sldId="257"/>
            <ac:spMk id="7" creationId="{00000000-0000-0000-0000-000000000000}"/>
          </ac:spMkLst>
        </pc:spChg>
        <pc:spChg chg="mod">
          <ac:chgData name="Sharma Computer Academy" userId="08476b32c11f4418" providerId="LiveId" clId="{FB5F6883-1496-4944-A2BD-2D147382BBE9}" dt="2022-01-17T07:04:47.671" v="11" actId="20577"/>
          <ac:spMkLst>
            <pc:docMk/>
            <pc:sldMk cId="0" sldId="257"/>
            <ac:spMk id="75" creationId="{00000000-0000-0000-0000-000000000000}"/>
          </ac:spMkLst>
        </pc:spChg>
      </pc:sldChg>
      <pc:sldChg chg="del">
        <pc:chgData name="Sharma Computer Academy" userId="08476b32c11f4418" providerId="LiveId" clId="{FB5F6883-1496-4944-A2BD-2D147382BBE9}" dt="2022-01-17T21:26:38.628" v="1302" actId="47"/>
        <pc:sldMkLst>
          <pc:docMk/>
          <pc:sldMk cId="0" sldId="318"/>
        </pc:sldMkLst>
      </pc:sldChg>
      <pc:sldChg chg="del">
        <pc:chgData name="Sharma Computer Academy" userId="08476b32c11f4418" providerId="LiveId" clId="{FB5F6883-1496-4944-A2BD-2D147382BBE9}" dt="2022-01-17T21:26:38.628" v="1302" actId="47"/>
        <pc:sldMkLst>
          <pc:docMk/>
          <pc:sldMk cId="2115186614" sldId="333"/>
        </pc:sldMkLst>
      </pc:sldChg>
      <pc:sldChg chg="del">
        <pc:chgData name="Sharma Computer Academy" userId="08476b32c11f4418" providerId="LiveId" clId="{FB5F6883-1496-4944-A2BD-2D147382BBE9}" dt="2022-01-17T21:26:38.628" v="1302" actId="47"/>
        <pc:sldMkLst>
          <pc:docMk/>
          <pc:sldMk cId="869369222" sldId="334"/>
        </pc:sldMkLst>
      </pc:sldChg>
      <pc:sldChg chg="del">
        <pc:chgData name="Sharma Computer Academy" userId="08476b32c11f4418" providerId="LiveId" clId="{FB5F6883-1496-4944-A2BD-2D147382BBE9}" dt="2022-01-17T21:26:38.628" v="1302" actId="47"/>
        <pc:sldMkLst>
          <pc:docMk/>
          <pc:sldMk cId="2215741674" sldId="338"/>
        </pc:sldMkLst>
      </pc:sldChg>
      <pc:sldChg chg="del">
        <pc:chgData name="Sharma Computer Academy" userId="08476b32c11f4418" providerId="LiveId" clId="{FB5F6883-1496-4944-A2BD-2D147382BBE9}" dt="2022-01-17T21:26:38.628" v="1302" actId="47"/>
        <pc:sldMkLst>
          <pc:docMk/>
          <pc:sldMk cId="3754945566" sldId="339"/>
        </pc:sldMkLst>
      </pc:sldChg>
      <pc:sldChg chg="del">
        <pc:chgData name="Sharma Computer Academy" userId="08476b32c11f4418" providerId="LiveId" clId="{FB5F6883-1496-4944-A2BD-2D147382BBE9}" dt="2022-01-17T21:26:38.628" v="1302" actId="47"/>
        <pc:sldMkLst>
          <pc:docMk/>
          <pc:sldMk cId="3775788116" sldId="340"/>
        </pc:sldMkLst>
      </pc:sldChg>
      <pc:sldChg chg="del">
        <pc:chgData name="Sharma Computer Academy" userId="08476b32c11f4418" providerId="LiveId" clId="{FB5F6883-1496-4944-A2BD-2D147382BBE9}" dt="2022-01-17T21:26:38.628" v="1302" actId="47"/>
        <pc:sldMkLst>
          <pc:docMk/>
          <pc:sldMk cId="2893252714" sldId="351"/>
        </pc:sldMkLst>
      </pc:sldChg>
      <pc:sldChg chg="modSp mod modAnim">
        <pc:chgData name="Sharma Computer Academy" userId="08476b32c11f4418" providerId="LiveId" clId="{FB5F6883-1496-4944-A2BD-2D147382BBE9}" dt="2022-01-18T08:20:58.645" v="1303" actId="113"/>
        <pc:sldMkLst>
          <pc:docMk/>
          <pc:sldMk cId="46022599" sldId="355"/>
        </pc:sldMkLst>
        <pc:spChg chg="mod">
          <ac:chgData name="Sharma Computer Academy" userId="08476b32c11f4418" providerId="LiveId" clId="{FB5F6883-1496-4944-A2BD-2D147382BBE9}" dt="2022-01-18T08:20:58.645" v="1303" actId="113"/>
          <ac:spMkLst>
            <pc:docMk/>
            <pc:sldMk cId="46022599" sldId="355"/>
            <ac:spMk id="7" creationId="{00000000-0000-0000-0000-000000000000}"/>
          </ac:spMkLst>
        </pc:spChg>
        <pc:spChg chg="mod">
          <ac:chgData name="Sharma Computer Academy" userId="08476b32c11f4418" providerId="LiveId" clId="{FB5F6883-1496-4944-A2BD-2D147382BBE9}" dt="2022-01-17T19:44:49.467" v="293" actId="20577"/>
          <ac:spMkLst>
            <pc:docMk/>
            <pc:sldMk cId="46022599" sldId="355"/>
            <ac:spMk id="75" creationId="{00000000-0000-0000-0000-000000000000}"/>
          </ac:spMkLst>
        </pc:spChg>
      </pc:sldChg>
      <pc:sldChg chg="modSp mod modAnim">
        <pc:chgData name="Sharma Computer Academy" userId="08476b32c11f4418" providerId="LiveId" clId="{FB5F6883-1496-4944-A2BD-2D147382BBE9}" dt="2022-01-17T07:49:52.170" v="271" actId="113"/>
        <pc:sldMkLst>
          <pc:docMk/>
          <pc:sldMk cId="2920381046" sldId="356"/>
        </pc:sldMkLst>
        <pc:spChg chg="mod">
          <ac:chgData name="Sharma Computer Academy" userId="08476b32c11f4418" providerId="LiveId" clId="{FB5F6883-1496-4944-A2BD-2D147382BBE9}" dt="2022-01-17T07:49:52.170" v="271" actId="113"/>
          <ac:spMkLst>
            <pc:docMk/>
            <pc:sldMk cId="2920381046" sldId="356"/>
            <ac:spMk id="7" creationId="{00000000-0000-0000-0000-000000000000}"/>
          </ac:spMkLst>
        </pc:spChg>
        <pc:spChg chg="mod">
          <ac:chgData name="Sharma Computer Academy" userId="08476b32c11f4418" providerId="LiveId" clId="{FB5F6883-1496-4944-A2BD-2D147382BBE9}" dt="2022-01-17T07:47:38.083" v="230" actId="255"/>
          <ac:spMkLst>
            <pc:docMk/>
            <pc:sldMk cId="2920381046" sldId="356"/>
            <ac:spMk id="75" creationId="{00000000-0000-0000-0000-000000000000}"/>
          </ac:spMkLst>
        </pc:spChg>
      </pc:sldChg>
      <pc:sldChg chg="addSp modSp mod modAnim">
        <pc:chgData name="Sharma Computer Academy" userId="08476b32c11f4418" providerId="LiveId" clId="{FB5F6883-1496-4944-A2BD-2D147382BBE9}" dt="2022-01-17T20:24:27.240" v="729" actId="14826"/>
        <pc:sldMkLst>
          <pc:docMk/>
          <pc:sldMk cId="3791673612" sldId="357"/>
        </pc:sldMkLst>
        <pc:spChg chg="mod">
          <ac:chgData name="Sharma Computer Academy" userId="08476b32c11f4418" providerId="LiveId" clId="{FB5F6883-1496-4944-A2BD-2D147382BBE9}" dt="2022-01-17T20:08:21.734" v="588" actId="5793"/>
          <ac:spMkLst>
            <pc:docMk/>
            <pc:sldMk cId="3791673612" sldId="357"/>
            <ac:spMk id="7" creationId="{00000000-0000-0000-0000-000000000000}"/>
          </ac:spMkLst>
        </pc:spChg>
        <pc:spChg chg="mod">
          <ac:chgData name="Sharma Computer Academy" userId="08476b32c11f4418" providerId="LiveId" clId="{FB5F6883-1496-4944-A2BD-2D147382BBE9}" dt="2022-01-17T20:08:17.885" v="586" actId="20577"/>
          <ac:spMkLst>
            <pc:docMk/>
            <pc:sldMk cId="3791673612" sldId="357"/>
            <ac:spMk id="75" creationId="{00000000-0000-0000-0000-000000000000}"/>
          </ac:spMkLst>
        </pc:spChg>
        <pc:picChg chg="add mod">
          <ac:chgData name="Sharma Computer Academy" userId="08476b32c11f4418" providerId="LiveId" clId="{FB5F6883-1496-4944-A2BD-2D147382BBE9}" dt="2022-01-17T20:24:27.240" v="729" actId="14826"/>
          <ac:picMkLst>
            <pc:docMk/>
            <pc:sldMk cId="3791673612" sldId="357"/>
            <ac:picMk id="3" creationId="{AB77BA53-22CA-470A-8E4F-44313DB7BF2A}"/>
          </ac:picMkLst>
        </pc:picChg>
      </pc:sldChg>
      <pc:sldChg chg="del">
        <pc:chgData name="Sharma Computer Academy" userId="08476b32c11f4418" providerId="LiveId" clId="{FB5F6883-1496-4944-A2BD-2D147382BBE9}" dt="2022-01-17T21:26:38.628" v="1302" actId="47"/>
        <pc:sldMkLst>
          <pc:docMk/>
          <pc:sldMk cId="423547817" sldId="358"/>
        </pc:sldMkLst>
      </pc:sldChg>
      <pc:sldChg chg="del">
        <pc:chgData name="Sharma Computer Academy" userId="08476b32c11f4418" providerId="LiveId" clId="{FB5F6883-1496-4944-A2BD-2D147382BBE9}" dt="2022-01-17T21:26:38.628" v="1302" actId="47"/>
        <pc:sldMkLst>
          <pc:docMk/>
          <pc:sldMk cId="1348500503" sldId="359"/>
        </pc:sldMkLst>
      </pc:sldChg>
      <pc:sldChg chg="del">
        <pc:chgData name="Sharma Computer Academy" userId="08476b32c11f4418" providerId="LiveId" clId="{FB5F6883-1496-4944-A2BD-2D147382BBE9}" dt="2022-01-17T21:26:38.628" v="1302" actId="47"/>
        <pc:sldMkLst>
          <pc:docMk/>
          <pc:sldMk cId="2586747051" sldId="360"/>
        </pc:sldMkLst>
      </pc:sldChg>
      <pc:sldChg chg="del">
        <pc:chgData name="Sharma Computer Academy" userId="08476b32c11f4418" providerId="LiveId" clId="{FB5F6883-1496-4944-A2BD-2D147382BBE9}" dt="2022-01-17T21:26:38.628" v="1302" actId="47"/>
        <pc:sldMkLst>
          <pc:docMk/>
          <pc:sldMk cId="2681206562" sldId="361"/>
        </pc:sldMkLst>
      </pc:sldChg>
      <pc:sldChg chg="del">
        <pc:chgData name="Sharma Computer Academy" userId="08476b32c11f4418" providerId="LiveId" clId="{FB5F6883-1496-4944-A2BD-2D147382BBE9}" dt="2022-01-17T21:26:38.628" v="1302" actId="47"/>
        <pc:sldMkLst>
          <pc:docMk/>
          <pc:sldMk cId="3585871763" sldId="362"/>
        </pc:sldMkLst>
      </pc:sldChg>
      <pc:sldChg chg="del">
        <pc:chgData name="Sharma Computer Academy" userId="08476b32c11f4418" providerId="LiveId" clId="{FB5F6883-1496-4944-A2BD-2D147382BBE9}" dt="2022-01-17T21:26:38.628" v="1302" actId="47"/>
        <pc:sldMkLst>
          <pc:docMk/>
          <pc:sldMk cId="2022411990" sldId="363"/>
        </pc:sldMkLst>
      </pc:sldChg>
      <pc:sldChg chg="del">
        <pc:chgData name="Sharma Computer Academy" userId="08476b32c11f4418" providerId="LiveId" clId="{FB5F6883-1496-4944-A2BD-2D147382BBE9}" dt="2022-01-17T21:26:38.628" v="1302" actId="47"/>
        <pc:sldMkLst>
          <pc:docMk/>
          <pc:sldMk cId="3853106387" sldId="364"/>
        </pc:sldMkLst>
      </pc:sldChg>
      <pc:sldChg chg="del">
        <pc:chgData name="Sharma Computer Academy" userId="08476b32c11f4418" providerId="LiveId" clId="{FB5F6883-1496-4944-A2BD-2D147382BBE9}" dt="2022-01-17T21:26:38.628" v="1302" actId="47"/>
        <pc:sldMkLst>
          <pc:docMk/>
          <pc:sldMk cId="12269804" sldId="365"/>
        </pc:sldMkLst>
      </pc:sldChg>
      <pc:sldChg chg="del">
        <pc:chgData name="Sharma Computer Academy" userId="08476b32c11f4418" providerId="LiveId" clId="{FB5F6883-1496-4944-A2BD-2D147382BBE9}" dt="2022-01-17T21:26:38.628" v="1302" actId="47"/>
        <pc:sldMkLst>
          <pc:docMk/>
          <pc:sldMk cId="3470948142" sldId="366"/>
        </pc:sldMkLst>
      </pc:sldChg>
      <pc:sldChg chg="del">
        <pc:chgData name="Sharma Computer Academy" userId="08476b32c11f4418" providerId="LiveId" clId="{FB5F6883-1496-4944-A2BD-2D147382BBE9}" dt="2022-01-17T21:26:38.628" v="1302" actId="47"/>
        <pc:sldMkLst>
          <pc:docMk/>
          <pc:sldMk cId="4219430290" sldId="367"/>
        </pc:sldMkLst>
      </pc:sldChg>
      <pc:sldChg chg="del">
        <pc:chgData name="Sharma Computer Academy" userId="08476b32c11f4418" providerId="LiveId" clId="{FB5F6883-1496-4944-A2BD-2D147382BBE9}" dt="2022-01-17T21:26:38.628" v="1302" actId="47"/>
        <pc:sldMkLst>
          <pc:docMk/>
          <pc:sldMk cId="850982055" sldId="368"/>
        </pc:sldMkLst>
      </pc:sldChg>
      <pc:sldChg chg="del">
        <pc:chgData name="Sharma Computer Academy" userId="08476b32c11f4418" providerId="LiveId" clId="{FB5F6883-1496-4944-A2BD-2D147382BBE9}" dt="2022-01-17T21:26:38.628" v="1302" actId="47"/>
        <pc:sldMkLst>
          <pc:docMk/>
          <pc:sldMk cId="1121259651" sldId="369"/>
        </pc:sldMkLst>
      </pc:sldChg>
      <pc:sldChg chg="del">
        <pc:chgData name="Sharma Computer Academy" userId="08476b32c11f4418" providerId="LiveId" clId="{FB5F6883-1496-4944-A2BD-2D147382BBE9}" dt="2022-01-17T21:26:38.628" v="1302" actId="47"/>
        <pc:sldMkLst>
          <pc:docMk/>
          <pc:sldMk cId="1331261817" sldId="370"/>
        </pc:sldMkLst>
      </pc:sldChg>
      <pc:sldChg chg="del">
        <pc:chgData name="Sharma Computer Academy" userId="08476b32c11f4418" providerId="LiveId" clId="{FB5F6883-1496-4944-A2BD-2D147382BBE9}" dt="2022-01-17T21:26:38.628" v="1302" actId="47"/>
        <pc:sldMkLst>
          <pc:docMk/>
          <pc:sldMk cId="3254104936" sldId="372"/>
        </pc:sldMkLst>
      </pc:sldChg>
      <pc:sldChg chg="del">
        <pc:chgData name="Sharma Computer Academy" userId="08476b32c11f4418" providerId="LiveId" clId="{FB5F6883-1496-4944-A2BD-2D147382BBE9}" dt="2022-01-17T21:26:38.628" v="1302" actId="47"/>
        <pc:sldMkLst>
          <pc:docMk/>
          <pc:sldMk cId="1951270861" sldId="373"/>
        </pc:sldMkLst>
      </pc:sldChg>
      <pc:sldChg chg="del">
        <pc:chgData name="Sharma Computer Academy" userId="08476b32c11f4418" providerId="LiveId" clId="{FB5F6883-1496-4944-A2BD-2D147382BBE9}" dt="2022-01-17T21:26:38.628" v="1302" actId="47"/>
        <pc:sldMkLst>
          <pc:docMk/>
          <pc:sldMk cId="820272630" sldId="374"/>
        </pc:sldMkLst>
      </pc:sldChg>
      <pc:sldChg chg="modSp mod ord modAnim">
        <pc:chgData name="Sharma Computer Academy" userId="08476b32c11f4418" providerId="LiveId" clId="{FB5F6883-1496-4944-A2BD-2D147382BBE9}" dt="2022-01-22T20:50:48.079" v="1516" actId="113"/>
        <pc:sldMkLst>
          <pc:docMk/>
          <pc:sldMk cId="2125808916" sldId="375"/>
        </pc:sldMkLst>
        <pc:spChg chg="mod">
          <ac:chgData name="Sharma Computer Academy" userId="08476b32c11f4418" providerId="LiveId" clId="{FB5F6883-1496-4944-A2BD-2D147382BBE9}" dt="2022-01-22T20:50:48.079" v="1516" actId="113"/>
          <ac:spMkLst>
            <pc:docMk/>
            <pc:sldMk cId="2125808916" sldId="375"/>
            <ac:spMk id="7" creationId="{00000000-0000-0000-0000-000000000000}"/>
          </ac:spMkLst>
        </pc:spChg>
        <pc:spChg chg="mod">
          <ac:chgData name="Sharma Computer Academy" userId="08476b32c11f4418" providerId="LiveId" clId="{FB5F6883-1496-4944-A2BD-2D147382BBE9}" dt="2022-01-17T20:28:31.161" v="756" actId="20577"/>
          <ac:spMkLst>
            <pc:docMk/>
            <pc:sldMk cId="2125808916" sldId="375"/>
            <ac:spMk id="75" creationId="{00000000-0000-0000-0000-000000000000}"/>
          </ac:spMkLst>
        </pc:spChg>
      </pc:sldChg>
      <pc:sldChg chg="del">
        <pc:chgData name="Sharma Computer Academy" userId="08476b32c11f4418" providerId="LiveId" clId="{FB5F6883-1496-4944-A2BD-2D147382BBE9}" dt="2022-01-17T21:26:38.628" v="1302" actId="47"/>
        <pc:sldMkLst>
          <pc:docMk/>
          <pc:sldMk cId="2342362989" sldId="376"/>
        </pc:sldMkLst>
      </pc:sldChg>
      <pc:sldChg chg="del">
        <pc:chgData name="Sharma Computer Academy" userId="08476b32c11f4418" providerId="LiveId" clId="{FB5F6883-1496-4944-A2BD-2D147382BBE9}" dt="2022-01-17T21:26:38.628" v="1302" actId="47"/>
        <pc:sldMkLst>
          <pc:docMk/>
          <pc:sldMk cId="930800857" sldId="377"/>
        </pc:sldMkLst>
      </pc:sldChg>
      <pc:sldChg chg="del">
        <pc:chgData name="Sharma Computer Academy" userId="08476b32c11f4418" providerId="LiveId" clId="{FB5F6883-1496-4944-A2BD-2D147382BBE9}" dt="2022-01-17T21:26:38.628" v="1302" actId="47"/>
        <pc:sldMkLst>
          <pc:docMk/>
          <pc:sldMk cId="4216539278" sldId="378"/>
        </pc:sldMkLst>
      </pc:sldChg>
      <pc:sldChg chg="del">
        <pc:chgData name="Sharma Computer Academy" userId="08476b32c11f4418" providerId="LiveId" clId="{FB5F6883-1496-4944-A2BD-2D147382BBE9}" dt="2022-01-17T21:26:38.628" v="1302" actId="47"/>
        <pc:sldMkLst>
          <pc:docMk/>
          <pc:sldMk cId="3312719589" sldId="379"/>
        </pc:sldMkLst>
      </pc:sldChg>
      <pc:sldChg chg="del">
        <pc:chgData name="Sharma Computer Academy" userId="08476b32c11f4418" providerId="LiveId" clId="{FB5F6883-1496-4944-A2BD-2D147382BBE9}" dt="2022-01-17T21:26:38.628" v="1302" actId="47"/>
        <pc:sldMkLst>
          <pc:docMk/>
          <pc:sldMk cId="2761856918" sldId="380"/>
        </pc:sldMkLst>
      </pc:sldChg>
      <pc:sldChg chg="del">
        <pc:chgData name="Sharma Computer Academy" userId="08476b32c11f4418" providerId="LiveId" clId="{FB5F6883-1496-4944-A2BD-2D147382BBE9}" dt="2022-01-17T21:26:38.628" v="1302" actId="47"/>
        <pc:sldMkLst>
          <pc:docMk/>
          <pc:sldMk cId="440367317" sldId="381"/>
        </pc:sldMkLst>
      </pc:sldChg>
      <pc:sldChg chg="del">
        <pc:chgData name="Sharma Computer Academy" userId="08476b32c11f4418" providerId="LiveId" clId="{FB5F6883-1496-4944-A2BD-2D147382BBE9}" dt="2022-01-17T21:26:38.628" v="1302" actId="47"/>
        <pc:sldMkLst>
          <pc:docMk/>
          <pc:sldMk cId="3825937356" sldId="382"/>
        </pc:sldMkLst>
      </pc:sldChg>
      <pc:sldChg chg="del">
        <pc:chgData name="Sharma Computer Academy" userId="08476b32c11f4418" providerId="LiveId" clId="{FB5F6883-1496-4944-A2BD-2D147382BBE9}" dt="2022-01-17T21:26:38.628" v="1302" actId="47"/>
        <pc:sldMkLst>
          <pc:docMk/>
          <pc:sldMk cId="341642389" sldId="383"/>
        </pc:sldMkLst>
      </pc:sldChg>
      <pc:sldChg chg="modSp add mod modAnim">
        <pc:chgData name="Sharma Computer Academy" userId="08476b32c11f4418" providerId="LiveId" clId="{FB5F6883-1496-4944-A2BD-2D147382BBE9}" dt="2022-01-17T07:42:16.376" v="128" actId="20577"/>
        <pc:sldMkLst>
          <pc:docMk/>
          <pc:sldMk cId="414883274" sldId="384"/>
        </pc:sldMkLst>
        <pc:spChg chg="mod">
          <ac:chgData name="Sharma Computer Academy" userId="08476b32c11f4418" providerId="LiveId" clId="{FB5F6883-1496-4944-A2BD-2D147382BBE9}" dt="2022-01-17T07:42:16.376" v="128" actId="20577"/>
          <ac:spMkLst>
            <pc:docMk/>
            <pc:sldMk cId="414883274" sldId="384"/>
            <ac:spMk id="7" creationId="{00000000-0000-0000-0000-000000000000}"/>
          </ac:spMkLst>
        </pc:spChg>
        <pc:spChg chg="mod">
          <ac:chgData name="Sharma Computer Academy" userId="08476b32c11f4418" providerId="LiveId" clId="{FB5F6883-1496-4944-A2BD-2D147382BBE9}" dt="2022-01-17T07:39:34.124" v="108" actId="20577"/>
          <ac:spMkLst>
            <pc:docMk/>
            <pc:sldMk cId="414883274" sldId="384"/>
            <ac:spMk id="75" creationId="{00000000-0000-0000-0000-000000000000}"/>
          </ac:spMkLst>
        </pc:spChg>
      </pc:sldChg>
      <pc:sldChg chg="addSp delSp modSp add mod delAnim modAnim">
        <pc:chgData name="Sharma Computer Academy" userId="08476b32c11f4418" providerId="LiveId" clId="{FB5F6883-1496-4944-A2BD-2D147382BBE9}" dt="2022-01-17T07:46:46.026" v="188"/>
        <pc:sldMkLst>
          <pc:docMk/>
          <pc:sldMk cId="1109259717" sldId="385"/>
        </pc:sldMkLst>
        <pc:spChg chg="del mod">
          <ac:chgData name="Sharma Computer Academy" userId="08476b32c11f4418" providerId="LiveId" clId="{FB5F6883-1496-4944-A2BD-2D147382BBE9}" dt="2022-01-17T07:43:40.302" v="134"/>
          <ac:spMkLst>
            <pc:docMk/>
            <pc:sldMk cId="1109259717" sldId="385"/>
            <ac:spMk id="7" creationId="{00000000-0000-0000-0000-000000000000}"/>
          </ac:spMkLst>
        </pc:spChg>
        <pc:spChg chg="add mod">
          <ac:chgData name="Sharma Computer Academy" userId="08476b32c11f4418" providerId="LiveId" clId="{FB5F6883-1496-4944-A2BD-2D147382BBE9}" dt="2022-01-17T07:46:27.587" v="185" actId="255"/>
          <ac:spMkLst>
            <pc:docMk/>
            <pc:sldMk cId="1109259717" sldId="385"/>
            <ac:spMk id="9" creationId="{34C0B54F-3966-44DD-83D4-BAA86A52317C}"/>
          </ac:spMkLst>
        </pc:spChg>
        <pc:spChg chg="mod">
          <ac:chgData name="Sharma Computer Academy" userId="08476b32c11f4418" providerId="LiveId" clId="{FB5F6883-1496-4944-A2BD-2D147382BBE9}" dt="2022-01-17T07:43:58.214" v="149" actId="20577"/>
          <ac:spMkLst>
            <pc:docMk/>
            <pc:sldMk cId="1109259717" sldId="385"/>
            <ac:spMk id="75" creationId="{00000000-0000-0000-0000-000000000000}"/>
          </ac:spMkLst>
        </pc:spChg>
        <pc:picChg chg="add mod">
          <ac:chgData name="Sharma Computer Academy" userId="08476b32c11f4418" providerId="LiveId" clId="{FB5F6883-1496-4944-A2BD-2D147382BBE9}" dt="2022-01-17T07:44:37.308" v="150" actId="1076"/>
          <ac:picMkLst>
            <pc:docMk/>
            <pc:sldMk cId="1109259717" sldId="385"/>
            <ac:picMk id="3" creationId="{EE86B124-23BC-42CF-B81A-509157D48F83}"/>
          </ac:picMkLst>
        </pc:picChg>
      </pc:sldChg>
      <pc:sldChg chg="modSp add mod modAnim">
        <pc:chgData name="Sharma Computer Academy" userId="08476b32c11f4418" providerId="LiveId" clId="{FB5F6883-1496-4944-A2BD-2D147382BBE9}" dt="2022-01-17T19:57:01.604" v="573" actId="255"/>
        <pc:sldMkLst>
          <pc:docMk/>
          <pc:sldMk cId="480578736" sldId="386"/>
        </pc:sldMkLst>
        <pc:spChg chg="mod">
          <ac:chgData name="Sharma Computer Academy" userId="08476b32c11f4418" providerId="LiveId" clId="{FB5F6883-1496-4944-A2BD-2D147382BBE9}" dt="2022-01-17T19:53:55.937" v="463" actId="5793"/>
          <ac:spMkLst>
            <pc:docMk/>
            <pc:sldMk cId="480578736" sldId="386"/>
            <ac:spMk id="7" creationId="{00000000-0000-0000-0000-000000000000}"/>
          </ac:spMkLst>
        </pc:spChg>
        <pc:spChg chg="mod">
          <ac:chgData name="Sharma Computer Academy" userId="08476b32c11f4418" providerId="LiveId" clId="{FB5F6883-1496-4944-A2BD-2D147382BBE9}" dt="2022-01-17T19:57:01.604" v="573" actId="255"/>
          <ac:spMkLst>
            <pc:docMk/>
            <pc:sldMk cId="480578736" sldId="386"/>
            <ac:spMk id="75" creationId="{00000000-0000-0000-0000-000000000000}"/>
          </ac:spMkLst>
        </pc:spChg>
      </pc:sldChg>
      <pc:sldChg chg="modSp add mod modAnim">
        <pc:chgData name="Sharma Computer Academy" userId="08476b32c11f4418" providerId="LiveId" clId="{FB5F6883-1496-4944-A2BD-2D147382BBE9}" dt="2022-01-17T19:57:13.848" v="575" actId="255"/>
        <pc:sldMkLst>
          <pc:docMk/>
          <pc:sldMk cId="310743763" sldId="387"/>
        </pc:sldMkLst>
        <pc:spChg chg="mod">
          <ac:chgData name="Sharma Computer Academy" userId="08476b32c11f4418" providerId="LiveId" clId="{FB5F6883-1496-4944-A2BD-2D147382BBE9}" dt="2022-01-17T19:56:36.244" v="544" actId="20577"/>
          <ac:spMkLst>
            <pc:docMk/>
            <pc:sldMk cId="310743763" sldId="387"/>
            <ac:spMk id="7" creationId="{00000000-0000-0000-0000-000000000000}"/>
          </ac:spMkLst>
        </pc:spChg>
        <pc:spChg chg="mod">
          <ac:chgData name="Sharma Computer Academy" userId="08476b32c11f4418" providerId="LiveId" clId="{FB5F6883-1496-4944-A2BD-2D147382BBE9}" dt="2022-01-17T19:57:13.848" v="575" actId="255"/>
          <ac:spMkLst>
            <pc:docMk/>
            <pc:sldMk cId="310743763" sldId="387"/>
            <ac:spMk id="75" creationId="{00000000-0000-0000-0000-000000000000}"/>
          </ac:spMkLst>
        </pc:spChg>
      </pc:sldChg>
      <pc:sldChg chg="modSp mod modAnim">
        <pc:chgData name="Sharma Computer Academy" userId="08476b32c11f4418" providerId="LiveId" clId="{FB5F6883-1496-4944-A2BD-2D147382BBE9}" dt="2022-01-17T21:06:33.097" v="1300" actId="6549"/>
        <pc:sldMkLst>
          <pc:docMk/>
          <pc:sldMk cId="3911465827" sldId="388"/>
        </pc:sldMkLst>
        <pc:spChg chg="mod">
          <ac:chgData name="Sharma Computer Academy" userId="08476b32c11f4418" providerId="LiveId" clId="{FB5F6883-1496-4944-A2BD-2D147382BBE9}" dt="2022-01-17T21:06:33.097" v="1300" actId="6549"/>
          <ac:spMkLst>
            <pc:docMk/>
            <pc:sldMk cId="3911465827" sldId="388"/>
            <ac:spMk id="10" creationId="{00000000-0000-0000-0000-000000000000}"/>
          </ac:spMkLst>
        </pc:spChg>
        <pc:spChg chg="mod">
          <ac:chgData name="Sharma Computer Academy" userId="08476b32c11f4418" providerId="LiveId" clId="{FB5F6883-1496-4944-A2BD-2D147382BBE9}" dt="2022-01-17T20:10:06.584" v="594" actId="20577"/>
          <ac:spMkLst>
            <pc:docMk/>
            <pc:sldMk cId="3911465827" sldId="388"/>
            <ac:spMk id="75" creationId="{00000000-0000-0000-0000-000000000000}"/>
          </ac:spMkLst>
        </pc:spChg>
      </pc:sldChg>
      <pc:sldChg chg="modSp add mod ord modAnim">
        <pc:chgData name="Sharma Computer Academy" userId="08476b32c11f4418" providerId="LiveId" clId="{FB5F6883-1496-4944-A2BD-2D147382BBE9}" dt="2022-01-17T20:18:05.825" v="728" actId="113"/>
        <pc:sldMkLst>
          <pc:docMk/>
          <pc:sldMk cId="3751994450" sldId="389"/>
        </pc:sldMkLst>
        <pc:spChg chg="mod">
          <ac:chgData name="Sharma Computer Academy" userId="08476b32c11f4418" providerId="LiveId" clId="{FB5F6883-1496-4944-A2BD-2D147382BBE9}" dt="2022-01-17T20:18:05.825" v="728" actId="113"/>
          <ac:spMkLst>
            <pc:docMk/>
            <pc:sldMk cId="3751994450" sldId="389"/>
            <ac:spMk id="7" creationId="{00000000-0000-0000-0000-000000000000}"/>
          </ac:spMkLst>
        </pc:spChg>
        <pc:spChg chg="mod">
          <ac:chgData name="Sharma Computer Academy" userId="08476b32c11f4418" providerId="LiveId" clId="{FB5F6883-1496-4944-A2BD-2D147382BBE9}" dt="2022-01-17T20:16:03.763" v="689" actId="20577"/>
          <ac:spMkLst>
            <pc:docMk/>
            <pc:sldMk cId="3751994450" sldId="389"/>
            <ac:spMk id="75" creationId="{00000000-0000-0000-0000-000000000000}"/>
          </ac:spMkLst>
        </pc:spChg>
      </pc:sldChg>
      <pc:sldChg chg="modSp mod">
        <pc:chgData name="Sharma Computer Academy" userId="08476b32c11f4418" providerId="LiveId" clId="{FB5F6883-1496-4944-A2BD-2D147382BBE9}" dt="2022-01-17T20:26:12.473" v="737" actId="14100"/>
        <pc:sldMkLst>
          <pc:docMk/>
          <pc:sldMk cId="2574406951" sldId="390"/>
        </pc:sldMkLst>
        <pc:picChg chg="mod">
          <ac:chgData name="Sharma Computer Academy" userId="08476b32c11f4418" providerId="LiveId" clId="{FB5F6883-1496-4944-A2BD-2D147382BBE9}" dt="2022-01-17T20:26:12.473" v="737" actId="14100"/>
          <ac:picMkLst>
            <pc:docMk/>
            <pc:sldMk cId="2574406951" sldId="390"/>
            <ac:picMk id="3" creationId="{AB77BA53-22CA-470A-8E4F-44313DB7BF2A}"/>
          </ac:picMkLst>
        </pc:picChg>
      </pc:sldChg>
      <pc:sldChg chg="modSp add mod modAnim">
        <pc:chgData name="Sharma Computer Academy" userId="08476b32c11f4418" providerId="LiveId" clId="{FB5F6883-1496-4944-A2BD-2D147382BBE9}" dt="2022-01-22T21:00:57.632" v="1690" actId="6549"/>
        <pc:sldMkLst>
          <pc:docMk/>
          <pc:sldMk cId="4159030007" sldId="391"/>
        </pc:sldMkLst>
        <pc:spChg chg="mod">
          <ac:chgData name="Sharma Computer Academy" userId="08476b32c11f4418" providerId="LiveId" clId="{FB5F6883-1496-4944-A2BD-2D147382BBE9}" dt="2022-01-22T21:00:57.632" v="1690" actId="6549"/>
          <ac:spMkLst>
            <pc:docMk/>
            <pc:sldMk cId="4159030007" sldId="391"/>
            <ac:spMk id="7" creationId="{00000000-0000-0000-0000-000000000000}"/>
          </ac:spMkLst>
        </pc:spChg>
        <pc:spChg chg="mod">
          <ac:chgData name="Sharma Computer Academy" userId="08476b32c11f4418" providerId="LiveId" clId="{FB5F6883-1496-4944-A2BD-2D147382BBE9}" dt="2022-01-22T21:00:53.962" v="1689" actId="20577"/>
          <ac:spMkLst>
            <pc:docMk/>
            <pc:sldMk cId="4159030007" sldId="391"/>
            <ac:spMk id="75" creationId="{00000000-0000-0000-0000-000000000000}"/>
          </ac:spMkLst>
        </pc:spChg>
      </pc:sldChg>
      <pc:sldChg chg="modSp mod ord">
        <pc:chgData name="Sharma Computer Academy" userId="08476b32c11f4418" providerId="LiveId" clId="{FB5F6883-1496-4944-A2BD-2D147382BBE9}" dt="2022-01-22T21:14:17.412" v="1700"/>
        <pc:sldMkLst>
          <pc:docMk/>
          <pc:sldMk cId="1060316152" sldId="392"/>
        </pc:sldMkLst>
        <pc:spChg chg="mod">
          <ac:chgData name="Sharma Computer Academy" userId="08476b32c11f4418" providerId="LiveId" clId="{FB5F6883-1496-4944-A2BD-2D147382BBE9}" dt="2022-01-22T21:14:17.412" v="1700"/>
          <ac:spMkLst>
            <pc:docMk/>
            <pc:sldMk cId="1060316152" sldId="392"/>
            <ac:spMk id="75" creationId="{00000000-0000-0000-0000-000000000000}"/>
          </ac:spMkLst>
        </pc:spChg>
        <pc:picChg chg="mod">
          <ac:chgData name="Sharma Computer Academy" userId="08476b32c11f4418" providerId="LiveId" clId="{FB5F6883-1496-4944-A2BD-2D147382BBE9}" dt="2022-01-22T21:12:21.483" v="1694" actId="14100"/>
          <ac:picMkLst>
            <pc:docMk/>
            <pc:sldMk cId="1060316152" sldId="392"/>
            <ac:picMk id="3" creationId="{AB77BA53-22CA-470A-8E4F-44313DB7BF2A}"/>
          </ac:picMkLst>
        </pc:picChg>
      </pc:sldChg>
      <pc:sldChg chg="modSp add mod ord modAnim">
        <pc:chgData name="Sharma Computer Academy" userId="08476b32c11f4418" providerId="LiveId" clId="{FB5F6883-1496-4944-A2BD-2D147382BBE9}" dt="2022-01-22T21:23:19.346" v="1818" actId="20577"/>
        <pc:sldMkLst>
          <pc:docMk/>
          <pc:sldMk cId="1164044039" sldId="393"/>
        </pc:sldMkLst>
        <pc:spChg chg="mod">
          <ac:chgData name="Sharma Computer Academy" userId="08476b32c11f4418" providerId="LiveId" clId="{FB5F6883-1496-4944-A2BD-2D147382BBE9}" dt="2022-01-22T21:23:19.346" v="1818" actId="20577"/>
          <ac:spMkLst>
            <pc:docMk/>
            <pc:sldMk cId="1164044039" sldId="393"/>
            <ac:spMk id="7" creationId="{00000000-0000-0000-0000-000000000000}"/>
          </ac:spMkLst>
        </pc:spChg>
        <pc:spChg chg="mod">
          <ac:chgData name="Sharma Computer Academy" userId="08476b32c11f4418" providerId="LiveId" clId="{FB5F6883-1496-4944-A2BD-2D147382BBE9}" dt="2022-01-22T21:19:30.196" v="1746" actId="20577"/>
          <ac:spMkLst>
            <pc:docMk/>
            <pc:sldMk cId="1164044039" sldId="393"/>
            <ac:spMk id="75" creationId="{00000000-0000-0000-0000-000000000000}"/>
          </ac:spMkLst>
        </pc:spChg>
      </pc:sldChg>
      <pc:sldChg chg="modSp del modAnim">
        <pc:chgData name="Sharma Computer Academy" userId="08476b32c11f4418" providerId="LiveId" clId="{FB5F6883-1496-4944-A2BD-2D147382BBE9}" dt="2022-01-22T21:00:01.904" v="1646" actId="2696"/>
        <pc:sldMkLst>
          <pc:docMk/>
          <pc:sldMk cId="2814493567" sldId="394"/>
        </pc:sldMkLst>
        <pc:spChg chg="mod">
          <ac:chgData name="Sharma Computer Academy" userId="08476b32c11f4418" providerId="LiveId" clId="{FB5F6883-1496-4944-A2BD-2D147382BBE9}" dt="2022-01-17T21:04:10.648" v="1266" actId="20577"/>
          <ac:spMkLst>
            <pc:docMk/>
            <pc:sldMk cId="2814493567" sldId="394"/>
            <ac:spMk id="10" creationId="{00000000-0000-0000-0000-000000000000}"/>
          </ac:spMkLst>
        </pc:spChg>
        <pc:spChg chg="mod">
          <ac:chgData name="Sharma Computer Academy" userId="08476b32c11f4418" providerId="LiveId" clId="{FB5F6883-1496-4944-A2BD-2D147382BBE9}" dt="2022-01-17T21:04:24.218" v="1267" actId="20577"/>
          <ac:spMkLst>
            <pc:docMk/>
            <pc:sldMk cId="2814493567" sldId="394"/>
            <ac:spMk id="75" creationId="{00000000-0000-0000-0000-000000000000}"/>
          </ac:spMkLst>
        </pc:spChg>
      </pc:sldChg>
      <pc:sldChg chg="modSp del mod">
        <pc:chgData name="Sharma Computer Academy" userId="08476b32c11f4418" providerId="LiveId" clId="{FB5F6883-1496-4944-A2BD-2D147382BBE9}" dt="2022-01-22T21:00:01.904" v="1646" actId="2696"/>
        <pc:sldMkLst>
          <pc:docMk/>
          <pc:sldMk cId="1219042842" sldId="395"/>
        </pc:sldMkLst>
        <pc:picChg chg="mod">
          <ac:chgData name="Sharma Computer Academy" userId="08476b32c11f4418" providerId="LiveId" clId="{FB5F6883-1496-4944-A2BD-2D147382BBE9}" dt="2022-01-17T21:05:39.165" v="1270" actId="14100"/>
          <ac:picMkLst>
            <pc:docMk/>
            <pc:sldMk cId="1219042842" sldId="395"/>
            <ac:picMk id="3" creationId="{6AAA0CA7-C58E-42FE-89D8-A5A5AEA2226F}"/>
          </ac:picMkLst>
        </pc:picChg>
      </pc:sldChg>
      <pc:sldChg chg="modSp mod">
        <pc:chgData name="Sharma Computer Academy" userId="08476b32c11f4418" providerId="LiveId" clId="{FB5F6883-1496-4944-A2BD-2D147382BBE9}" dt="2022-01-22T21:29:47.621" v="1860" actId="207"/>
        <pc:sldMkLst>
          <pc:docMk/>
          <pc:sldMk cId="30321753" sldId="396"/>
        </pc:sldMkLst>
        <pc:spChg chg="mod">
          <ac:chgData name="Sharma Computer Academy" userId="08476b32c11f4418" providerId="LiveId" clId="{FB5F6883-1496-4944-A2BD-2D147382BBE9}" dt="2022-01-22T21:29:47.621" v="1860" actId="207"/>
          <ac:spMkLst>
            <pc:docMk/>
            <pc:sldMk cId="30321753" sldId="396"/>
            <ac:spMk id="10" creationId="{00000000-0000-0000-0000-000000000000}"/>
          </ac:spMkLst>
        </pc:spChg>
        <pc:spChg chg="mod">
          <ac:chgData name="Sharma Computer Academy" userId="08476b32c11f4418" providerId="LiveId" clId="{FB5F6883-1496-4944-A2BD-2D147382BBE9}" dt="2022-01-17T21:06:57.983" v="1301" actId="20577"/>
          <ac:spMkLst>
            <pc:docMk/>
            <pc:sldMk cId="30321753" sldId="396"/>
            <ac:spMk id="75" creationId="{00000000-0000-0000-0000-000000000000}"/>
          </ac:spMkLst>
        </pc:spChg>
      </pc:sldChg>
      <pc:sldChg chg="modSp add mod modAnim">
        <pc:chgData name="Sharma Computer Academy" userId="08476b32c11f4418" providerId="LiveId" clId="{FB5F6883-1496-4944-A2BD-2D147382BBE9}" dt="2022-01-22T20:59:51.062" v="1645" actId="20577"/>
        <pc:sldMkLst>
          <pc:docMk/>
          <pc:sldMk cId="2472492339" sldId="397"/>
        </pc:sldMkLst>
        <pc:spChg chg="mod">
          <ac:chgData name="Sharma Computer Academy" userId="08476b32c11f4418" providerId="LiveId" clId="{FB5F6883-1496-4944-A2BD-2D147382BBE9}" dt="2022-01-22T20:59:51.062" v="1645" actId="20577"/>
          <ac:spMkLst>
            <pc:docMk/>
            <pc:sldMk cId="2472492339" sldId="397"/>
            <ac:spMk id="7" creationId="{00000000-0000-0000-0000-000000000000}"/>
          </ac:spMkLst>
        </pc:spChg>
        <pc:spChg chg="mod">
          <ac:chgData name="Sharma Computer Academy" userId="08476b32c11f4418" providerId="LiveId" clId="{FB5F6883-1496-4944-A2BD-2D147382BBE9}" dt="2022-01-22T20:54:07.430" v="1537" actId="20577"/>
          <ac:spMkLst>
            <pc:docMk/>
            <pc:sldMk cId="2472492339" sldId="397"/>
            <ac:spMk id="75" creationId="{00000000-0000-0000-0000-000000000000}"/>
          </ac:spMkLst>
        </pc:spChg>
      </pc:sldChg>
      <pc:sldChg chg="addSp modSp add mod modAnim">
        <pc:chgData name="Sharma Computer Academy" userId="08476b32c11f4418" providerId="LiveId" clId="{FB5F6883-1496-4944-A2BD-2D147382BBE9}" dt="2022-01-22T20:42:20.679" v="1411" actId="113"/>
        <pc:sldMkLst>
          <pc:docMk/>
          <pc:sldMk cId="1644262041" sldId="398"/>
        </pc:sldMkLst>
        <pc:spChg chg="mod">
          <ac:chgData name="Sharma Computer Academy" userId="08476b32c11f4418" providerId="LiveId" clId="{FB5F6883-1496-4944-A2BD-2D147382BBE9}" dt="2022-01-22T20:42:20.679" v="1411" actId="113"/>
          <ac:spMkLst>
            <pc:docMk/>
            <pc:sldMk cId="1644262041" sldId="398"/>
            <ac:spMk id="7" creationId="{00000000-0000-0000-0000-000000000000}"/>
          </ac:spMkLst>
        </pc:spChg>
        <pc:spChg chg="mod">
          <ac:chgData name="Sharma Computer Academy" userId="08476b32c11f4418" providerId="LiveId" clId="{FB5F6883-1496-4944-A2BD-2D147382BBE9}" dt="2022-01-22T20:39:44.824" v="1366" actId="20577"/>
          <ac:spMkLst>
            <pc:docMk/>
            <pc:sldMk cId="1644262041" sldId="398"/>
            <ac:spMk id="75" creationId="{00000000-0000-0000-0000-000000000000}"/>
          </ac:spMkLst>
        </pc:spChg>
        <pc:picChg chg="add mod">
          <ac:chgData name="Sharma Computer Academy" userId="08476b32c11f4418" providerId="LiveId" clId="{FB5F6883-1496-4944-A2BD-2D147382BBE9}" dt="2022-01-22T20:41:46.140" v="1383" actId="14100"/>
          <ac:picMkLst>
            <pc:docMk/>
            <pc:sldMk cId="1644262041" sldId="398"/>
            <ac:picMk id="3" creationId="{E39A148F-794A-4E05-84D1-50D7A2813E02}"/>
          </ac:picMkLst>
        </pc:picChg>
      </pc:sldChg>
      <pc:sldChg chg="modSp add mod">
        <pc:chgData name="Sharma Computer Academy" userId="08476b32c11f4418" providerId="LiveId" clId="{FB5F6883-1496-4944-A2BD-2D147382BBE9}" dt="2022-01-22T20:44:11.039" v="1438" actId="14100"/>
        <pc:sldMkLst>
          <pc:docMk/>
          <pc:sldMk cId="3043073258" sldId="399"/>
        </pc:sldMkLst>
        <pc:spChg chg="mod">
          <ac:chgData name="Sharma Computer Academy" userId="08476b32c11f4418" providerId="LiveId" clId="{FB5F6883-1496-4944-A2BD-2D147382BBE9}" dt="2022-01-22T20:43:20.009" v="1436" actId="113"/>
          <ac:spMkLst>
            <pc:docMk/>
            <pc:sldMk cId="3043073258" sldId="399"/>
            <ac:spMk id="7" creationId="{00000000-0000-0000-0000-000000000000}"/>
          </ac:spMkLst>
        </pc:spChg>
        <pc:picChg chg="mod">
          <ac:chgData name="Sharma Computer Academy" userId="08476b32c11f4418" providerId="LiveId" clId="{FB5F6883-1496-4944-A2BD-2D147382BBE9}" dt="2022-01-22T20:44:11.039" v="1438" actId="14100"/>
          <ac:picMkLst>
            <pc:docMk/>
            <pc:sldMk cId="3043073258" sldId="399"/>
            <ac:picMk id="3" creationId="{E39A148F-794A-4E05-84D1-50D7A2813E02}"/>
          </ac:picMkLst>
        </pc:picChg>
      </pc:sldChg>
      <pc:sldChg chg="delSp modSp add mod delAnim modAnim">
        <pc:chgData name="Sharma Computer Academy" userId="08476b32c11f4418" providerId="LiveId" clId="{FB5F6883-1496-4944-A2BD-2D147382BBE9}" dt="2022-01-22T20:47:37.491" v="1476" actId="113"/>
        <pc:sldMkLst>
          <pc:docMk/>
          <pc:sldMk cId="2989801861" sldId="400"/>
        </pc:sldMkLst>
        <pc:spChg chg="mod">
          <ac:chgData name="Sharma Computer Academy" userId="08476b32c11f4418" providerId="LiveId" clId="{FB5F6883-1496-4944-A2BD-2D147382BBE9}" dt="2022-01-22T20:47:37.491" v="1476" actId="113"/>
          <ac:spMkLst>
            <pc:docMk/>
            <pc:sldMk cId="2989801861" sldId="400"/>
            <ac:spMk id="7" creationId="{00000000-0000-0000-0000-000000000000}"/>
          </ac:spMkLst>
        </pc:spChg>
        <pc:picChg chg="del">
          <ac:chgData name="Sharma Computer Academy" userId="08476b32c11f4418" providerId="LiveId" clId="{FB5F6883-1496-4944-A2BD-2D147382BBE9}" dt="2022-01-22T20:46:09.594" v="1441" actId="478"/>
          <ac:picMkLst>
            <pc:docMk/>
            <pc:sldMk cId="2989801861" sldId="400"/>
            <ac:picMk id="3" creationId="{E39A148F-794A-4E05-84D1-50D7A2813E02}"/>
          </ac:picMkLst>
        </pc:picChg>
      </pc:sldChg>
      <pc:sldChg chg="addSp modSp add mod modAnim">
        <pc:chgData name="Sharma Computer Academy" userId="08476b32c11f4418" providerId="LiveId" clId="{FB5F6883-1496-4944-A2BD-2D147382BBE9}" dt="2022-01-22T20:50:26.540" v="1514"/>
        <pc:sldMkLst>
          <pc:docMk/>
          <pc:sldMk cId="3275687872" sldId="401"/>
        </pc:sldMkLst>
        <pc:spChg chg="mod">
          <ac:chgData name="Sharma Computer Academy" userId="08476b32c11f4418" providerId="LiveId" clId="{FB5F6883-1496-4944-A2BD-2D147382BBE9}" dt="2022-01-22T20:49:19.949" v="1508" actId="113"/>
          <ac:spMkLst>
            <pc:docMk/>
            <pc:sldMk cId="3275687872" sldId="401"/>
            <ac:spMk id="7" creationId="{00000000-0000-0000-0000-000000000000}"/>
          </ac:spMkLst>
        </pc:spChg>
        <pc:picChg chg="add mod">
          <ac:chgData name="Sharma Computer Academy" userId="08476b32c11f4418" providerId="LiveId" clId="{FB5F6883-1496-4944-A2BD-2D147382BBE9}" dt="2022-01-22T20:50:20.070" v="1513" actId="14100"/>
          <ac:picMkLst>
            <pc:docMk/>
            <pc:sldMk cId="3275687872" sldId="401"/>
            <ac:picMk id="3" creationId="{B2308539-648E-46D7-805A-965CD9AEB23D}"/>
          </ac:picMkLst>
        </pc:picChg>
      </pc:sldChg>
      <pc:sldChg chg="modSp add del mod">
        <pc:chgData name="Sharma Computer Academy" userId="08476b32c11f4418" providerId="LiveId" clId="{FB5F6883-1496-4944-A2BD-2D147382BBE9}" dt="2022-01-22T21:00:46.581" v="1670" actId="47"/>
        <pc:sldMkLst>
          <pc:docMk/>
          <pc:sldMk cId="2277008275" sldId="402"/>
        </pc:sldMkLst>
        <pc:spChg chg="mod">
          <ac:chgData name="Sharma Computer Academy" userId="08476b32c11f4418" providerId="LiveId" clId="{FB5F6883-1496-4944-A2BD-2D147382BBE9}" dt="2022-01-22T21:00:39.781" v="1669" actId="20577"/>
          <ac:spMkLst>
            <pc:docMk/>
            <pc:sldMk cId="2277008275" sldId="402"/>
            <ac:spMk id="75" creationId="{00000000-0000-0000-0000-000000000000}"/>
          </ac:spMkLst>
        </pc:spChg>
      </pc:sldChg>
      <pc:sldChg chg="addSp modSp add mod modAnim">
        <pc:chgData name="Sharma Computer Academy" userId="08476b32c11f4418" providerId="LiveId" clId="{FB5F6883-1496-4944-A2BD-2D147382BBE9}" dt="2022-01-22T21:15:34.482" v="1715" actId="14100"/>
        <pc:sldMkLst>
          <pc:docMk/>
          <pc:sldMk cId="2432690201" sldId="402"/>
        </pc:sldMkLst>
        <pc:spChg chg="mod">
          <ac:chgData name="Sharma Computer Academy" userId="08476b32c11f4418" providerId="LiveId" clId="{FB5F6883-1496-4944-A2BD-2D147382BBE9}" dt="2022-01-22T21:15:10.022" v="1710" actId="5793"/>
          <ac:spMkLst>
            <pc:docMk/>
            <pc:sldMk cId="2432690201" sldId="402"/>
            <ac:spMk id="7" creationId="{00000000-0000-0000-0000-000000000000}"/>
          </ac:spMkLst>
        </pc:spChg>
        <pc:picChg chg="add mod">
          <ac:chgData name="Sharma Computer Academy" userId="08476b32c11f4418" providerId="LiveId" clId="{FB5F6883-1496-4944-A2BD-2D147382BBE9}" dt="2022-01-22T21:15:34.482" v="1715" actId="14100"/>
          <ac:picMkLst>
            <pc:docMk/>
            <pc:sldMk cId="2432690201" sldId="402"/>
            <ac:picMk id="3" creationId="{0922A38C-694B-4FC8-9E73-50C4743C4E45}"/>
          </ac:picMkLst>
        </pc:picChg>
      </pc:sldChg>
      <pc:sldChg chg="modSp add modAnim">
        <pc:chgData name="Sharma Computer Academy" userId="08476b32c11f4418" providerId="LiveId" clId="{FB5F6883-1496-4944-A2BD-2D147382BBE9}" dt="2022-01-22T21:24:16.410" v="1834" actId="20577"/>
        <pc:sldMkLst>
          <pc:docMk/>
          <pc:sldMk cId="1519036042" sldId="403"/>
        </pc:sldMkLst>
        <pc:spChg chg="mod">
          <ac:chgData name="Sharma Computer Academy" userId="08476b32c11f4418" providerId="LiveId" clId="{FB5F6883-1496-4944-A2BD-2D147382BBE9}" dt="2022-01-22T21:24:16.410" v="1834" actId="20577"/>
          <ac:spMkLst>
            <pc:docMk/>
            <pc:sldMk cId="1519036042" sldId="403"/>
            <ac:spMk id="7" creationId="{00000000-0000-0000-0000-000000000000}"/>
          </ac:spMkLst>
        </pc:spChg>
      </pc:sldChg>
      <pc:sldChg chg="addSp delSp modSp add mod delAnim modAnim">
        <pc:chgData name="Sharma Computer Academy" userId="08476b32c11f4418" providerId="LiveId" clId="{FB5F6883-1496-4944-A2BD-2D147382BBE9}" dt="2022-01-22T21:29:01.404" v="1844"/>
        <pc:sldMkLst>
          <pc:docMk/>
          <pc:sldMk cId="2168628947" sldId="404"/>
        </pc:sldMkLst>
        <pc:spChg chg="del mod">
          <ac:chgData name="Sharma Computer Academy" userId="08476b32c11f4418" providerId="LiveId" clId="{FB5F6883-1496-4944-A2BD-2D147382BBE9}" dt="2022-01-22T21:29:01.404" v="1844"/>
          <ac:spMkLst>
            <pc:docMk/>
            <pc:sldMk cId="2168628947" sldId="404"/>
            <ac:spMk id="7" creationId="{00000000-0000-0000-0000-000000000000}"/>
          </ac:spMkLst>
        </pc:spChg>
        <pc:picChg chg="add mod">
          <ac:chgData name="Sharma Computer Academy" userId="08476b32c11f4418" providerId="LiveId" clId="{FB5F6883-1496-4944-A2BD-2D147382BBE9}" dt="2022-01-22T21:29:00.870" v="1842" actId="14100"/>
          <ac:picMkLst>
            <pc:docMk/>
            <pc:sldMk cId="2168628947" sldId="404"/>
            <ac:picMk id="3" creationId="{1026D82C-3528-4A50-941E-0DCC87FD1E3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47276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8237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75638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11735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77353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54237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03081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17089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26060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5414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51492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14791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73732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14584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11933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09077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7047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79751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9207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7651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2879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3529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882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78976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7857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3701897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144649648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702945"/>
            <a:ext cx="973956" cy="37376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702945"/>
            <a:ext cx="4648867" cy="37376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367398158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6003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928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129048130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2486735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1978533"/>
            <a:ext cx="3203828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1978533"/>
            <a:ext cx="3202685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152884921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2357438"/>
            <a:ext cx="3202686" cy="19475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2357438"/>
            <a:ext cx="3190113" cy="194758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38240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384012068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47663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603504"/>
            <a:ext cx="3611880" cy="39364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179304890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1682871"/>
            <a:ext cx="3371249" cy="85098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51435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2/3/2023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305084781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3425341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</p:sldLayoutIdLst>
  <p:transition>
    <p:fade thruBlk="1"/>
  </p:transition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scalive.in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979712" y="1214428"/>
            <a:ext cx="4592552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 AJAX-5</a:t>
            </a:r>
            <a:endParaRPr sz="8000" dirty="0"/>
          </a:p>
        </p:txBody>
      </p:sp>
      <p:pic>
        <p:nvPicPr>
          <p:cNvPr id="3" name="Picture 2" descr="scali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96" y="24485"/>
            <a:ext cx="1500198" cy="475563"/>
          </a:xfrm>
          <a:prstGeom prst="rect">
            <a:avLst/>
          </a:prstGeom>
        </p:spPr>
      </p:pic>
      <p:sp>
        <p:nvSpPr>
          <p:cNvPr id="4" name="Google Shape;70;p12"/>
          <p:cNvSpPr txBox="1">
            <a:spLocks/>
          </p:cNvSpPr>
          <p:nvPr/>
        </p:nvSpPr>
        <p:spPr>
          <a:xfrm>
            <a:off x="251520" y="2643188"/>
            <a:ext cx="864096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 Slab"/>
                <a:ea typeface="Roboto Slab"/>
                <a:cs typeface="Roboto Slab"/>
                <a:sym typeface="Roboto Slab"/>
              </a:rPr>
              <a:t>SHARMA COMPUTER ACADEMY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 handling with await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43608" y="1203598"/>
            <a:ext cx="741682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If a promise </a:t>
            </a:r>
            <a:r>
              <a:rPr lang="en-US" sz="2000" b="1" dirty="0">
                <a:solidFill>
                  <a:srgbClr val="00B050"/>
                </a:solidFill>
              </a:rPr>
              <a:t>resolves</a:t>
            </a:r>
            <a:r>
              <a:rPr lang="en-US" sz="2000" dirty="0"/>
              <a:t>, the </a:t>
            </a:r>
            <a:r>
              <a:rPr lang="en-US" sz="2000" b="1" dirty="0">
                <a:solidFill>
                  <a:srgbClr val="FF5D5D"/>
                </a:solidFill>
              </a:rPr>
              <a:t>await</a:t>
            </a:r>
            <a:r>
              <a:rPr lang="en-US" sz="2000" dirty="0"/>
              <a:t> promise </a:t>
            </a:r>
            <a:r>
              <a:rPr lang="en-US" sz="2000" b="1" dirty="0">
                <a:solidFill>
                  <a:srgbClr val="002060"/>
                </a:solidFill>
              </a:rPr>
              <a:t>returns</a:t>
            </a:r>
            <a:r>
              <a:rPr lang="en-US" sz="2000" dirty="0"/>
              <a:t> the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result</a:t>
            </a:r>
            <a:r>
              <a:rPr lang="en-US" sz="2000" dirty="0"/>
              <a:t>.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</a:rPr>
              <a:t>However,</a:t>
            </a:r>
            <a:r>
              <a:rPr lang="en-US" sz="2000" dirty="0"/>
              <a:t> when the promise </a:t>
            </a:r>
            <a:r>
              <a:rPr lang="en-US" sz="2000" b="1" dirty="0">
                <a:solidFill>
                  <a:srgbClr val="002060"/>
                </a:solidFill>
              </a:rPr>
              <a:t>rejects</a:t>
            </a:r>
            <a:r>
              <a:rPr lang="en-US" sz="2000" dirty="0"/>
              <a:t>, the </a:t>
            </a:r>
            <a:r>
              <a:rPr lang="en-US" sz="2000" b="1" dirty="0">
                <a:solidFill>
                  <a:srgbClr val="FF5D5D"/>
                </a:solidFill>
              </a:rPr>
              <a:t>await</a:t>
            </a:r>
            <a:r>
              <a:rPr lang="en-US" sz="2000" dirty="0"/>
              <a:t> promise will throw an </a:t>
            </a:r>
            <a:r>
              <a:rPr lang="en-US" sz="2000" b="1" dirty="0">
                <a:solidFill>
                  <a:srgbClr val="7030A0"/>
                </a:solidFill>
              </a:rPr>
              <a:t>exception</a:t>
            </a:r>
            <a:r>
              <a:rPr lang="en-US" sz="2000" dirty="0"/>
              <a:t>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We can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catch</a:t>
            </a:r>
            <a:r>
              <a:rPr lang="en-US" sz="2000" dirty="0"/>
              <a:t> the </a:t>
            </a:r>
            <a:r>
              <a:rPr lang="en-US" sz="2000" b="1" dirty="0">
                <a:solidFill>
                  <a:srgbClr val="0070C0"/>
                </a:solidFill>
              </a:rPr>
              <a:t>exception</a:t>
            </a:r>
            <a:r>
              <a:rPr lang="en-US" sz="2000" dirty="0"/>
              <a:t> by using the </a:t>
            </a:r>
            <a:r>
              <a:rPr lang="en-US" sz="2000" b="1" dirty="0">
                <a:solidFill>
                  <a:schemeClr val="accent3"/>
                </a:solidFill>
              </a:rPr>
              <a:t>try...catch </a:t>
            </a:r>
            <a:r>
              <a:rPr lang="en-US" sz="2000" dirty="0"/>
              <a:t>statement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5" name="Picture 4" descr="scali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99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example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43608" y="1347614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5" name="Picture 4" descr="scali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77BA53-22CA-470A-8E4F-44313DB7BF2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27584" y="1347614"/>
            <a:ext cx="7344816" cy="335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406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611560" y="267494"/>
            <a:ext cx="7787724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 1 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86136" y="1200150"/>
            <a:ext cx="7674295" cy="3725700"/>
          </a:xfrm>
        </p:spPr>
        <p:txBody>
          <a:bodyPr/>
          <a:lstStyle/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Rewrite the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caclulateSquare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application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using </a:t>
            </a:r>
            <a:r>
              <a:rPr lang="en-US" b="1" dirty="0">
                <a:solidFill>
                  <a:srgbClr val="7030A0"/>
                </a:solidFill>
              </a:rPr>
              <a:t>async</a:t>
            </a: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 and </a:t>
            </a:r>
          </a:p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r>
              <a:rPr lang="en-US" b="1" dirty="0">
                <a:solidFill>
                  <a:srgbClr val="7030A0"/>
                </a:solidFill>
              </a:rPr>
              <a:t>await</a:t>
            </a: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 keywords: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4454820" y="2417862"/>
            <a:ext cx="3141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1" name="Picture 10" descr="scalive.png">
            <a:extLst>
              <a:ext uri="{FF2B5EF4-FFF2-40B4-BE49-F238E27FC236}">
                <a16:creationId xmlns:a16="http://schemas.microsoft.com/office/drawing/2014/main" id="{4949697A-3B3B-455C-94A2-E6260925F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465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Promise chaining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43608" y="1203598"/>
            <a:ext cx="741682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0070C0"/>
                </a:solidFill>
              </a:rPr>
              <a:t>instance methods </a:t>
            </a:r>
            <a:r>
              <a:rPr lang="en-US" sz="2000" dirty="0"/>
              <a:t>of the </a:t>
            </a:r>
            <a:r>
              <a:rPr lang="en-US" sz="2000" b="1" dirty="0">
                <a:solidFill>
                  <a:srgbClr val="00B050"/>
                </a:solidFill>
              </a:rPr>
              <a:t>Promise</a:t>
            </a:r>
            <a:r>
              <a:rPr lang="en-US" sz="2000" dirty="0"/>
              <a:t> object such as </a:t>
            </a:r>
            <a:r>
              <a:rPr lang="en-US" sz="2000" b="1" dirty="0">
                <a:solidFill>
                  <a:srgbClr val="C00000"/>
                </a:solidFill>
              </a:rPr>
              <a:t>then()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C00000"/>
                </a:solidFill>
              </a:rPr>
              <a:t>catch()</a:t>
            </a:r>
            <a:r>
              <a:rPr lang="en-US" sz="2000" dirty="0"/>
              <a:t>, or </a:t>
            </a:r>
            <a:r>
              <a:rPr lang="en-US" sz="2000" b="1" dirty="0">
                <a:solidFill>
                  <a:srgbClr val="C00000"/>
                </a:solidFill>
              </a:rPr>
              <a:t>finally()</a:t>
            </a:r>
            <a:r>
              <a:rPr lang="en-US" sz="2000" dirty="0"/>
              <a:t> return a </a:t>
            </a:r>
            <a:r>
              <a:rPr lang="en-US" sz="2000" b="1" dirty="0">
                <a:solidFill>
                  <a:srgbClr val="7030A0"/>
                </a:solidFill>
              </a:rPr>
              <a:t>separate promise object</a:t>
            </a:r>
            <a:r>
              <a:rPr lang="en-US" sz="2000" dirty="0"/>
              <a:t>.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</a:rPr>
              <a:t>Therefore</a:t>
            </a:r>
            <a:r>
              <a:rPr lang="en-US" sz="2000" dirty="0"/>
              <a:t>, we can 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call</a:t>
            </a:r>
            <a:r>
              <a:rPr lang="en-US" sz="2000" dirty="0"/>
              <a:t> the </a:t>
            </a:r>
            <a:r>
              <a:rPr lang="en-US" sz="2000" b="1" dirty="0">
                <a:solidFill>
                  <a:srgbClr val="C00000"/>
                </a:solidFill>
              </a:rPr>
              <a:t>promise’s instance method </a:t>
            </a:r>
            <a:r>
              <a:rPr lang="en-US" sz="2000" dirty="0"/>
              <a:t>on the returned </a:t>
            </a:r>
            <a:r>
              <a:rPr lang="en-US" sz="2000" b="1" dirty="0">
                <a:solidFill>
                  <a:srgbClr val="00B050"/>
                </a:solidFill>
              </a:rPr>
              <a:t>Promise</a:t>
            </a:r>
            <a:r>
              <a:rPr lang="en-US" sz="2000" dirty="0"/>
              <a:t>.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b="1" dirty="0">
                <a:solidFill>
                  <a:schemeClr val="accent3"/>
                </a:solidFill>
              </a:rPr>
              <a:t>successively calling </a:t>
            </a:r>
            <a:r>
              <a:rPr lang="en-US" sz="2000" dirty="0"/>
              <a:t>of </a:t>
            </a:r>
            <a:r>
              <a:rPr lang="en-US" sz="2000" b="1" dirty="0">
                <a:solidFill>
                  <a:srgbClr val="0070C0"/>
                </a:solidFill>
              </a:rPr>
              <a:t>methods</a:t>
            </a:r>
            <a:r>
              <a:rPr lang="en-US" sz="2000" b="1" dirty="0">
                <a:solidFill>
                  <a:schemeClr val="accent3"/>
                </a:solidFill>
              </a:rPr>
              <a:t> </a:t>
            </a:r>
            <a:r>
              <a:rPr lang="en-US" sz="2000" dirty="0"/>
              <a:t>in this </a:t>
            </a:r>
            <a:r>
              <a:rPr lang="en-US" sz="2000" b="1" dirty="0">
                <a:solidFill>
                  <a:srgbClr val="7030A0"/>
                </a:solidFill>
              </a:rPr>
              <a:t>way</a:t>
            </a:r>
            <a:r>
              <a:rPr lang="en-US" sz="2000" dirty="0"/>
              <a:t> is </a:t>
            </a:r>
            <a:r>
              <a:rPr lang="en-US" sz="2000" b="1" dirty="0">
                <a:solidFill>
                  <a:srgbClr val="002060"/>
                </a:solidFill>
              </a:rPr>
              <a:t>referred </a:t>
            </a:r>
            <a:r>
              <a:rPr lang="en-US" sz="2000" dirty="0"/>
              <a:t>to as the </a:t>
            </a:r>
            <a:r>
              <a:rPr lang="en-US" sz="2000" b="1" u="sng" dirty="0">
                <a:solidFill>
                  <a:schemeClr val="accent1">
                    <a:lumMod val="50000"/>
                  </a:schemeClr>
                </a:solidFill>
              </a:rPr>
              <a:t>promise chaining</a:t>
            </a:r>
            <a:r>
              <a:rPr lang="en-US" sz="2000" dirty="0"/>
              <a:t>.</a:t>
            </a:r>
          </a:p>
        </p:txBody>
      </p:sp>
      <p:pic>
        <p:nvPicPr>
          <p:cNvPr id="5" name="Picture 4" descr="scali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80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example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43608" y="1203598"/>
            <a:ext cx="7416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</a:rPr>
              <a:t>First</a:t>
            </a:r>
            <a:r>
              <a:rPr lang="en-US" sz="2000" dirty="0"/>
              <a:t>, create a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function</a:t>
            </a:r>
            <a:r>
              <a:rPr lang="en-US" sz="2000" dirty="0"/>
              <a:t> that returns  a </a:t>
            </a:r>
            <a:r>
              <a:rPr lang="en-US" sz="2000" b="1" dirty="0">
                <a:solidFill>
                  <a:srgbClr val="00B050"/>
                </a:solidFill>
              </a:rPr>
              <a:t>new promise </a:t>
            </a:r>
            <a:r>
              <a:rPr lang="en-US" sz="2000" dirty="0"/>
              <a:t>that </a:t>
            </a:r>
            <a:r>
              <a:rPr lang="en-US" sz="2000" b="1" dirty="0">
                <a:solidFill>
                  <a:srgbClr val="C00000"/>
                </a:solidFill>
              </a:rPr>
              <a:t>resolves</a:t>
            </a:r>
            <a:r>
              <a:rPr lang="en-US" sz="2000" dirty="0"/>
              <a:t> to the value </a:t>
            </a:r>
            <a:r>
              <a:rPr lang="en-US" sz="2000" b="1" dirty="0">
                <a:solidFill>
                  <a:srgbClr val="7030A0"/>
                </a:solidFill>
              </a:rPr>
              <a:t>10</a:t>
            </a:r>
            <a:r>
              <a:rPr lang="en-US" sz="2000" dirty="0"/>
              <a:t> after </a:t>
            </a:r>
            <a:r>
              <a:rPr lang="en-US" sz="2000" b="1" dirty="0">
                <a:solidFill>
                  <a:srgbClr val="002060"/>
                </a:solidFill>
              </a:rPr>
              <a:t>2 seconds</a:t>
            </a:r>
            <a:r>
              <a:rPr lang="en-US" sz="2000" dirty="0"/>
              <a:t>: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5" name="Picture 4" descr="scali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39A148F-794A-4E05-84D1-50D7A2813E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2193649"/>
            <a:ext cx="6624736" cy="225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6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example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43608" y="1203598"/>
            <a:ext cx="7416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Then,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invoke</a:t>
            </a:r>
            <a:r>
              <a:rPr lang="en-US" sz="2000" dirty="0"/>
              <a:t> the </a:t>
            </a:r>
            <a:r>
              <a:rPr lang="en-US" sz="2000" b="1" dirty="0">
                <a:solidFill>
                  <a:srgbClr val="C00000"/>
                </a:solidFill>
              </a:rPr>
              <a:t>then() </a:t>
            </a:r>
            <a:r>
              <a:rPr lang="en-US" sz="2000" dirty="0"/>
              <a:t>method on the returned </a:t>
            </a:r>
            <a:r>
              <a:rPr lang="en-US" sz="2000" b="1" dirty="0">
                <a:solidFill>
                  <a:srgbClr val="00B050"/>
                </a:solidFill>
              </a:rPr>
              <a:t>promise object</a:t>
            </a:r>
            <a:r>
              <a:rPr lang="en-US" sz="2000" dirty="0"/>
              <a:t>:</a:t>
            </a:r>
          </a:p>
        </p:txBody>
      </p:sp>
      <p:pic>
        <p:nvPicPr>
          <p:cNvPr id="5" name="Picture 4" descr="scali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39A148F-794A-4E05-84D1-50D7A2813E0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187624" y="2227818"/>
            <a:ext cx="6984776" cy="218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07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example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43608" y="1203598"/>
            <a:ext cx="74168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0070C0"/>
                </a:solidFill>
              </a:rPr>
              <a:t>callback</a:t>
            </a:r>
            <a:r>
              <a:rPr lang="en-US" sz="2000" dirty="0"/>
              <a:t> passed to the </a:t>
            </a:r>
            <a:r>
              <a:rPr lang="en-US" sz="2000" b="1" dirty="0">
                <a:solidFill>
                  <a:srgbClr val="C00000"/>
                </a:solidFill>
              </a:rPr>
              <a:t>then() </a:t>
            </a:r>
            <a:r>
              <a:rPr lang="en-US" sz="2000" dirty="0"/>
              <a:t>method </a:t>
            </a:r>
            <a:r>
              <a:rPr lang="en-US" sz="2000" b="1" dirty="0">
                <a:solidFill>
                  <a:srgbClr val="7030A0"/>
                </a:solidFill>
              </a:rPr>
              <a:t>executes</a:t>
            </a:r>
            <a:r>
              <a:rPr lang="en-US" sz="2000" dirty="0"/>
              <a:t> once the </a:t>
            </a:r>
            <a:r>
              <a:rPr lang="en-US" sz="2000" b="1" dirty="0">
                <a:solidFill>
                  <a:srgbClr val="00B050"/>
                </a:solidFill>
              </a:rPr>
              <a:t>promise</a:t>
            </a:r>
            <a:r>
              <a:rPr lang="en-US" sz="2000" dirty="0"/>
              <a:t> is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resolved</a:t>
            </a:r>
            <a:r>
              <a:rPr lang="en-US" sz="2000" dirty="0"/>
              <a:t>.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In the </a:t>
            </a:r>
            <a:r>
              <a:rPr lang="en-US" sz="2000" b="1" dirty="0">
                <a:solidFill>
                  <a:srgbClr val="0070C0"/>
                </a:solidFill>
              </a:rPr>
              <a:t>callback</a:t>
            </a:r>
            <a:r>
              <a:rPr lang="en-US" sz="2000" dirty="0"/>
              <a:t>, we </a:t>
            </a:r>
            <a:r>
              <a:rPr lang="en-US" sz="2000" b="1" dirty="0">
                <a:solidFill>
                  <a:schemeClr val="accent3"/>
                </a:solidFill>
              </a:rPr>
              <a:t>displayed </a:t>
            </a:r>
            <a:r>
              <a:rPr lang="en-US" sz="2000" dirty="0"/>
              <a:t>the </a:t>
            </a:r>
            <a:r>
              <a:rPr lang="en-US" sz="2000" b="1" dirty="0">
                <a:solidFill>
                  <a:srgbClr val="002060"/>
                </a:solidFill>
              </a:rPr>
              <a:t>result</a:t>
            </a:r>
            <a:r>
              <a:rPr lang="en-US" sz="2000" dirty="0"/>
              <a:t> of the </a:t>
            </a:r>
            <a:r>
              <a:rPr lang="en-US" sz="2000" b="1" dirty="0">
                <a:solidFill>
                  <a:srgbClr val="00B050"/>
                </a:solidFill>
              </a:rPr>
              <a:t>promise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returned</a:t>
            </a:r>
            <a:r>
              <a:rPr lang="en-US" sz="2000" dirty="0"/>
              <a:t> a </a:t>
            </a:r>
            <a:r>
              <a:rPr lang="en-US" sz="2000" b="1" dirty="0">
                <a:solidFill>
                  <a:srgbClr val="002060"/>
                </a:solidFill>
              </a:rPr>
              <a:t>new value</a:t>
            </a:r>
            <a:r>
              <a:rPr lang="en-US" sz="2000" dirty="0"/>
              <a:t>: </a:t>
            </a:r>
            <a:r>
              <a:rPr lang="en-US" sz="2000" b="1" dirty="0">
                <a:solidFill>
                  <a:srgbClr val="C00000"/>
                </a:solidFill>
              </a:rPr>
              <a:t>result*2</a:t>
            </a:r>
            <a:r>
              <a:rPr lang="en-US" sz="2000" dirty="0"/>
              <a:t>.</a:t>
            </a:r>
          </a:p>
        </p:txBody>
      </p:sp>
      <p:pic>
        <p:nvPicPr>
          <p:cNvPr id="5" name="Picture 4" descr="scali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801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example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43608" y="1203598"/>
            <a:ext cx="7416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</a:rPr>
              <a:t>Because</a:t>
            </a:r>
            <a:r>
              <a:rPr lang="en-US" sz="2000" dirty="0"/>
              <a:t> the </a:t>
            </a:r>
            <a:r>
              <a:rPr lang="en-US" sz="2000" b="1" dirty="0">
                <a:solidFill>
                  <a:srgbClr val="C00000"/>
                </a:solidFill>
              </a:rPr>
              <a:t>then() </a:t>
            </a:r>
            <a:r>
              <a:rPr lang="en-US" sz="2000" dirty="0"/>
              <a:t>method </a:t>
            </a:r>
            <a:r>
              <a:rPr lang="en-US" sz="2000" b="1" dirty="0">
                <a:solidFill>
                  <a:srgbClr val="002060"/>
                </a:solidFill>
              </a:rPr>
              <a:t>returns</a:t>
            </a:r>
            <a:r>
              <a:rPr lang="en-US" sz="2000" dirty="0"/>
              <a:t> a </a:t>
            </a:r>
            <a:r>
              <a:rPr lang="en-US" sz="2000" b="1" dirty="0">
                <a:solidFill>
                  <a:srgbClr val="00B050"/>
                </a:solidFill>
              </a:rPr>
              <a:t>new Promise </a:t>
            </a:r>
            <a:r>
              <a:rPr lang="en-US" sz="2000" dirty="0"/>
              <a:t>whose </a:t>
            </a:r>
            <a:r>
              <a:rPr lang="en-US" sz="2000" b="1" dirty="0">
                <a:solidFill>
                  <a:srgbClr val="7030A0"/>
                </a:solidFill>
              </a:rPr>
              <a:t>value</a:t>
            </a:r>
            <a:r>
              <a:rPr lang="en-US" sz="2000" dirty="0"/>
              <a:t> is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resolved</a:t>
            </a:r>
            <a:r>
              <a:rPr lang="en-US" sz="2000" dirty="0"/>
              <a:t> to the </a:t>
            </a:r>
            <a:r>
              <a:rPr lang="en-US" sz="2000" b="1" dirty="0">
                <a:solidFill>
                  <a:srgbClr val="7030A0"/>
                </a:solidFill>
              </a:rPr>
              <a:t>return value</a:t>
            </a:r>
            <a:r>
              <a:rPr lang="en-US" sz="2000" dirty="0"/>
              <a:t>, we can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again call </a:t>
            </a:r>
            <a:r>
              <a:rPr lang="en-US" sz="2000" dirty="0"/>
              <a:t>the </a:t>
            </a:r>
            <a:r>
              <a:rPr lang="en-US" sz="2000" b="1" dirty="0">
                <a:solidFill>
                  <a:srgbClr val="C00000"/>
                </a:solidFill>
              </a:rPr>
              <a:t>then() </a:t>
            </a:r>
            <a:r>
              <a:rPr lang="en-US" sz="2000" dirty="0"/>
              <a:t>method on the </a:t>
            </a:r>
            <a:r>
              <a:rPr lang="en-US" sz="2000" b="1" dirty="0">
                <a:solidFill>
                  <a:srgbClr val="00B050"/>
                </a:solidFill>
              </a:rPr>
              <a:t>returned Promise</a:t>
            </a:r>
            <a:r>
              <a:rPr lang="en-US" sz="2000" dirty="0"/>
              <a:t>, as shown:</a:t>
            </a:r>
          </a:p>
        </p:txBody>
      </p:sp>
      <p:pic>
        <p:nvPicPr>
          <p:cNvPr id="5" name="Picture 4" descr="scali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2308539-648E-46D7-805A-965CD9AEB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2441362"/>
            <a:ext cx="6624736" cy="243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8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Returning a promise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43608" y="1203598"/>
            <a:ext cx="741682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</a:rPr>
              <a:t>When</a:t>
            </a:r>
            <a:r>
              <a:rPr lang="en-US" sz="2000" dirty="0"/>
              <a:t> we </a:t>
            </a:r>
            <a:r>
              <a:rPr lang="en-US" sz="2000" b="1" dirty="0">
                <a:solidFill>
                  <a:schemeClr val="accent3"/>
                </a:solidFill>
              </a:rPr>
              <a:t>return</a:t>
            </a:r>
            <a:r>
              <a:rPr lang="en-US" sz="2000" dirty="0"/>
              <a:t> a </a:t>
            </a:r>
            <a:r>
              <a:rPr lang="en-US" sz="2000" b="1" dirty="0">
                <a:solidFill>
                  <a:srgbClr val="7030A0"/>
                </a:solidFill>
              </a:rPr>
              <a:t>value</a:t>
            </a:r>
            <a:r>
              <a:rPr lang="en-US" sz="2000" dirty="0"/>
              <a:t> from the </a:t>
            </a:r>
            <a:r>
              <a:rPr lang="en-US" sz="2000" b="1" dirty="0">
                <a:solidFill>
                  <a:srgbClr val="C00000"/>
                </a:solidFill>
              </a:rPr>
              <a:t>then() </a:t>
            </a:r>
            <a:r>
              <a:rPr lang="en-US" sz="2000" dirty="0"/>
              <a:t>method, the </a:t>
            </a:r>
            <a:r>
              <a:rPr lang="en-US" sz="2000" b="1" dirty="0">
                <a:solidFill>
                  <a:srgbClr val="C00000"/>
                </a:solidFill>
              </a:rPr>
              <a:t>then() </a:t>
            </a:r>
            <a:r>
              <a:rPr lang="en-US" sz="2000" dirty="0"/>
              <a:t>method </a:t>
            </a:r>
            <a:r>
              <a:rPr lang="en-US" sz="2000" b="1" dirty="0">
                <a:solidFill>
                  <a:srgbClr val="0070C0"/>
                </a:solidFill>
              </a:rPr>
              <a:t>converts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FF5D5D"/>
                </a:solidFill>
              </a:rPr>
              <a:t>returns</a:t>
            </a:r>
            <a:r>
              <a:rPr lang="en-US" sz="2000" dirty="0"/>
              <a:t> a </a:t>
            </a:r>
            <a:r>
              <a:rPr lang="en-US" sz="2000" b="1" dirty="0">
                <a:solidFill>
                  <a:srgbClr val="00B050"/>
                </a:solidFill>
              </a:rPr>
              <a:t>new Promise </a:t>
            </a:r>
            <a:r>
              <a:rPr lang="en-US" sz="2000" dirty="0"/>
              <a:t>that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immediately resolves</a:t>
            </a:r>
            <a:r>
              <a:rPr lang="en-US" sz="2000" dirty="0"/>
              <a:t> to the </a:t>
            </a:r>
            <a:r>
              <a:rPr lang="en-US" sz="2000" b="1" dirty="0">
                <a:solidFill>
                  <a:srgbClr val="7030A0"/>
                </a:solidFill>
              </a:rPr>
              <a:t>return value</a:t>
            </a:r>
            <a:r>
              <a:rPr lang="en-US" sz="2000" dirty="0"/>
              <a:t>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</a:rPr>
              <a:t>However</a:t>
            </a:r>
            <a:r>
              <a:rPr lang="en-US" sz="2000" dirty="0"/>
              <a:t> if </a:t>
            </a:r>
            <a:r>
              <a:rPr lang="en-US" sz="2000" b="1" dirty="0">
                <a:solidFill>
                  <a:srgbClr val="0070C0"/>
                </a:solidFill>
              </a:rPr>
              <a:t>needed</a:t>
            </a:r>
            <a:r>
              <a:rPr lang="en-US" sz="2000" dirty="0"/>
              <a:t> we </a:t>
            </a:r>
            <a:r>
              <a:rPr lang="en-US" sz="2000" b="1" dirty="0">
                <a:solidFill>
                  <a:schemeClr val="accent3"/>
                </a:solidFill>
              </a:rPr>
              <a:t>ourselves</a:t>
            </a:r>
            <a:r>
              <a:rPr lang="en-US" sz="2000" dirty="0"/>
              <a:t> can </a:t>
            </a:r>
            <a:r>
              <a:rPr lang="en-US" sz="2000" b="1" dirty="0">
                <a:solidFill>
                  <a:srgbClr val="7030A0"/>
                </a:solidFill>
              </a:rPr>
              <a:t>return</a:t>
            </a:r>
            <a:r>
              <a:rPr lang="en-US" sz="2000" dirty="0"/>
              <a:t> a </a:t>
            </a:r>
            <a:r>
              <a:rPr lang="en-US" sz="2000" b="1" dirty="0">
                <a:solidFill>
                  <a:srgbClr val="00B050"/>
                </a:solidFill>
              </a:rPr>
              <a:t>new promise </a:t>
            </a:r>
            <a:r>
              <a:rPr lang="en-US" sz="2000" dirty="0"/>
              <a:t>from the </a:t>
            </a:r>
            <a:r>
              <a:rPr lang="en-US" sz="2000" b="1" dirty="0">
                <a:solidFill>
                  <a:srgbClr val="C00000"/>
                </a:solidFill>
              </a:rPr>
              <a:t>then() </a:t>
            </a:r>
            <a:r>
              <a:rPr lang="en-US" sz="2000" dirty="0"/>
              <a:t>method.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To </a:t>
            </a:r>
            <a:r>
              <a:rPr lang="en-US" sz="2000" b="1" dirty="0">
                <a:solidFill>
                  <a:srgbClr val="002060"/>
                </a:solidFill>
              </a:rPr>
              <a:t>better understand this </a:t>
            </a:r>
            <a:r>
              <a:rPr lang="en-US" sz="2000" dirty="0"/>
              <a:t>, attempt the </a:t>
            </a:r>
            <a:r>
              <a:rPr lang="en-US" sz="2000" b="1" dirty="0">
                <a:solidFill>
                  <a:srgbClr val="C00000"/>
                </a:solidFill>
              </a:rPr>
              <a:t>exercise</a:t>
            </a:r>
            <a:r>
              <a:rPr lang="en-US" sz="2000" dirty="0"/>
              <a:t> given on the next slide.</a:t>
            </a:r>
          </a:p>
        </p:txBody>
      </p:sp>
      <p:pic>
        <p:nvPicPr>
          <p:cNvPr id="5" name="Picture 4" descr="scali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492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611560" y="267494"/>
            <a:ext cx="7787724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 2 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86136" y="1200150"/>
            <a:ext cx="7674295" cy="3725700"/>
          </a:xfrm>
        </p:spPr>
        <p:txBody>
          <a:bodyPr/>
          <a:lstStyle/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Rewrite the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caclulateSquare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application so that after </a:t>
            </a:r>
            <a:r>
              <a:rPr lang="en-US" b="1" dirty="0">
                <a:solidFill>
                  <a:srgbClr val="0070C0"/>
                </a:solidFill>
              </a:rPr>
              <a:t>getting </a:t>
            </a:r>
          </a:p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r>
              <a:rPr lang="en-US" b="1" dirty="0">
                <a:solidFill>
                  <a:srgbClr val="0070C0"/>
                </a:solidFill>
              </a:rPr>
              <a:t>square</a:t>
            </a:r>
            <a:r>
              <a:rPr lang="en-US" b="1" dirty="0">
                <a:solidFill>
                  <a:schemeClr val="tx1"/>
                </a:solidFill>
              </a:rPr>
              <a:t> of the </a:t>
            </a:r>
            <a:r>
              <a:rPr lang="en-US" b="1" dirty="0">
                <a:solidFill>
                  <a:srgbClr val="7030A0"/>
                </a:solidFill>
              </a:rPr>
              <a:t>original number </a:t>
            </a:r>
            <a:r>
              <a:rPr lang="en-US" b="1" dirty="0">
                <a:solidFill>
                  <a:schemeClr val="tx1"/>
                </a:solidFill>
              </a:rPr>
              <a:t>we again call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calculateSquare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() </a:t>
            </a:r>
          </a:p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r>
              <a:rPr lang="en-US" b="1" dirty="0">
                <a:solidFill>
                  <a:schemeClr val="tx1"/>
                </a:solidFill>
              </a:rPr>
              <a:t>for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getting</a:t>
            </a:r>
            <a:r>
              <a:rPr lang="en-US" b="1" dirty="0">
                <a:solidFill>
                  <a:schemeClr val="tx1"/>
                </a:solidFill>
              </a:rPr>
              <a:t> the </a:t>
            </a:r>
            <a:r>
              <a:rPr lang="en-US" b="1" dirty="0">
                <a:solidFill>
                  <a:srgbClr val="00B050"/>
                </a:solidFill>
              </a:rPr>
              <a:t>square</a:t>
            </a:r>
            <a:r>
              <a:rPr lang="en-US" b="1" dirty="0">
                <a:solidFill>
                  <a:schemeClr val="tx1"/>
                </a:solidFill>
              </a:rPr>
              <a:t> of the </a:t>
            </a:r>
            <a:r>
              <a:rPr lang="en-US" b="1" dirty="0">
                <a:solidFill>
                  <a:srgbClr val="FF5D5D"/>
                </a:solidFill>
              </a:rPr>
              <a:t>result</a:t>
            </a:r>
            <a:r>
              <a:rPr lang="en-US" b="1" dirty="0">
                <a:solidFill>
                  <a:schemeClr val="tx1"/>
                </a:solidFill>
              </a:rPr>
              <a:t> i.e. </a:t>
            </a:r>
            <a:r>
              <a:rPr lang="en-US" b="1" dirty="0">
                <a:solidFill>
                  <a:srgbClr val="002060"/>
                </a:solidFill>
              </a:rPr>
              <a:t>squared value</a:t>
            </a:r>
            <a:r>
              <a:rPr lang="en-US" b="1" dirty="0">
                <a:solidFill>
                  <a:schemeClr val="tx1"/>
                </a:solidFill>
              </a:rPr>
              <a:t>. </a:t>
            </a:r>
          </a:p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Repeat</a:t>
            </a:r>
            <a:r>
              <a:rPr lang="en-US" b="1" dirty="0">
                <a:solidFill>
                  <a:schemeClr val="tx1"/>
                </a:solidFill>
              </a:rPr>
              <a:t> the process </a:t>
            </a:r>
            <a:r>
              <a:rPr lang="en-US" b="1" dirty="0">
                <a:solidFill>
                  <a:srgbClr val="002060"/>
                </a:solidFill>
              </a:rPr>
              <a:t>thrice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4454820" y="2417862"/>
            <a:ext cx="3141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1" name="Picture 10" descr="scalive.png">
            <a:extLst>
              <a:ext uri="{FF2B5EF4-FFF2-40B4-BE49-F238E27FC236}">
                <a16:creationId xmlns:a16="http://schemas.microsoft.com/office/drawing/2014/main" id="{4949697A-3B3B-455C-94A2-E6260925F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17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async/await?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43608" y="1347614"/>
            <a:ext cx="741682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b="1" u="sng" dirty="0">
                <a:solidFill>
                  <a:srgbClr val="FF5D5D"/>
                </a:solidFill>
              </a:rPr>
              <a:t>async</a:t>
            </a:r>
            <a:r>
              <a:rPr lang="en-US" sz="2000" dirty="0"/>
              <a:t> and the </a:t>
            </a:r>
            <a:r>
              <a:rPr lang="en-US" sz="2000" b="1" u="sng" dirty="0">
                <a:solidFill>
                  <a:srgbClr val="FF5D5D"/>
                </a:solidFill>
              </a:rPr>
              <a:t>await</a:t>
            </a:r>
            <a:r>
              <a:rPr lang="en-US" sz="2000" dirty="0"/>
              <a:t> are 2 new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keywords</a:t>
            </a:r>
            <a:r>
              <a:rPr lang="en-US" sz="2000" dirty="0"/>
              <a:t> added to </a:t>
            </a:r>
            <a:r>
              <a:rPr lang="en-US" sz="2000" b="1" dirty="0" err="1">
                <a:solidFill>
                  <a:srgbClr val="7030A0"/>
                </a:solidFill>
              </a:rPr>
              <a:t>Javascript</a:t>
            </a:r>
            <a:r>
              <a:rPr lang="en-US" sz="2000" dirty="0"/>
              <a:t> from </a:t>
            </a:r>
            <a:r>
              <a:rPr lang="en-US" sz="2000" b="1" dirty="0">
                <a:solidFill>
                  <a:srgbClr val="0070C0"/>
                </a:solidFill>
              </a:rPr>
              <a:t>ECMAScript 2017 </a:t>
            </a:r>
            <a:r>
              <a:rPr lang="en-US" sz="2000" dirty="0" err="1"/>
              <a:t>i.e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B050"/>
                </a:solidFill>
              </a:rPr>
              <a:t>ES8</a:t>
            </a:r>
            <a:r>
              <a:rPr lang="en-US" sz="2000" dirty="0"/>
              <a:t>.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They are </a:t>
            </a:r>
            <a:r>
              <a:rPr lang="en-US" sz="2000" b="1" dirty="0">
                <a:solidFill>
                  <a:srgbClr val="002060"/>
                </a:solidFill>
              </a:rPr>
              <a:t>basically used </a:t>
            </a:r>
            <a:r>
              <a:rPr lang="en-US" sz="2000" dirty="0"/>
              <a:t>to </a:t>
            </a:r>
            <a:r>
              <a:rPr lang="en-US" sz="2000" b="1" dirty="0">
                <a:solidFill>
                  <a:srgbClr val="00B050"/>
                </a:solidFill>
              </a:rPr>
              <a:t>simplify</a:t>
            </a:r>
            <a:r>
              <a:rPr lang="en-US" sz="2000" dirty="0"/>
              <a:t> the </a:t>
            </a:r>
            <a:r>
              <a:rPr lang="en-US" sz="2000" b="1" dirty="0">
                <a:solidFill>
                  <a:srgbClr val="C00000"/>
                </a:solidFill>
              </a:rPr>
              <a:t>way</a:t>
            </a:r>
            <a:r>
              <a:rPr lang="en-US" sz="2000" dirty="0"/>
              <a:t> we write the code of </a:t>
            </a:r>
            <a:r>
              <a:rPr lang="en-US" sz="2000" b="1" u="sng" dirty="0">
                <a:solidFill>
                  <a:schemeClr val="accent3"/>
                </a:solidFill>
              </a:rPr>
              <a:t>Promise</a:t>
            </a:r>
            <a:r>
              <a:rPr lang="en-US" sz="2000" dirty="0"/>
              <a:t> .</a:t>
            </a:r>
          </a:p>
          <a:p>
            <a:pPr fontAlgn="base"/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In simple words </a:t>
            </a:r>
            <a:r>
              <a:rPr lang="en-US" sz="2000" dirty="0"/>
              <a:t>we can say that they make </a:t>
            </a:r>
            <a:r>
              <a:rPr lang="en-US" sz="2000" b="1" dirty="0">
                <a:solidFill>
                  <a:srgbClr val="7030A0"/>
                </a:solidFill>
              </a:rPr>
              <a:t>async code </a:t>
            </a:r>
            <a:r>
              <a:rPr lang="en-US" sz="2000" dirty="0"/>
              <a:t>look more like </a:t>
            </a:r>
            <a:r>
              <a:rPr lang="en-US" sz="2000" b="1" dirty="0">
                <a:solidFill>
                  <a:srgbClr val="00B050"/>
                </a:solidFill>
              </a:rPr>
              <a:t>synchronous code</a:t>
            </a:r>
            <a:r>
              <a:rPr lang="en-US" sz="2000" dirty="0"/>
              <a:t>.</a:t>
            </a:r>
            <a:endParaRPr lang="en-US" sz="2000" b="1" dirty="0">
              <a:solidFill>
                <a:srgbClr val="7030A0"/>
              </a:solidFill>
            </a:endParaRPr>
          </a:p>
        </p:txBody>
      </p:sp>
      <p:pic>
        <p:nvPicPr>
          <p:cNvPr id="5" name="Picture 4" descr="scali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611560" y="267494"/>
            <a:ext cx="7787724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esired output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86136" y="1200150"/>
            <a:ext cx="7674295" cy="3725700"/>
          </a:xfrm>
        </p:spPr>
        <p:txBody>
          <a:bodyPr/>
          <a:lstStyle/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55980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4454820" y="2417862"/>
            <a:ext cx="3141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1" name="Picture 10" descr="scalive.png">
            <a:extLst>
              <a:ext uri="{FF2B5EF4-FFF2-40B4-BE49-F238E27FC236}">
                <a16:creationId xmlns:a16="http://schemas.microsoft.com/office/drawing/2014/main" id="{4949697A-3B3B-455C-94A2-E6260925F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AA0CA7-C58E-42FE-89D8-A5A5AEA2226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86135" y="1131591"/>
            <a:ext cx="7674295" cy="379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3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 world example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43608" y="1203598"/>
            <a:ext cx="74168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</a:rPr>
              <a:t>Suppose</a:t>
            </a:r>
            <a:r>
              <a:rPr lang="en-US" sz="2000" dirty="0"/>
              <a:t> that we want to </a:t>
            </a:r>
            <a:r>
              <a:rPr lang="en-US" sz="2000" b="1" dirty="0">
                <a:solidFill>
                  <a:schemeClr val="accent3"/>
                </a:solidFill>
              </a:rPr>
              <a:t>perform</a:t>
            </a:r>
            <a:r>
              <a:rPr lang="en-US" sz="2000" dirty="0"/>
              <a:t> the following </a:t>
            </a:r>
            <a:r>
              <a:rPr lang="en-US" sz="2000" b="1" dirty="0">
                <a:solidFill>
                  <a:srgbClr val="002060"/>
                </a:solidFill>
              </a:rPr>
              <a:t>asynchronous operations</a:t>
            </a:r>
            <a:r>
              <a:rPr lang="en-US" sz="2000" dirty="0"/>
              <a:t> in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sequence</a:t>
            </a:r>
            <a:r>
              <a:rPr lang="en-US" sz="2000" dirty="0"/>
              <a:t>: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</a:rPr>
              <a:t>Get</a:t>
            </a:r>
            <a:r>
              <a:rPr lang="en-US" sz="2000" dirty="0"/>
              <a:t> the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user</a:t>
            </a:r>
            <a:r>
              <a:rPr lang="en-US" sz="2000" dirty="0"/>
              <a:t> from an </a:t>
            </a:r>
            <a:r>
              <a:rPr lang="en-US" sz="2000" b="1" dirty="0" err="1">
                <a:solidFill>
                  <a:srgbClr val="00B050"/>
                </a:solidFill>
              </a:rPr>
              <a:t>api</a:t>
            </a:r>
            <a:r>
              <a:rPr lang="en-US" sz="2000" dirty="0"/>
              <a:t>.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Get</a:t>
            </a:r>
            <a:r>
              <a:rPr lang="en-US" sz="2000" dirty="0"/>
              <a:t> the </a:t>
            </a:r>
            <a:r>
              <a:rPr lang="en-US" sz="2000" b="1" dirty="0">
                <a:solidFill>
                  <a:srgbClr val="0070C0"/>
                </a:solidFill>
              </a:rPr>
              <a:t>services</a:t>
            </a:r>
            <a:r>
              <a:rPr lang="en-US" sz="2000" dirty="0"/>
              <a:t> of the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selected user </a:t>
            </a:r>
            <a:r>
              <a:rPr lang="en-US" sz="2000" dirty="0"/>
              <a:t>from another </a:t>
            </a:r>
            <a:r>
              <a:rPr lang="en-US" sz="2000" b="1" dirty="0" err="1">
                <a:solidFill>
                  <a:srgbClr val="00B050"/>
                </a:solidFill>
              </a:rPr>
              <a:t>api</a:t>
            </a:r>
            <a:r>
              <a:rPr lang="en-US" sz="2000" dirty="0"/>
              <a:t>.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Calculate</a:t>
            </a:r>
            <a:r>
              <a:rPr lang="en-US" sz="2000" dirty="0"/>
              <a:t> the </a:t>
            </a:r>
            <a:r>
              <a:rPr lang="en-US" sz="2000" b="1" dirty="0">
                <a:solidFill>
                  <a:srgbClr val="7030A0"/>
                </a:solidFill>
              </a:rPr>
              <a:t>service cost </a:t>
            </a:r>
            <a:r>
              <a:rPr lang="en-US" sz="2000" dirty="0"/>
              <a:t>for the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user’s services </a:t>
            </a:r>
            <a:r>
              <a:rPr lang="en-US" sz="2000" dirty="0"/>
              <a:t>using yet another </a:t>
            </a:r>
            <a:r>
              <a:rPr lang="en-US" sz="2000" b="1" dirty="0" err="1">
                <a:solidFill>
                  <a:srgbClr val="00B050"/>
                </a:solidFill>
              </a:rPr>
              <a:t>api</a:t>
            </a:r>
            <a:r>
              <a:rPr lang="en-US" sz="2000" dirty="0"/>
              <a:t>.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5" name="Picture 4" descr="scali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03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 world example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43608" y="1347614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5" name="Picture 4" descr="scali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77BA53-22CA-470A-8E4F-44313DB7BF2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99592" y="1131590"/>
            <a:ext cx="7416824" cy="357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31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 world example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43608" y="1203598"/>
            <a:ext cx="741682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</a:rPr>
              <a:t>Now</a:t>
            </a:r>
            <a:r>
              <a:rPr lang="en-US" sz="2000" dirty="0"/>
              <a:t> to </a:t>
            </a:r>
            <a:r>
              <a:rPr lang="en-US" sz="2000" b="1" dirty="0">
                <a:solidFill>
                  <a:srgbClr val="7030A0"/>
                </a:solidFill>
              </a:rPr>
              <a:t>call </a:t>
            </a:r>
            <a:r>
              <a:rPr lang="en-US" sz="2000" dirty="0"/>
              <a:t>the above </a:t>
            </a:r>
            <a:r>
              <a:rPr lang="en-US" sz="2000" b="1" dirty="0">
                <a:solidFill>
                  <a:srgbClr val="00B050"/>
                </a:solidFill>
              </a:rPr>
              <a:t>functions</a:t>
            </a:r>
            <a:r>
              <a:rPr lang="en-US" sz="2000" dirty="0"/>
              <a:t> we can use </a:t>
            </a:r>
            <a:r>
              <a:rPr lang="en-US" sz="2000" b="1" dirty="0">
                <a:solidFill>
                  <a:srgbClr val="C00000"/>
                </a:solidFill>
              </a:rPr>
              <a:t>promise chaining </a:t>
            </a:r>
            <a:r>
              <a:rPr lang="en-US" sz="2000" dirty="0"/>
              <a:t>as follows:</a:t>
            </a:r>
          </a:p>
          <a:p>
            <a:pPr fontAlgn="base"/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5" name="Picture 4" descr="scali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922A38C-694B-4FC8-9E73-50C4743C4E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2033834"/>
            <a:ext cx="6624736" cy="287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69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Simplifying promise chaining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43608" y="1203598"/>
            <a:ext cx="741682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</a:rPr>
              <a:t>We</a:t>
            </a:r>
            <a:r>
              <a:rPr lang="en-US" sz="2000" dirty="0"/>
              <a:t> can </a:t>
            </a:r>
            <a:r>
              <a:rPr lang="en-US" sz="2000" b="1" dirty="0">
                <a:solidFill>
                  <a:srgbClr val="C00000"/>
                </a:solidFill>
              </a:rPr>
              <a:t>simplify</a:t>
            </a:r>
            <a:r>
              <a:rPr lang="en-US" sz="2000" dirty="0"/>
              <a:t> the </a:t>
            </a:r>
            <a:r>
              <a:rPr lang="en-US" sz="2000" b="1" dirty="0">
                <a:solidFill>
                  <a:srgbClr val="7030A0"/>
                </a:solidFill>
              </a:rPr>
              <a:t>code</a:t>
            </a:r>
            <a:r>
              <a:rPr lang="en-US" sz="2000" dirty="0"/>
              <a:t> of </a:t>
            </a:r>
            <a:r>
              <a:rPr lang="en-US" sz="2000" b="1" u="sng" dirty="0">
                <a:solidFill>
                  <a:schemeClr val="accent3">
                    <a:lumMod val="50000"/>
                  </a:schemeClr>
                </a:solidFill>
              </a:rPr>
              <a:t>promise chaining </a:t>
            </a:r>
            <a:r>
              <a:rPr lang="en-US" sz="2000" dirty="0"/>
              <a:t>using the keywords the </a:t>
            </a:r>
            <a:r>
              <a:rPr lang="en-US" sz="2000" b="1" dirty="0">
                <a:solidFill>
                  <a:srgbClr val="002060"/>
                </a:solidFill>
              </a:rPr>
              <a:t>async/await </a:t>
            </a:r>
            <a:r>
              <a:rPr lang="en-US" sz="2000" dirty="0"/>
              <a:t>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3"/>
              </a:solidFill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3"/>
                </a:solidFill>
              </a:rPr>
              <a:t>We know that </a:t>
            </a:r>
            <a:r>
              <a:rPr lang="en-US" sz="2000" dirty="0"/>
              <a:t>if a </a:t>
            </a:r>
            <a:r>
              <a:rPr lang="en-US" sz="2000" b="1" dirty="0">
                <a:solidFill>
                  <a:srgbClr val="7030A0"/>
                </a:solidFill>
              </a:rPr>
              <a:t>function</a:t>
            </a:r>
            <a:r>
              <a:rPr lang="en-US" sz="2000" dirty="0"/>
              <a:t> returns a </a:t>
            </a:r>
            <a:r>
              <a:rPr lang="en-US" sz="2000" b="1" dirty="0">
                <a:solidFill>
                  <a:srgbClr val="00B050"/>
                </a:solidFill>
              </a:rPr>
              <a:t>Promise</a:t>
            </a:r>
            <a:r>
              <a:rPr lang="en-US" sz="2000" dirty="0"/>
              <a:t>, we can place the </a:t>
            </a:r>
            <a:r>
              <a:rPr lang="en-US" sz="2000" b="1" dirty="0">
                <a:solidFill>
                  <a:srgbClr val="0070C0"/>
                </a:solidFill>
              </a:rPr>
              <a:t>await</a:t>
            </a:r>
            <a:r>
              <a:rPr lang="en-US" sz="2000" dirty="0"/>
              <a:t> keyword in </a:t>
            </a:r>
            <a:r>
              <a:rPr lang="en-US" sz="2000" b="1" dirty="0">
                <a:solidFill>
                  <a:srgbClr val="C00000"/>
                </a:solidFill>
              </a:rPr>
              <a:t>front</a:t>
            </a:r>
            <a:r>
              <a:rPr lang="en-US" sz="2000" dirty="0"/>
              <a:t> of the </a:t>
            </a:r>
            <a:r>
              <a:rPr lang="en-US" sz="2000" b="1" dirty="0">
                <a:solidFill>
                  <a:srgbClr val="002060"/>
                </a:solidFill>
              </a:rPr>
              <a:t>function call</a:t>
            </a:r>
            <a:r>
              <a:rPr lang="en-US" sz="2000" dirty="0"/>
              <a:t>, as shown in </a:t>
            </a:r>
            <a:r>
              <a:rPr lang="en-US" sz="2000" b="1" dirty="0">
                <a:solidFill>
                  <a:schemeClr val="accent3"/>
                </a:solidFill>
              </a:rPr>
              <a:t>next slide</a:t>
            </a:r>
            <a:r>
              <a:rPr lang="en-US" sz="2000" dirty="0"/>
              <a:t>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5" name="Picture 4" descr="scali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04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Simplifying promise chaining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43608" y="1203598"/>
            <a:ext cx="74168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let result = await f();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7030A0"/>
                </a:solidFill>
              </a:rPr>
              <a:t>await</a:t>
            </a:r>
            <a:r>
              <a:rPr lang="en-US" sz="2000" dirty="0"/>
              <a:t> will </a:t>
            </a:r>
            <a:r>
              <a:rPr lang="en-US" sz="2000" b="1" dirty="0">
                <a:solidFill>
                  <a:schemeClr val="accent3"/>
                </a:solidFill>
              </a:rPr>
              <a:t>wait</a:t>
            </a:r>
            <a:r>
              <a:rPr lang="en-US" sz="2000" dirty="0"/>
              <a:t> for the </a:t>
            </a:r>
            <a:r>
              <a:rPr lang="en-US" sz="2000" b="1" dirty="0">
                <a:solidFill>
                  <a:srgbClr val="00B050"/>
                </a:solidFill>
              </a:rPr>
              <a:t>Promise</a:t>
            </a:r>
            <a:r>
              <a:rPr lang="en-US" sz="2000" dirty="0"/>
              <a:t> returned from the </a:t>
            </a:r>
            <a:r>
              <a:rPr lang="en-US" sz="2000" b="1" dirty="0">
                <a:solidFill>
                  <a:srgbClr val="002060"/>
                </a:solidFill>
              </a:rPr>
              <a:t>f() </a:t>
            </a:r>
            <a:r>
              <a:rPr lang="en-US" sz="2000" dirty="0"/>
              <a:t>to settle.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5" name="Picture 4" descr="scali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03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Simplifying promise chaining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/>
          </a:p>
        </p:txBody>
      </p:sp>
      <p:pic>
        <p:nvPicPr>
          <p:cNvPr id="5" name="Picture 4" descr="scali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26D82C-3528-4A50-941E-0DCC87FD1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150" y="1225029"/>
            <a:ext cx="7571700" cy="347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289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611560" y="267494"/>
            <a:ext cx="7787724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 3 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86136" y="1200150"/>
            <a:ext cx="7674295" cy="3725700"/>
          </a:xfrm>
        </p:spPr>
        <p:txBody>
          <a:bodyPr/>
          <a:lstStyle/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Rewrite the </a:t>
            </a:r>
            <a:r>
              <a:rPr lang="en-US" b="1" dirty="0">
                <a:solidFill>
                  <a:schemeClr val="tx1"/>
                </a:solidFill>
              </a:rPr>
              <a:t>previous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caclulateSquare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application using </a:t>
            </a:r>
          </a:p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r>
              <a:rPr lang="en-US" b="1" dirty="0">
                <a:solidFill>
                  <a:srgbClr val="7030A0"/>
                </a:solidFill>
              </a:rPr>
              <a:t>async/await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4454820" y="2417862"/>
            <a:ext cx="3141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1" name="Picture 10" descr="scalive.png">
            <a:extLst>
              <a:ext uri="{FF2B5EF4-FFF2-40B4-BE49-F238E27FC236}">
                <a16:creationId xmlns:a16="http://schemas.microsoft.com/office/drawing/2014/main" id="{4949697A-3B3B-455C-94A2-E6260925F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7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6"/>
          <p:cNvSpPr txBox="1">
            <a:spLocks noGrp="1"/>
          </p:cNvSpPr>
          <p:nvPr>
            <p:ph type="sldNum" sz="quarter" idx="12"/>
          </p:nvPr>
        </p:nvSpPr>
        <p:spPr>
          <a:xfrm>
            <a:off x="8444832" y="4731990"/>
            <a:ext cx="519656" cy="3870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 dirty="0"/>
          </a:p>
        </p:txBody>
      </p:sp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0" y="500063"/>
            <a:ext cx="5414963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Thanks!</a:t>
            </a:r>
            <a:endParaRPr sz="6000" b="1"/>
          </a:p>
        </p:txBody>
      </p:sp>
      <p:sp>
        <p:nvSpPr>
          <p:cNvPr id="404" name="Google Shape;404;p36"/>
          <p:cNvSpPr txBox="1">
            <a:spLocks noGrp="1"/>
          </p:cNvSpPr>
          <p:nvPr>
            <p:ph type="subTitle" idx="4294967295"/>
          </p:nvPr>
        </p:nvSpPr>
        <p:spPr>
          <a:xfrm>
            <a:off x="2551113" y="1571625"/>
            <a:ext cx="6592887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sz="3600" b="1"/>
          </a:p>
        </p:txBody>
      </p:sp>
      <p:sp>
        <p:nvSpPr>
          <p:cNvPr id="405" name="Google Shape;405;p36"/>
          <p:cNvSpPr txBox="1">
            <a:spLocks noGrp="1"/>
          </p:cNvSpPr>
          <p:nvPr>
            <p:ph type="body" idx="4294967295"/>
          </p:nvPr>
        </p:nvSpPr>
        <p:spPr>
          <a:xfrm>
            <a:off x="0" y="2357438"/>
            <a:ext cx="4864100" cy="2462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 can find me at: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Email id: </a:t>
            </a:r>
            <a:r>
              <a:rPr lang="en" dirty="0">
                <a:hlinkClick r:id="rId3"/>
              </a:rPr>
              <a:t>info@scalive.in</a:t>
            </a:r>
            <a:endParaRPr lang="en" dirty="0"/>
          </a:p>
          <a:p>
            <a:pPr marL="0" lvl="0" indent="0">
              <a:buNone/>
            </a:pPr>
            <a:r>
              <a:rPr lang="en" dirty="0"/>
              <a:t>Contact no. : +917314853128</a:t>
            </a:r>
            <a:endParaRPr/>
          </a:p>
        </p:txBody>
      </p:sp>
      <p:pic>
        <p:nvPicPr>
          <p:cNvPr id="7" name="Picture 6" descr="SCALIVE D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3334" y="928676"/>
            <a:ext cx="2143122" cy="2143122"/>
          </a:xfrm>
          <a:prstGeom prst="rect">
            <a:avLst/>
          </a:prstGeom>
        </p:spPr>
      </p:pic>
      <p:pic>
        <p:nvPicPr>
          <p:cNvPr id="8" name="Picture 7" descr="scalive.png">
            <a:extLst>
              <a:ext uri="{FF2B5EF4-FFF2-40B4-BE49-F238E27FC236}">
                <a16:creationId xmlns:a16="http://schemas.microsoft.com/office/drawing/2014/main" id="{3D272967-9499-426B-B410-D5AE8520A5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async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43608" y="1347614"/>
            <a:ext cx="74168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FF5D5D"/>
                </a:solidFill>
              </a:rPr>
              <a:t>async</a:t>
            </a:r>
            <a:r>
              <a:rPr lang="en-US" sz="2000" dirty="0"/>
              <a:t> keyword is used to </a:t>
            </a:r>
            <a:r>
              <a:rPr lang="en-US" sz="2000" b="1" dirty="0">
                <a:solidFill>
                  <a:srgbClr val="0070C0"/>
                </a:solidFill>
              </a:rPr>
              <a:t>write functions </a:t>
            </a:r>
            <a:r>
              <a:rPr lang="en-US" sz="2000" dirty="0"/>
              <a:t>that handle </a:t>
            </a:r>
            <a:r>
              <a:rPr lang="en-US" sz="2000" b="1" dirty="0">
                <a:solidFill>
                  <a:srgbClr val="00B050"/>
                </a:solidFill>
              </a:rPr>
              <a:t>asynchronous actions</a:t>
            </a:r>
            <a:r>
              <a:rPr lang="en-US" sz="2000" dirty="0"/>
              <a:t>.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We </a:t>
            </a:r>
            <a:r>
              <a:rPr lang="en-US" sz="2000" b="1" dirty="0">
                <a:solidFill>
                  <a:srgbClr val="7030A0"/>
                </a:solidFill>
              </a:rPr>
              <a:t>wrap</a:t>
            </a:r>
            <a:r>
              <a:rPr lang="en-US" sz="2000" dirty="0"/>
              <a:t> our </a:t>
            </a:r>
            <a:r>
              <a:rPr lang="en-US" sz="2000" b="1" dirty="0">
                <a:solidFill>
                  <a:srgbClr val="002060"/>
                </a:solidFill>
              </a:rPr>
              <a:t>asynchronous logic </a:t>
            </a:r>
            <a:r>
              <a:rPr lang="en-US" sz="2000" dirty="0"/>
              <a:t>inside a </a:t>
            </a:r>
            <a:r>
              <a:rPr lang="en-US" sz="2000" b="1" dirty="0">
                <a:solidFill>
                  <a:srgbClr val="00B050"/>
                </a:solidFill>
              </a:rPr>
              <a:t>function</a:t>
            </a:r>
            <a:r>
              <a:rPr lang="en-US" sz="2000" dirty="0"/>
              <a:t> prepended with the </a:t>
            </a:r>
            <a:r>
              <a:rPr lang="en-US" sz="2000" b="1" dirty="0">
                <a:solidFill>
                  <a:srgbClr val="FF5D5D"/>
                </a:solidFill>
              </a:rPr>
              <a:t>async</a:t>
            </a:r>
            <a:r>
              <a:rPr lang="en-US" sz="2000" dirty="0"/>
              <a:t> keyword.</a:t>
            </a:r>
            <a:endParaRPr lang="en-US" sz="2000" b="1" dirty="0">
              <a:solidFill>
                <a:srgbClr val="7030A0"/>
              </a:solidFill>
            </a:endParaRPr>
          </a:p>
        </p:txBody>
      </p:sp>
      <p:pic>
        <p:nvPicPr>
          <p:cNvPr id="5" name="Picture 4" descr="scali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Async syntax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pic>
        <p:nvPicPr>
          <p:cNvPr id="5" name="Picture 4" descr="scali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E86B124-23BC-42CF-B81A-509157D48F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1316356"/>
            <a:ext cx="4282811" cy="13412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C0B54F-3966-44DD-83D4-BAA86A52317C}"/>
              </a:ext>
            </a:extLst>
          </p:cNvPr>
          <p:cNvSpPr txBox="1"/>
          <p:nvPr/>
        </p:nvSpPr>
        <p:spPr>
          <a:xfrm>
            <a:off x="899592" y="2787774"/>
            <a:ext cx="7920880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FF5D5D"/>
                </a:solidFill>
              </a:rPr>
              <a:t>async</a:t>
            </a:r>
            <a:r>
              <a:rPr lang="en-US" dirty="0"/>
              <a:t> keyword provides </a:t>
            </a:r>
            <a:r>
              <a:rPr lang="en-US" b="1" dirty="0">
                <a:solidFill>
                  <a:srgbClr val="0070C0"/>
                </a:solidFill>
              </a:rPr>
              <a:t>extra information </a:t>
            </a:r>
            <a:r>
              <a:rPr lang="en-US" dirty="0"/>
              <a:t>to the </a:t>
            </a:r>
            <a:r>
              <a:rPr lang="en-US" b="1" dirty="0">
                <a:solidFill>
                  <a:srgbClr val="00B050"/>
                </a:solidFill>
              </a:rPr>
              <a:t>user</a:t>
            </a:r>
            <a:r>
              <a:rPr lang="en-US" dirty="0"/>
              <a:t> of the </a:t>
            </a:r>
            <a:r>
              <a:rPr lang="en-US" b="1" dirty="0">
                <a:solidFill>
                  <a:srgbClr val="7030A0"/>
                </a:solidFill>
              </a:rPr>
              <a:t>function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sz="1600" dirty="0"/>
              <a:t>A. The </a:t>
            </a:r>
            <a:r>
              <a:rPr lang="en-US" sz="1600" b="1" dirty="0">
                <a:solidFill>
                  <a:srgbClr val="7030A0"/>
                </a:solidFill>
              </a:rPr>
              <a:t>function</a:t>
            </a:r>
            <a:r>
              <a:rPr lang="en-US" sz="1600" dirty="0"/>
              <a:t> contains some </a:t>
            </a:r>
            <a:r>
              <a:rPr lang="en-US" sz="1600" b="1" u="sng" dirty="0">
                <a:solidFill>
                  <a:srgbClr val="C00000"/>
                </a:solidFill>
              </a:rPr>
              <a:t>Asynchronous Execution</a:t>
            </a:r>
          </a:p>
          <a:p>
            <a:r>
              <a:rPr lang="en-US" sz="1600" dirty="0"/>
              <a:t>	</a:t>
            </a:r>
          </a:p>
          <a:p>
            <a:r>
              <a:rPr lang="en-US" sz="1600" dirty="0"/>
              <a:t>	B. The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returned value </a:t>
            </a:r>
            <a:r>
              <a:rPr lang="en-US" sz="1600" dirty="0"/>
              <a:t>will be the </a:t>
            </a:r>
            <a:r>
              <a:rPr lang="en-US" sz="1600" b="1" dirty="0">
                <a:solidFill>
                  <a:srgbClr val="002060"/>
                </a:solidFill>
              </a:rPr>
              <a:t>Resolved Value </a:t>
            </a:r>
            <a:r>
              <a:rPr lang="en-US" sz="1600" dirty="0"/>
              <a:t>for the </a:t>
            </a:r>
            <a:r>
              <a:rPr lang="en-US" sz="1600" b="1" dirty="0">
                <a:solidFill>
                  <a:srgbClr val="00B050"/>
                </a:solidFill>
              </a:rPr>
              <a:t>Promise</a:t>
            </a:r>
            <a:r>
              <a:rPr lang="en-US" sz="1600" dirty="0"/>
              <a:t>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10925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Points to remember about return value </a:t>
            </a:r>
            <a:endParaRPr sz="2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43608" y="1347614"/>
            <a:ext cx="741682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An </a:t>
            </a:r>
            <a:r>
              <a:rPr lang="en-US" sz="2000" b="1" dirty="0">
                <a:solidFill>
                  <a:srgbClr val="FF5D5D"/>
                </a:solidFill>
              </a:rPr>
              <a:t>async</a:t>
            </a:r>
            <a:r>
              <a:rPr lang="en-US" sz="2000" dirty="0"/>
              <a:t> function will </a:t>
            </a:r>
            <a:r>
              <a:rPr lang="en-US" sz="2000" b="1" dirty="0">
                <a:solidFill>
                  <a:srgbClr val="0070C0"/>
                </a:solidFill>
              </a:rPr>
              <a:t>return</a:t>
            </a:r>
            <a:r>
              <a:rPr lang="en-US" sz="2000" dirty="0"/>
              <a:t> in </a:t>
            </a:r>
            <a:r>
              <a:rPr lang="en-US" sz="2000" b="1" dirty="0">
                <a:solidFill>
                  <a:srgbClr val="00B050"/>
                </a:solidFill>
              </a:rPr>
              <a:t>one of three </a:t>
            </a:r>
            <a:r>
              <a:rPr lang="en-US" sz="2000" dirty="0"/>
              <a:t>ways: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dirty="0"/>
              <a:t>If there’s </a:t>
            </a:r>
            <a:r>
              <a:rPr lang="en-US" b="1" dirty="0">
                <a:solidFill>
                  <a:srgbClr val="7030A0"/>
                </a:solidFill>
              </a:rPr>
              <a:t>nothing returned </a:t>
            </a:r>
            <a:r>
              <a:rPr lang="en-US" dirty="0"/>
              <a:t>from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function</a:t>
            </a:r>
            <a:r>
              <a:rPr lang="en-US" dirty="0"/>
              <a:t>, it will return a </a:t>
            </a:r>
            <a:r>
              <a:rPr lang="en-US" b="1" dirty="0">
                <a:solidFill>
                  <a:srgbClr val="00B050"/>
                </a:solidFill>
              </a:rPr>
              <a:t>promise</a:t>
            </a:r>
            <a:r>
              <a:rPr lang="en-US" dirty="0"/>
              <a:t> with a </a:t>
            </a:r>
            <a:r>
              <a:rPr lang="en-US" b="1" dirty="0">
                <a:solidFill>
                  <a:srgbClr val="0070C0"/>
                </a:solidFill>
              </a:rPr>
              <a:t>resolved value </a:t>
            </a:r>
            <a:r>
              <a:rPr lang="en-US" dirty="0"/>
              <a:t>of </a:t>
            </a:r>
            <a:r>
              <a:rPr lang="en-US" b="1" dirty="0">
                <a:solidFill>
                  <a:srgbClr val="C00000"/>
                </a:solidFill>
              </a:rPr>
              <a:t>undefined</a:t>
            </a:r>
            <a:r>
              <a:rPr lang="en-US" dirty="0"/>
              <a:t>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dirty="0"/>
              <a:t>If there’s a </a:t>
            </a:r>
            <a:r>
              <a:rPr lang="en-US" b="1" dirty="0">
                <a:solidFill>
                  <a:srgbClr val="7030A0"/>
                </a:solidFill>
              </a:rPr>
              <a:t>non-promise value </a:t>
            </a:r>
            <a:r>
              <a:rPr lang="en-US" dirty="0"/>
              <a:t>returned from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function</a:t>
            </a:r>
            <a:r>
              <a:rPr lang="en-US" dirty="0"/>
              <a:t>, it will return a </a:t>
            </a:r>
            <a:r>
              <a:rPr lang="en-US" b="1" dirty="0">
                <a:solidFill>
                  <a:srgbClr val="00B050"/>
                </a:solidFill>
              </a:rPr>
              <a:t>promise</a:t>
            </a:r>
            <a:r>
              <a:rPr lang="en-US" dirty="0"/>
              <a:t> resolved to that </a:t>
            </a:r>
            <a:r>
              <a:rPr lang="en-US" b="1" dirty="0">
                <a:solidFill>
                  <a:srgbClr val="C00000"/>
                </a:solidFill>
              </a:rPr>
              <a:t>value</a:t>
            </a:r>
            <a:r>
              <a:rPr lang="en-US" dirty="0"/>
              <a:t>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dirty="0"/>
              <a:t>If a </a:t>
            </a:r>
            <a:r>
              <a:rPr lang="en-US" b="1" dirty="0">
                <a:solidFill>
                  <a:srgbClr val="00B050"/>
                </a:solidFill>
              </a:rPr>
              <a:t>promise</a:t>
            </a:r>
            <a:r>
              <a:rPr lang="en-US" dirty="0"/>
              <a:t> is returned from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function</a:t>
            </a:r>
            <a:r>
              <a:rPr lang="en-US" dirty="0"/>
              <a:t>, it will </a:t>
            </a:r>
            <a:r>
              <a:rPr lang="en-US" b="1" dirty="0">
                <a:solidFill>
                  <a:srgbClr val="002060"/>
                </a:solidFill>
              </a:rPr>
              <a:t>simply return </a:t>
            </a:r>
            <a:r>
              <a:rPr lang="en-US" dirty="0"/>
              <a:t>that </a:t>
            </a:r>
            <a:r>
              <a:rPr lang="en-US" b="1" dirty="0">
                <a:solidFill>
                  <a:srgbClr val="00B050"/>
                </a:solidFill>
              </a:rPr>
              <a:t>promise</a:t>
            </a:r>
            <a:r>
              <a:rPr lang="en-US" dirty="0"/>
              <a:t>.</a:t>
            </a:r>
          </a:p>
        </p:txBody>
      </p:sp>
      <p:pic>
        <p:nvPicPr>
          <p:cNvPr id="5" name="Picture 4" descr="scali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8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await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43608" y="1203598"/>
            <a:ext cx="74168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FF5D5D"/>
                </a:solidFill>
              </a:rPr>
              <a:t>async</a:t>
            </a:r>
            <a:r>
              <a:rPr lang="en-US" sz="2000" dirty="0"/>
              <a:t> keyword by itself </a:t>
            </a:r>
            <a:r>
              <a:rPr lang="en-US" sz="2000" b="1" dirty="0">
                <a:solidFill>
                  <a:srgbClr val="7030A0"/>
                </a:solidFill>
              </a:rPr>
              <a:t>doesn’t do much</a:t>
            </a:r>
            <a:r>
              <a:rPr lang="en-US" sz="2000" dirty="0"/>
              <a:t>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Rather </a:t>
            </a:r>
            <a:r>
              <a:rPr lang="en-US" sz="2000" b="1" dirty="0">
                <a:solidFill>
                  <a:srgbClr val="FF5D5D"/>
                </a:solidFill>
              </a:rPr>
              <a:t>async functions </a:t>
            </a:r>
            <a:r>
              <a:rPr lang="en-US" sz="2000" dirty="0"/>
              <a:t>are almost </a:t>
            </a:r>
            <a:r>
              <a:rPr lang="en-US" sz="2000" b="1" dirty="0">
                <a:solidFill>
                  <a:srgbClr val="00B050"/>
                </a:solidFill>
              </a:rPr>
              <a:t>always used </a:t>
            </a:r>
            <a:r>
              <a:rPr lang="en-US" sz="2000" dirty="0"/>
              <a:t>with the additional keyword </a:t>
            </a:r>
            <a:r>
              <a:rPr lang="en-US" sz="2000" b="1" dirty="0">
                <a:solidFill>
                  <a:srgbClr val="0070C0"/>
                </a:solidFill>
              </a:rPr>
              <a:t>await</a:t>
            </a:r>
            <a:r>
              <a:rPr lang="en-US" sz="2000" dirty="0"/>
              <a:t> inside the </a:t>
            </a:r>
            <a:r>
              <a:rPr lang="en-US" sz="2000" b="1" dirty="0">
                <a:solidFill>
                  <a:srgbClr val="C00000"/>
                </a:solidFill>
              </a:rPr>
              <a:t>function body</a:t>
            </a:r>
            <a:r>
              <a:rPr lang="en-US" sz="2000" dirty="0"/>
              <a:t>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5" name="Picture 4" descr="scali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Points to remember about await</a:t>
            </a:r>
            <a:endParaRPr sz="30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43608" y="1203598"/>
            <a:ext cx="741682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await</a:t>
            </a:r>
            <a:r>
              <a:rPr lang="en-US" sz="2000" dirty="0"/>
              <a:t> is an </a:t>
            </a:r>
            <a:r>
              <a:rPr lang="en-US" sz="2000" b="1" dirty="0">
                <a:solidFill>
                  <a:srgbClr val="0070C0"/>
                </a:solidFill>
              </a:rPr>
              <a:t>operator</a:t>
            </a:r>
            <a:r>
              <a:rPr lang="en-US" sz="2000" dirty="0"/>
              <a:t>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It is </a:t>
            </a:r>
            <a:r>
              <a:rPr lang="en-US" sz="2000" b="1" dirty="0">
                <a:solidFill>
                  <a:srgbClr val="0070C0"/>
                </a:solidFill>
              </a:rPr>
              <a:t>used</a:t>
            </a:r>
            <a:r>
              <a:rPr lang="en-US" sz="2000" dirty="0"/>
              <a:t> just </a:t>
            </a:r>
            <a:r>
              <a:rPr lang="en-US" sz="2000" b="1" dirty="0">
                <a:solidFill>
                  <a:srgbClr val="00B050"/>
                </a:solidFill>
              </a:rPr>
              <a:t>before</a:t>
            </a:r>
            <a:r>
              <a:rPr lang="en-US" sz="2000" dirty="0"/>
              <a:t> the </a:t>
            </a:r>
            <a:r>
              <a:rPr lang="en-US" sz="2000" b="1" dirty="0">
                <a:solidFill>
                  <a:schemeClr val="accent3"/>
                </a:solidFill>
              </a:rPr>
              <a:t>function call </a:t>
            </a:r>
            <a:r>
              <a:rPr lang="en-US" sz="2000" dirty="0"/>
              <a:t>which is </a:t>
            </a:r>
            <a:r>
              <a:rPr lang="en-US" sz="2000" b="1" dirty="0">
                <a:solidFill>
                  <a:srgbClr val="002060"/>
                </a:solidFill>
              </a:rPr>
              <a:t>expected</a:t>
            </a:r>
            <a:r>
              <a:rPr lang="en-US" sz="2000" dirty="0"/>
              <a:t> to return a </a:t>
            </a:r>
            <a:r>
              <a:rPr lang="en-US" sz="2000" b="1" dirty="0">
                <a:solidFill>
                  <a:srgbClr val="C00000"/>
                </a:solidFill>
              </a:rPr>
              <a:t>Promise</a:t>
            </a:r>
            <a:r>
              <a:rPr lang="en-US" sz="2000" dirty="0"/>
              <a:t>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It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returns</a:t>
            </a:r>
            <a:r>
              <a:rPr lang="en-US" sz="2000" dirty="0"/>
              <a:t> the </a:t>
            </a:r>
            <a:r>
              <a:rPr lang="en-US" sz="2000" b="1" dirty="0">
                <a:solidFill>
                  <a:srgbClr val="00B050"/>
                </a:solidFill>
              </a:rPr>
              <a:t>resolved</a:t>
            </a:r>
            <a:r>
              <a:rPr lang="en-US" sz="2000" dirty="0"/>
              <a:t> value of a </a:t>
            </a:r>
            <a:r>
              <a:rPr lang="en-US" sz="2000" b="1" dirty="0">
                <a:solidFill>
                  <a:srgbClr val="002060"/>
                </a:solidFill>
              </a:rPr>
              <a:t>Promise</a:t>
            </a:r>
            <a:r>
              <a:rPr lang="en-US" sz="2000" dirty="0"/>
              <a:t>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fontAlgn="base"/>
            <a:endParaRPr lang="en-US" sz="2000" dirty="0"/>
          </a:p>
        </p:txBody>
      </p:sp>
      <p:pic>
        <p:nvPicPr>
          <p:cNvPr id="5" name="Picture 4" descr="scali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57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Points to remember about await</a:t>
            </a:r>
            <a:endParaRPr sz="30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43608" y="1203598"/>
            <a:ext cx="74168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However , the </a:t>
            </a:r>
            <a:r>
              <a:rPr lang="en-US" sz="2000" b="1" dirty="0">
                <a:solidFill>
                  <a:srgbClr val="C00000"/>
                </a:solidFill>
              </a:rPr>
              <a:t>await</a:t>
            </a:r>
            <a:r>
              <a:rPr lang="en-US" sz="2000" dirty="0"/>
              <a:t> keyword </a:t>
            </a:r>
            <a:r>
              <a:rPr lang="en-US" sz="2000" b="1" dirty="0">
                <a:solidFill>
                  <a:srgbClr val="00B050"/>
                </a:solidFill>
              </a:rPr>
              <a:t>can only be used </a:t>
            </a:r>
            <a:r>
              <a:rPr lang="en-US" sz="2000" dirty="0"/>
              <a:t>inside an </a:t>
            </a:r>
            <a:r>
              <a:rPr lang="en-US" sz="2000" b="1" dirty="0">
                <a:solidFill>
                  <a:srgbClr val="C00000"/>
                </a:solidFill>
              </a:rPr>
              <a:t>async</a:t>
            </a:r>
            <a:r>
              <a:rPr lang="en-US" sz="2000" dirty="0"/>
              <a:t> function.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7030A0"/>
              </a:solidFill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Moreover since </a:t>
            </a:r>
            <a:r>
              <a:rPr lang="en-US" sz="2000" b="1" dirty="0">
                <a:solidFill>
                  <a:srgbClr val="0070C0"/>
                </a:solidFill>
              </a:rPr>
              <a:t>promises</a:t>
            </a:r>
            <a:r>
              <a:rPr lang="en-US" sz="2000" dirty="0"/>
              <a:t> resolve in an </a:t>
            </a:r>
            <a:r>
              <a:rPr lang="en-US" sz="2000" b="1" dirty="0">
                <a:solidFill>
                  <a:schemeClr val="accent3"/>
                </a:solidFill>
              </a:rPr>
              <a:t>indeterminate amount of time</a:t>
            </a:r>
            <a:r>
              <a:rPr lang="en-US" sz="2000" dirty="0"/>
              <a:t>, the </a:t>
            </a:r>
            <a:r>
              <a:rPr lang="en-US" sz="2000" b="1" dirty="0">
                <a:solidFill>
                  <a:srgbClr val="C00000"/>
                </a:solidFill>
              </a:rPr>
              <a:t>await</a:t>
            </a:r>
            <a:r>
              <a:rPr lang="en-US" sz="2000" dirty="0"/>
              <a:t> operator </a:t>
            </a:r>
            <a:r>
              <a:rPr lang="en-US" sz="2000" b="1" dirty="0">
                <a:solidFill>
                  <a:srgbClr val="7030A0"/>
                </a:solidFill>
              </a:rPr>
              <a:t>halts</a:t>
            </a:r>
            <a:r>
              <a:rPr lang="en-US" sz="2000" dirty="0"/>
              <a:t>, or </a:t>
            </a:r>
            <a:r>
              <a:rPr lang="en-US" sz="2000" b="1" dirty="0">
                <a:solidFill>
                  <a:srgbClr val="7030A0"/>
                </a:solidFill>
              </a:rPr>
              <a:t>pauses</a:t>
            </a:r>
            <a:r>
              <a:rPr lang="en-US" sz="2000" dirty="0"/>
              <a:t>, the </a:t>
            </a:r>
            <a:r>
              <a:rPr lang="en-US" sz="2000" b="1" dirty="0">
                <a:solidFill>
                  <a:srgbClr val="00B050"/>
                </a:solidFill>
              </a:rPr>
              <a:t>execution</a:t>
            </a:r>
            <a:r>
              <a:rPr lang="en-US" sz="2000" dirty="0"/>
              <a:t> of our </a:t>
            </a:r>
            <a:r>
              <a:rPr lang="en-US" sz="2000" b="1" dirty="0">
                <a:solidFill>
                  <a:srgbClr val="FF5D5D"/>
                </a:solidFill>
              </a:rPr>
              <a:t>async function</a:t>
            </a:r>
            <a:r>
              <a:rPr lang="en-US" sz="2000" dirty="0"/>
              <a:t> until a </a:t>
            </a:r>
            <a:r>
              <a:rPr lang="en-US" sz="2000" b="1" dirty="0">
                <a:solidFill>
                  <a:srgbClr val="002060"/>
                </a:solidFill>
              </a:rPr>
              <a:t>given promise </a:t>
            </a:r>
            <a:r>
              <a:rPr lang="en-US" sz="2000" dirty="0"/>
              <a:t>is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resolved</a:t>
            </a:r>
            <a:r>
              <a:rPr lang="en-US" sz="2000" dirty="0"/>
              <a:t>.</a:t>
            </a:r>
          </a:p>
        </p:txBody>
      </p:sp>
      <p:pic>
        <p:nvPicPr>
          <p:cNvPr id="5" name="Picture 4" descr="scali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4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example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43608" y="1347614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5" name="Picture 4" descr="scali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77BA53-22CA-470A-8E4F-44313DB7BF2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87290" y="1383156"/>
            <a:ext cx="7570559" cy="318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67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1271</TotalTime>
  <Words>865</Words>
  <Application>Microsoft Office PowerPoint</Application>
  <PresentationFormat>On-screen Show (16:9)</PresentationFormat>
  <Paragraphs>174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Gill Sans MT</vt:lpstr>
      <vt:lpstr>Arial</vt:lpstr>
      <vt:lpstr>Roboto Slab</vt:lpstr>
      <vt:lpstr>Consolas</vt:lpstr>
      <vt:lpstr>Parcel</vt:lpstr>
      <vt:lpstr> AJAX-5</vt:lpstr>
      <vt:lpstr>What is async/await?</vt:lpstr>
      <vt:lpstr>Introduction to async</vt:lpstr>
      <vt:lpstr>Async syntax</vt:lpstr>
      <vt:lpstr>Points to remember about return value </vt:lpstr>
      <vt:lpstr>Introduction to await</vt:lpstr>
      <vt:lpstr>Points to remember about await</vt:lpstr>
      <vt:lpstr>Points to remember about await</vt:lpstr>
      <vt:lpstr>An example</vt:lpstr>
      <vt:lpstr>Error handling with await</vt:lpstr>
      <vt:lpstr>An example</vt:lpstr>
      <vt:lpstr>Exercise 1 </vt:lpstr>
      <vt:lpstr>Promise chaining</vt:lpstr>
      <vt:lpstr>An example</vt:lpstr>
      <vt:lpstr>An example</vt:lpstr>
      <vt:lpstr>An example</vt:lpstr>
      <vt:lpstr>An example</vt:lpstr>
      <vt:lpstr>Returning a promise</vt:lpstr>
      <vt:lpstr>Exercise 2 </vt:lpstr>
      <vt:lpstr>Desired output</vt:lpstr>
      <vt:lpstr>Real world example</vt:lpstr>
      <vt:lpstr>Real world example</vt:lpstr>
      <vt:lpstr>Real world example</vt:lpstr>
      <vt:lpstr>Simplifying promise chaining</vt:lpstr>
      <vt:lpstr>Simplifying promise chaining</vt:lpstr>
      <vt:lpstr>Simplifying promise chaining</vt:lpstr>
      <vt:lpstr>Exercise 3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</dc:title>
  <dc:creator>dell</dc:creator>
  <cp:lastModifiedBy>Sharma Computer Academy</cp:lastModifiedBy>
  <cp:revision>61</cp:revision>
  <dcterms:modified xsi:type="dcterms:W3CDTF">2023-02-03T06:18:33Z</dcterms:modified>
</cp:coreProperties>
</file>