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26"/>
  </p:notesMasterIdLst>
  <p:sldIdLst>
    <p:sldId id="256" r:id="rId2"/>
    <p:sldId id="257" r:id="rId3"/>
    <p:sldId id="397" r:id="rId4"/>
    <p:sldId id="384" r:id="rId5"/>
    <p:sldId id="398" r:id="rId6"/>
    <p:sldId id="399" r:id="rId7"/>
    <p:sldId id="408" r:id="rId8"/>
    <p:sldId id="409" r:id="rId9"/>
    <p:sldId id="401" r:id="rId10"/>
    <p:sldId id="402" r:id="rId11"/>
    <p:sldId id="411" r:id="rId12"/>
    <p:sldId id="410" r:id="rId13"/>
    <p:sldId id="412" r:id="rId14"/>
    <p:sldId id="413" r:id="rId15"/>
    <p:sldId id="414" r:id="rId16"/>
    <p:sldId id="403" r:id="rId17"/>
    <p:sldId id="318" r:id="rId18"/>
    <p:sldId id="352" r:id="rId19"/>
    <p:sldId id="333" r:id="rId20"/>
    <p:sldId id="404" r:id="rId21"/>
    <p:sldId id="405" r:id="rId22"/>
    <p:sldId id="406" r:id="rId23"/>
    <p:sldId id="407" r:id="rId24"/>
    <p:sldId id="280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Gill Sans MT" panose="020B0502020104020203" pitchFamily="34" charset="0"/>
      <p:regular r:id="rId31"/>
      <p:bold r:id="rId32"/>
      <p:italic r:id="rId33"/>
      <p:boldItalic r:id="rId34"/>
    </p:embeddedFont>
    <p:embeddedFont>
      <p:font typeface="Roboto Slab" pitchFamily="2" charset="0"/>
      <p:regular r:id="rId35"/>
      <p:bold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B6CA664-39FE-4FEE-8B6D-FE175B551D32}"/>
    <pc:docChg chg="custSel addSld delSld modSld sldOrd">
      <pc:chgData name="Sharma Computer Academy" userId="08476b32c11f4418" providerId="LiveId" clId="{BB6CA664-39FE-4FEE-8B6D-FE175B551D32}" dt="2022-01-29T08:18:19.950" v="1509" actId="14100"/>
      <pc:docMkLst>
        <pc:docMk/>
      </pc:docMkLst>
      <pc:sldChg chg="modSp mod">
        <pc:chgData name="Sharma Computer Academy" userId="08476b32c11f4418" providerId="LiveId" clId="{BB6CA664-39FE-4FEE-8B6D-FE175B551D32}" dt="2022-01-17T21:27:13.114" v="0" actId="20577"/>
        <pc:sldMkLst>
          <pc:docMk/>
          <pc:sldMk cId="0" sldId="256"/>
        </pc:sldMkLst>
        <pc:spChg chg="mod">
          <ac:chgData name="Sharma Computer Academy" userId="08476b32c11f4418" providerId="LiveId" clId="{BB6CA664-39FE-4FEE-8B6D-FE175B551D32}" dt="2022-01-17T21:27:13.114" v="0" actId="20577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BB6CA664-39FE-4FEE-8B6D-FE175B551D32}" dt="2022-01-22T21:40:02.701" v="464" actId="115"/>
        <pc:sldMkLst>
          <pc:docMk/>
          <pc:sldMk cId="0" sldId="257"/>
        </pc:sldMkLst>
        <pc:spChg chg="mod">
          <ac:chgData name="Sharma Computer Academy" userId="08476b32c11f4418" providerId="LiveId" clId="{BB6CA664-39FE-4FEE-8B6D-FE175B551D32}" dt="2022-01-22T21:40:02.701" v="464" actId="115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17T21:27:21.327" v="11" actId="20577"/>
          <ac:spMkLst>
            <pc:docMk/>
            <pc:sldMk cId="0" sldId="257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BB6CA664-39FE-4FEE-8B6D-FE175B551D32}" dt="2022-01-29T08:14:00.619" v="1501" actId="20577"/>
        <pc:sldMkLst>
          <pc:docMk/>
          <pc:sldMk cId="0" sldId="318"/>
        </pc:sldMkLst>
        <pc:spChg chg="mod">
          <ac:chgData name="Sharma Computer Academy" userId="08476b32c11f4418" providerId="LiveId" clId="{BB6CA664-39FE-4FEE-8B6D-FE175B551D32}" dt="2022-01-22T23:11:03.958" v="806"/>
          <ac:spMkLst>
            <pc:docMk/>
            <pc:sldMk cId="0" sldId="318"/>
            <ac:spMk id="10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29T08:14:00.619" v="1501" actId="20577"/>
          <ac:spMkLst>
            <pc:docMk/>
            <pc:sldMk cId="0" sldId="318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BB6CA664-39FE-4FEE-8B6D-FE175B551D32}" dt="2022-01-17T23:21:42.086" v="457" actId="14100"/>
        <pc:sldMkLst>
          <pc:docMk/>
          <pc:sldMk cId="2115186614" sldId="333"/>
        </pc:sldMkLst>
        <pc:picChg chg="mod">
          <ac:chgData name="Sharma Computer Academy" userId="08476b32c11f4418" providerId="LiveId" clId="{BB6CA664-39FE-4FEE-8B6D-FE175B551D32}" dt="2022-01-17T23:21:42.086" v="457" actId="14100"/>
          <ac:picMkLst>
            <pc:docMk/>
            <pc:sldMk cId="2115186614" sldId="333"/>
            <ac:picMk id="3" creationId="{6AAA0CA7-C58E-42FE-89D8-A5A5AEA2226F}"/>
          </ac:picMkLst>
        </pc:picChg>
      </pc:sldChg>
      <pc:sldChg chg="del">
        <pc:chgData name="Sharma Computer Academy" userId="08476b32c11f4418" providerId="LiveId" clId="{BB6CA664-39FE-4FEE-8B6D-FE175B551D32}" dt="2022-01-17T23:21:54.326" v="459" actId="47"/>
        <pc:sldMkLst>
          <pc:docMk/>
          <pc:sldMk cId="869369222" sldId="334"/>
        </pc:sldMkLst>
      </pc:sldChg>
      <pc:sldChg chg="modSp mod">
        <pc:chgData name="Sharma Computer Academy" userId="08476b32c11f4418" providerId="LiveId" clId="{BB6CA664-39FE-4FEE-8B6D-FE175B551D32}" dt="2022-01-17T23:14:02.705" v="454" actId="20577"/>
        <pc:sldMkLst>
          <pc:docMk/>
          <pc:sldMk cId="4265482660" sldId="352"/>
        </pc:sldMkLst>
        <pc:spChg chg="mod">
          <ac:chgData name="Sharma Computer Academy" userId="08476b32c11f4418" providerId="LiveId" clId="{BB6CA664-39FE-4FEE-8B6D-FE175B551D32}" dt="2022-01-17T23:14:02.705" v="454" actId="20577"/>
          <ac:spMkLst>
            <pc:docMk/>
            <pc:sldMk cId="4265482660" sldId="352"/>
            <ac:spMk id="2" creationId="{2987A7E5-DD8A-4022-B98C-E70FCBC6ACC0}"/>
          </ac:spMkLst>
        </pc:spChg>
        <pc:spChg chg="mod">
          <ac:chgData name="Sharma Computer Academy" userId="08476b32c11f4418" providerId="LiveId" clId="{BB6CA664-39FE-4FEE-8B6D-FE175B551D32}" dt="2022-01-17T23:13:18.207" v="424" actId="14100"/>
          <ac:spMkLst>
            <pc:docMk/>
            <pc:sldMk cId="4265482660" sldId="352"/>
            <ac:spMk id="8" creationId="{E2853A6C-3847-4A93-A444-00796747D5DD}"/>
          </ac:spMkLst>
        </pc:spChg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46022599" sldId="355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2920381046" sldId="356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3791673612" sldId="357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2125808916" sldId="375"/>
        </pc:sldMkLst>
      </pc:sldChg>
      <pc:sldChg chg="addSp modSp mod modAnim">
        <pc:chgData name="Sharma Computer Academy" userId="08476b32c11f4418" providerId="LiveId" clId="{BB6CA664-39FE-4FEE-8B6D-FE175B551D32}" dt="2022-01-17T21:42:53.926" v="131"/>
        <pc:sldMkLst>
          <pc:docMk/>
          <pc:sldMk cId="414883274" sldId="384"/>
        </pc:sldMkLst>
        <pc:spChg chg="mod">
          <ac:chgData name="Sharma Computer Academy" userId="08476b32c11f4418" providerId="LiveId" clId="{BB6CA664-39FE-4FEE-8B6D-FE175B551D32}" dt="2022-01-17T21:35:56.687" v="128" actId="113"/>
          <ac:spMkLst>
            <pc:docMk/>
            <pc:sldMk cId="414883274" sldId="384"/>
            <ac:spMk id="7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17T21:34:22.114" v="117" actId="20577"/>
          <ac:spMkLst>
            <pc:docMk/>
            <pc:sldMk cId="414883274" sldId="384"/>
            <ac:spMk id="75" creationId="{00000000-0000-0000-0000-000000000000}"/>
          </ac:spMkLst>
        </pc:spChg>
        <pc:picChg chg="add mod">
          <ac:chgData name="Sharma Computer Academy" userId="08476b32c11f4418" providerId="LiveId" clId="{BB6CA664-39FE-4FEE-8B6D-FE175B551D32}" dt="2022-01-17T21:42:48.835" v="130" actId="1076"/>
          <ac:picMkLst>
            <pc:docMk/>
            <pc:sldMk cId="414883274" sldId="384"/>
            <ac:picMk id="3" creationId="{BCE7FD74-AFA3-4FD8-8668-1A5E1EDDD300}"/>
          </ac:picMkLst>
        </pc:picChg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1109259717" sldId="385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480578736" sldId="386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310743763" sldId="387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3911465827" sldId="388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3751994450" sldId="389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2574406951" sldId="390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4159030007" sldId="391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1060316152" sldId="392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1164044039" sldId="393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2814493567" sldId="394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1219042842" sldId="395"/>
        </pc:sldMkLst>
      </pc:sldChg>
      <pc:sldChg chg="del">
        <pc:chgData name="Sharma Computer Academy" userId="08476b32c11f4418" providerId="LiveId" clId="{BB6CA664-39FE-4FEE-8B6D-FE175B551D32}" dt="2022-01-17T23:12:26.453" v="419" actId="47"/>
        <pc:sldMkLst>
          <pc:docMk/>
          <pc:sldMk cId="30321753" sldId="396"/>
        </pc:sldMkLst>
      </pc:sldChg>
      <pc:sldChg chg="modSp add modAnim">
        <pc:chgData name="Sharma Computer Academy" userId="08476b32c11f4418" providerId="LiveId" clId="{BB6CA664-39FE-4FEE-8B6D-FE175B551D32}" dt="2022-01-22T21:41:15.263" v="607" actId="113"/>
        <pc:sldMkLst>
          <pc:docMk/>
          <pc:sldMk cId="1683573420" sldId="397"/>
        </pc:sldMkLst>
        <pc:spChg chg="mod">
          <ac:chgData name="Sharma Computer Academy" userId="08476b32c11f4418" providerId="LiveId" clId="{BB6CA664-39FE-4FEE-8B6D-FE175B551D32}" dt="2022-01-22T21:41:15.263" v="607" actId="113"/>
          <ac:spMkLst>
            <pc:docMk/>
            <pc:sldMk cId="1683573420" sldId="397"/>
            <ac:spMk id="7" creationId="{00000000-0000-0000-0000-000000000000}"/>
          </ac:spMkLst>
        </pc:spChg>
      </pc:sldChg>
      <pc:sldChg chg="modSp add mod">
        <pc:chgData name="Sharma Computer Academy" userId="08476b32c11f4418" providerId="LiveId" clId="{BB6CA664-39FE-4FEE-8B6D-FE175B551D32}" dt="2022-01-17T22:01:40.266" v="417" actId="20577"/>
        <pc:sldMkLst>
          <pc:docMk/>
          <pc:sldMk cId="2187669485" sldId="398"/>
        </pc:sldMkLst>
        <pc:spChg chg="mod">
          <ac:chgData name="Sharma Computer Academy" userId="08476b32c11f4418" providerId="LiveId" clId="{BB6CA664-39FE-4FEE-8B6D-FE175B551D32}" dt="2022-01-17T22:01:40.266" v="417" actId="20577"/>
          <ac:spMkLst>
            <pc:docMk/>
            <pc:sldMk cId="2187669485" sldId="398"/>
            <ac:spMk id="7" creationId="{00000000-0000-0000-0000-000000000000}"/>
          </ac:spMkLst>
        </pc:spChg>
        <pc:picChg chg="mod">
          <ac:chgData name="Sharma Computer Academy" userId="08476b32c11f4418" providerId="LiveId" clId="{BB6CA664-39FE-4FEE-8B6D-FE175B551D32}" dt="2022-01-17T21:44:55.801" v="160" actId="14100"/>
          <ac:picMkLst>
            <pc:docMk/>
            <pc:sldMk cId="2187669485" sldId="398"/>
            <ac:picMk id="3" creationId="{BCE7FD74-AFA3-4FD8-8668-1A5E1EDDD300}"/>
          </ac:picMkLst>
        </pc:picChg>
      </pc:sldChg>
      <pc:sldChg chg="delSp modSp add mod delAnim modAnim">
        <pc:chgData name="Sharma Computer Academy" userId="08476b32c11f4418" providerId="LiveId" clId="{BB6CA664-39FE-4FEE-8B6D-FE175B551D32}" dt="2022-01-17T21:48:15.612" v="237" actId="20577"/>
        <pc:sldMkLst>
          <pc:docMk/>
          <pc:sldMk cId="1289725899" sldId="399"/>
        </pc:sldMkLst>
        <pc:spChg chg="mod">
          <ac:chgData name="Sharma Computer Academy" userId="08476b32c11f4418" providerId="LiveId" clId="{BB6CA664-39FE-4FEE-8B6D-FE175B551D32}" dt="2022-01-17T21:48:15.612" v="237" actId="20577"/>
          <ac:spMkLst>
            <pc:docMk/>
            <pc:sldMk cId="1289725899" sldId="399"/>
            <ac:spMk id="7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17T21:48:04.383" v="233" actId="20577"/>
          <ac:spMkLst>
            <pc:docMk/>
            <pc:sldMk cId="1289725899" sldId="399"/>
            <ac:spMk id="75" creationId="{00000000-0000-0000-0000-000000000000}"/>
          </ac:spMkLst>
        </pc:spChg>
        <pc:picChg chg="del">
          <ac:chgData name="Sharma Computer Academy" userId="08476b32c11f4418" providerId="LiveId" clId="{BB6CA664-39FE-4FEE-8B6D-FE175B551D32}" dt="2022-01-17T21:46:28.603" v="162" actId="478"/>
          <ac:picMkLst>
            <pc:docMk/>
            <pc:sldMk cId="1289725899" sldId="399"/>
            <ac:picMk id="3" creationId="{BCE7FD74-AFA3-4FD8-8668-1A5E1EDDD300}"/>
          </ac:picMkLst>
        </pc:picChg>
      </pc:sldChg>
      <pc:sldChg chg="modSp add del modAnim">
        <pc:chgData name="Sharma Computer Academy" userId="08476b32c11f4418" providerId="LiveId" clId="{BB6CA664-39FE-4FEE-8B6D-FE175B551D32}" dt="2022-01-29T07:31:55.687" v="1141" actId="47"/>
        <pc:sldMkLst>
          <pc:docMk/>
          <pc:sldMk cId="231078923" sldId="400"/>
        </pc:sldMkLst>
        <pc:spChg chg="mod">
          <ac:chgData name="Sharma Computer Academy" userId="08476b32c11f4418" providerId="LiveId" clId="{BB6CA664-39FE-4FEE-8B6D-FE175B551D32}" dt="2022-01-17T21:50:39.281" v="292" actId="113"/>
          <ac:spMkLst>
            <pc:docMk/>
            <pc:sldMk cId="231078923" sldId="400"/>
            <ac:spMk id="7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B6CA664-39FE-4FEE-8B6D-FE175B551D32}" dt="2022-01-29T07:32:08.959" v="1165" actId="20577"/>
        <pc:sldMkLst>
          <pc:docMk/>
          <pc:sldMk cId="3643743336" sldId="401"/>
        </pc:sldMkLst>
        <pc:spChg chg="add del">
          <ac:chgData name="Sharma Computer Academy" userId="08476b32c11f4418" providerId="LiveId" clId="{BB6CA664-39FE-4FEE-8B6D-FE175B551D32}" dt="2022-01-17T21:52:16.643" v="295"/>
          <ac:spMkLst>
            <pc:docMk/>
            <pc:sldMk cId="3643743336" sldId="401"/>
            <ac:spMk id="2" creationId="{99E1ECD5-AFB9-40A7-9CC5-08B484783C96}"/>
          </ac:spMkLst>
        </pc:spChg>
        <pc:spChg chg="mod">
          <ac:chgData name="Sharma Computer Academy" userId="08476b32c11f4418" providerId="LiveId" clId="{BB6CA664-39FE-4FEE-8B6D-FE175B551D32}" dt="2022-01-17T21:54:57.820" v="338" actId="113"/>
          <ac:spMkLst>
            <pc:docMk/>
            <pc:sldMk cId="3643743336" sldId="401"/>
            <ac:spMk id="7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29T07:32:08.959" v="1165" actId="20577"/>
          <ac:spMkLst>
            <pc:docMk/>
            <pc:sldMk cId="3643743336" sldId="401"/>
            <ac:spMk id="75" creationId="{00000000-0000-0000-0000-000000000000}"/>
          </ac:spMkLst>
        </pc:spChg>
      </pc:sldChg>
      <pc:sldChg chg="modSp add modAnim">
        <pc:chgData name="Sharma Computer Academy" userId="08476b32c11f4418" providerId="LiveId" clId="{BB6CA664-39FE-4FEE-8B6D-FE175B551D32}" dt="2022-01-17T21:58:45.405" v="378" actId="20577"/>
        <pc:sldMkLst>
          <pc:docMk/>
          <pc:sldMk cId="3412166386" sldId="402"/>
        </pc:sldMkLst>
        <pc:spChg chg="mod">
          <ac:chgData name="Sharma Computer Academy" userId="08476b32c11f4418" providerId="LiveId" clId="{BB6CA664-39FE-4FEE-8B6D-FE175B551D32}" dt="2022-01-17T21:58:45.405" v="378" actId="20577"/>
          <ac:spMkLst>
            <pc:docMk/>
            <pc:sldMk cId="3412166386" sldId="402"/>
            <ac:spMk id="7" creationId="{00000000-0000-0000-0000-000000000000}"/>
          </ac:spMkLst>
        </pc:spChg>
      </pc:sldChg>
      <pc:sldChg chg="addSp modSp add mod modAnim">
        <pc:chgData name="Sharma Computer Academy" userId="08476b32c11f4418" providerId="LiveId" clId="{BB6CA664-39FE-4FEE-8B6D-FE175B551D32}" dt="2022-01-17T22:01:29.335" v="411" actId="20577"/>
        <pc:sldMkLst>
          <pc:docMk/>
          <pc:sldMk cId="3208569873" sldId="403"/>
        </pc:sldMkLst>
        <pc:spChg chg="mod">
          <ac:chgData name="Sharma Computer Academy" userId="08476b32c11f4418" providerId="LiveId" clId="{BB6CA664-39FE-4FEE-8B6D-FE175B551D32}" dt="2022-01-17T22:01:29.335" v="411" actId="20577"/>
          <ac:spMkLst>
            <pc:docMk/>
            <pc:sldMk cId="3208569873" sldId="403"/>
            <ac:spMk id="7" creationId="{00000000-0000-0000-0000-000000000000}"/>
          </ac:spMkLst>
        </pc:spChg>
        <pc:picChg chg="add mod">
          <ac:chgData name="Sharma Computer Academy" userId="08476b32c11f4418" providerId="LiveId" clId="{BB6CA664-39FE-4FEE-8B6D-FE175B551D32}" dt="2022-01-17T22:01:23.069" v="403" actId="1076"/>
          <ac:picMkLst>
            <pc:docMk/>
            <pc:sldMk cId="3208569873" sldId="403"/>
            <ac:picMk id="3" creationId="{3BCC46F7-B0DB-4445-BD2D-43D27DDDCBED}"/>
          </ac:picMkLst>
        </pc:picChg>
      </pc:sldChg>
      <pc:sldChg chg="modSp add mod">
        <pc:chgData name="Sharma Computer Academy" userId="08476b32c11f4418" providerId="LiveId" clId="{BB6CA664-39FE-4FEE-8B6D-FE175B551D32}" dt="2022-01-17T23:22:51.304" v="462" actId="14100"/>
        <pc:sldMkLst>
          <pc:docMk/>
          <pc:sldMk cId="3768960941" sldId="404"/>
        </pc:sldMkLst>
        <pc:picChg chg="mod">
          <ac:chgData name="Sharma Computer Academy" userId="08476b32c11f4418" providerId="LiveId" clId="{BB6CA664-39FE-4FEE-8B6D-FE175B551D32}" dt="2022-01-17T23:22:51.304" v="462" actId="14100"/>
          <ac:picMkLst>
            <pc:docMk/>
            <pc:sldMk cId="3768960941" sldId="404"/>
            <ac:picMk id="3" creationId="{6AAA0CA7-C58E-42FE-89D8-A5A5AEA2226F}"/>
          </ac:picMkLst>
        </pc:picChg>
      </pc:sldChg>
      <pc:sldChg chg="modSp mod modAnim">
        <pc:chgData name="Sharma Computer Academy" userId="08476b32c11f4418" providerId="LiveId" clId="{BB6CA664-39FE-4FEE-8B6D-FE175B551D32}" dt="2022-01-29T08:14:04.884" v="1502" actId="20577"/>
        <pc:sldMkLst>
          <pc:docMk/>
          <pc:sldMk cId="3084052532" sldId="405"/>
        </pc:sldMkLst>
        <pc:spChg chg="mod">
          <ac:chgData name="Sharma Computer Academy" userId="08476b32c11f4418" providerId="LiveId" clId="{BB6CA664-39FE-4FEE-8B6D-FE175B551D32}" dt="2022-01-22T23:08:01.832" v="798" actId="20577"/>
          <ac:spMkLst>
            <pc:docMk/>
            <pc:sldMk cId="3084052532" sldId="405"/>
            <ac:spMk id="10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29T08:14:04.884" v="1502" actId="20577"/>
          <ac:spMkLst>
            <pc:docMk/>
            <pc:sldMk cId="3084052532" sldId="405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BB6CA664-39FE-4FEE-8B6D-FE175B551D32}" dt="2022-01-22T23:10:31.890" v="801" actId="14100"/>
        <pc:sldMkLst>
          <pc:docMk/>
          <pc:sldMk cId="1085141981" sldId="406"/>
        </pc:sldMkLst>
        <pc:picChg chg="mod">
          <ac:chgData name="Sharma Computer Academy" userId="08476b32c11f4418" providerId="LiveId" clId="{BB6CA664-39FE-4FEE-8B6D-FE175B551D32}" dt="2022-01-22T23:10:31.890" v="801" actId="14100"/>
          <ac:picMkLst>
            <pc:docMk/>
            <pc:sldMk cId="1085141981" sldId="406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BB6CA664-39FE-4FEE-8B6D-FE175B551D32}" dt="2022-01-22T23:10:47.621" v="805" actId="14100"/>
        <pc:sldMkLst>
          <pc:docMk/>
          <pc:sldMk cId="671898873" sldId="407"/>
        </pc:sldMkLst>
        <pc:picChg chg="mod">
          <ac:chgData name="Sharma Computer Academy" userId="08476b32c11f4418" providerId="LiveId" clId="{BB6CA664-39FE-4FEE-8B6D-FE175B551D32}" dt="2022-01-22T23:10:47.621" v="805" actId="14100"/>
          <ac:picMkLst>
            <pc:docMk/>
            <pc:sldMk cId="671898873" sldId="407"/>
            <ac:picMk id="3" creationId="{6AAA0CA7-C58E-42FE-89D8-A5A5AEA2226F}"/>
          </ac:picMkLst>
        </pc:picChg>
      </pc:sldChg>
      <pc:sldChg chg="modSp add mod modAnim">
        <pc:chgData name="Sharma Computer Academy" userId="08476b32c11f4418" providerId="LiveId" clId="{BB6CA664-39FE-4FEE-8B6D-FE175B551D32}" dt="2022-01-29T07:28:09.912" v="1004" actId="20577"/>
        <pc:sldMkLst>
          <pc:docMk/>
          <pc:sldMk cId="526081973" sldId="408"/>
        </pc:sldMkLst>
        <pc:spChg chg="mod">
          <ac:chgData name="Sharma Computer Academy" userId="08476b32c11f4418" providerId="LiveId" clId="{BB6CA664-39FE-4FEE-8B6D-FE175B551D32}" dt="2022-01-29T07:28:09.912" v="1004" actId="20577"/>
          <ac:spMkLst>
            <pc:docMk/>
            <pc:sldMk cId="526081973" sldId="408"/>
            <ac:spMk id="7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29T07:23:48.814" v="831" actId="20577"/>
          <ac:spMkLst>
            <pc:docMk/>
            <pc:sldMk cId="526081973" sldId="408"/>
            <ac:spMk id="75" creationId="{00000000-0000-0000-0000-000000000000}"/>
          </ac:spMkLst>
        </pc:spChg>
      </pc:sldChg>
      <pc:sldChg chg="modSp add modAnim">
        <pc:chgData name="Sharma Computer Academy" userId="08476b32c11f4418" providerId="LiveId" clId="{BB6CA664-39FE-4FEE-8B6D-FE175B551D32}" dt="2022-01-29T07:31:45.862" v="1140" actId="113"/>
        <pc:sldMkLst>
          <pc:docMk/>
          <pc:sldMk cId="1892615941" sldId="409"/>
        </pc:sldMkLst>
        <pc:spChg chg="mod">
          <ac:chgData name="Sharma Computer Academy" userId="08476b32c11f4418" providerId="LiveId" clId="{BB6CA664-39FE-4FEE-8B6D-FE175B551D32}" dt="2022-01-29T07:31:45.862" v="1140" actId="113"/>
          <ac:spMkLst>
            <pc:docMk/>
            <pc:sldMk cId="1892615941" sldId="409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BB6CA664-39FE-4FEE-8B6D-FE175B551D32}" dt="2022-01-29T07:36:44.602" v="1278" actId="5793"/>
        <pc:sldMkLst>
          <pc:docMk/>
          <pc:sldMk cId="3953927199" sldId="410"/>
        </pc:sldMkLst>
        <pc:spChg chg="mod">
          <ac:chgData name="Sharma Computer Academy" userId="08476b32c11f4418" providerId="LiveId" clId="{BB6CA664-39FE-4FEE-8B6D-FE175B551D32}" dt="2022-01-29T07:36:44.602" v="1278" actId="5793"/>
          <ac:spMkLst>
            <pc:docMk/>
            <pc:sldMk cId="3953927199" sldId="410"/>
            <ac:spMk id="7" creationId="{00000000-0000-0000-0000-000000000000}"/>
          </ac:spMkLst>
        </pc:spChg>
        <pc:spChg chg="mod">
          <ac:chgData name="Sharma Computer Academy" userId="08476b32c11f4418" providerId="LiveId" clId="{BB6CA664-39FE-4FEE-8B6D-FE175B551D32}" dt="2022-01-29T07:32:51.942" v="1172" actId="20577"/>
          <ac:spMkLst>
            <pc:docMk/>
            <pc:sldMk cId="3953927199" sldId="410"/>
            <ac:spMk id="75" creationId="{00000000-0000-0000-0000-000000000000}"/>
          </ac:spMkLst>
        </pc:spChg>
      </pc:sldChg>
      <pc:sldChg chg="modSp add mod ord modAnim">
        <pc:chgData name="Sharma Computer Academy" userId="08476b32c11f4418" providerId="LiveId" clId="{BB6CA664-39FE-4FEE-8B6D-FE175B551D32}" dt="2022-01-29T07:35:24.462" v="1246" actId="20577"/>
        <pc:sldMkLst>
          <pc:docMk/>
          <pc:sldMk cId="3684689026" sldId="411"/>
        </pc:sldMkLst>
        <pc:spChg chg="mod">
          <ac:chgData name="Sharma Computer Academy" userId="08476b32c11f4418" providerId="LiveId" clId="{BB6CA664-39FE-4FEE-8B6D-FE175B551D32}" dt="2022-01-29T07:35:24.462" v="1246" actId="20577"/>
          <ac:spMkLst>
            <pc:docMk/>
            <pc:sldMk cId="3684689026" sldId="411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BB6CA664-39FE-4FEE-8B6D-FE175B551D32}" dt="2022-01-29T08:13:44.403" v="1500"/>
        <pc:sldMkLst>
          <pc:docMk/>
          <pc:sldMk cId="206615925" sldId="412"/>
        </pc:sldMkLst>
        <pc:spChg chg="mod">
          <ac:chgData name="Sharma Computer Academy" userId="08476b32c11f4418" providerId="LiveId" clId="{BB6CA664-39FE-4FEE-8B6D-FE175B551D32}" dt="2022-01-29T08:13:27.550" v="1496" actId="20577"/>
          <ac:spMkLst>
            <pc:docMk/>
            <pc:sldMk cId="206615925" sldId="412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BB6CA664-39FE-4FEE-8B6D-FE175B551D32}" dt="2022-01-29T08:17:58.219" v="1505" actId="14100"/>
        <pc:sldMkLst>
          <pc:docMk/>
          <pc:sldMk cId="2484453301" sldId="413"/>
        </pc:sldMkLst>
        <pc:picChg chg="mod">
          <ac:chgData name="Sharma Computer Academy" userId="08476b32c11f4418" providerId="LiveId" clId="{BB6CA664-39FE-4FEE-8B6D-FE175B551D32}" dt="2022-01-29T08:17:58.219" v="1505" actId="14100"/>
          <ac:picMkLst>
            <pc:docMk/>
            <pc:sldMk cId="2484453301" sldId="413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BB6CA664-39FE-4FEE-8B6D-FE175B551D32}" dt="2022-01-29T08:18:19.950" v="1509" actId="14100"/>
        <pc:sldMkLst>
          <pc:docMk/>
          <pc:sldMk cId="4172651590" sldId="414"/>
        </pc:sldMkLst>
        <pc:picChg chg="mod">
          <ac:chgData name="Sharma Computer Academy" userId="08476b32c11f4418" providerId="LiveId" clId="{BB6CA664-39FE-4FEE-8B6D-FE175B551D32}" dt="2022-01-29T08:18:19.950" v="1509" actId="14100"/>
          <ac:picMkLst>
            <pc:docMk/>
            <pc:sldMk cId="4172651590" sldId="414"/>
            <ac:picMk id="3" creationId="{6AAA0CA7-C58E-42FE-89D8-A5A5AEA2226F}"/>
          </ac:picMkLst>
        </pc:picChg>
      </pc:sldChg>
    </pc:docChg>
  </pc:docChgLst>
  <pc:docChgLst>
    <pc:chgData name="Sharma Computer Academy" userId="08476b32c11f4418" providerId="LiveId" clId="{073D4C31-1294-4787-A3EB-5DD135A8981E}"/>
    <pc:docChg chg="addSld delSld modSld">
      <pc:chgData name="Sharma Computer Academy" userId="08476b32c11f4418" providerId="LiveId" clId="{073D4C31-1294-4787-A3EB-5DD135A8981E}" dt="2023-02-06T06:47:55.076" v="200" actId="20577"/>
      <pc:docMkLst>
        <pc:docMk/>
      </pc:docMkLst>
      <pc:sldChg chg="modSp modAnim">
        <pc:chgData name="Sharma Computer Academy" userId="08476b32c11f4418" providerId="LiveId" clId="{073D4C31-1294-4787-A3EB-5DD135A8981E}" dt="2023-02-06T06:18:02.169" v="191" actId="113"/>
        <pc:sldMkLst>
          <pc:docMk/>
          <pc:sldMk cId="0" sldId="257"/>
        </pc:sldMkLst>
        <pc:spChg chg="mod">
          <ac:chgData name="Sharma Computer Academy" userId="08476b32c11f4418" providerId="LiveId" clId="{073D4C31-1294-4787-A3EB-5DD135A8981E}" dt="2023-02-06T06:18:02.169" v="191" actId="113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73D4C31-1294-4787-A3EB-5DD135A8981E}" dt="2023-02-05T16:35:09.046" v="1" actId="20577"/>
        <pc:sldMkLst>
          <pc:docMk/>
          <pc:sldMk cId="0" sldId="318"/>
        </pc:sldMkLst>
        <pc:spChg chg="mod">
          <ac:chgData name="Sharma Computer Academy" userId="08476b32c11f4418" providerId="LiveId" clId="{073D4C31-1294-4787-A3EB-5DD135A8981E}" dt="2023-02-05T16:35:09.046" v="1" actId="20577"/>
          <ac:spMkLst>
            <pc:docMk/>
            <pc:sldMk cId="0" sldId="318"/>
            <ac:spMk id="75" creationId="{00000000-0000-0000-0000-000000000000}"/>
          </ac:spMkLst>
        </pc:spChg>
      </pc:sldChg>
      <pc:sldChg chg="modSp mod">
        <pc:chgData name="Sharma Computer Academy" userId="08476b32c11f4418" providerId="LiveId" clId="{073D4C31-1294-4787-A3EB-5DD135A8981E}" dt="2023-02-06T06:47:55.076" v="200" actId="20577"/>
        <pc:sldMkLst>
          <pc:docMk/>
          <pc:sldMk cId="3084052532" sldId="405"/>
        </pc:sldMkLst>
        <pc:spChg chg="mod">
          <ac:chgData name="Sharma Computer Academy" userId="08476b32c11f4418" providerId="LiveId" clId="{073D4C31-1294-4787-A3EB-5DD135A8981E}" dt="2023-02-06T06:47:55.076" v="200" actId="20577"/>
          <ac:spMkLst>
            <pc:docMk/>
            <pc:sldMk cId="3084052532" sldId="405"/>
            <ac:spMk id="75" creationId="{00000000-0000-0000-0000-000000000000}"/>
          </ac:spMkLst>
        </pc:spChg>
      </pc:sldChg>
      <pc:sldChg chg="modSp">
        <pc:chgData name="Sharma Computer Academy" userId="08476b32c11f4418" providerId="LiveId" clId="{073D4C31-1294-4787-A3EB-5DD135A8981E}" dt="2023-02-06T06:25:23.316" v="193" actId="20577"/>
        <pc:sldMkLst>
          <pc:docMk/>
          <pc:sldMk cId="526081973" sldId="408"/>
        </pc:sldMkLst>
        <pc:spChg chg="mod">
          <ac:chgData name="Sharma Computer Academy" userId="08476b32c11f4418" providerId="LiveId" clId="{073D4C31-1294-4787-A3EB-5DD135A8981E}" dt="2023-02-06T06:25:23.316" v="193" actId="20577"/>
          <ac:spMkLst>
            <pc:docMk/>
            <pc:sldMk cId="526081973" sldId="408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73D4C31-1294-4787-A3EB-5DD135A8981E}" dt="2023-02-05T16:35:04.032" v="0" actId="20577"/>
        <pc:sldMkLst>
          <pc:docMk/>
          <pc:sldMk cId="206615925" sldId="412"/>
        </pc:sldMkLst>
        <pc:spChg chg="mod">
          <ac:chgData name="Sharma Computer Academy" userId="08476b32c11f4418" providerId="LiveId" clId="{073D4C31-1294-4787-A3EB-5DD135A8981E}" dt="2023-02-05T16:35:04.032" v="0" actId="20577"/>
          <ac:spMkLst>
            <pc:docMk/>
            <pc:sldMk cId="206615925" sldId="412"/>
            <ac:spMk id="75" creationId="{00000000-0000-0000-0000-000000000000}"/>
          </ac:spMkLst>
        </pc:spChg>
      </pc:sldChg>
      <pc:sldChg chg="add del">
        <pc:chgData name="Sharma Computer Academy" userId="08476b32c11f4418" providerId="LiveId" clId="{073D4C31-1294-4787-A3EB-5DD135A8981E}" dt="2023-02-06T06:11:27.755" v="78" actId="47"/>
        <pc:sldMkLst>
          <pc:docMk/>
          <pc:sldMk cId="600404327" sldId="4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20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314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55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036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263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048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525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270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47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0450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8255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7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51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207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92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40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17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23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08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979712" y="1214428"/>
            <a:ext cx="459255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AJAX-6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points about fetch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Response</a:t>
            </a:r>
            <a:r>
              <a:rPr lang="en-US" sz="2000" dirty="0"/>
              <a:t> object also provides the </a:t>
            </a:r>
            <a:r>
              <a:rPr lang="en-US" sz="2000" b="1" dirty="0">
                <a:solidFill>
                  <a:srgbClr val="00B050"/>
                </a:solidFill>
              </a:rPr>
              <a:t>status code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B050"/>
                </a:solidFill>
              </a:rPr>
              <a:t>status text</a:t>
            </a:r>
            <a:r>
              <a:rPr lang="en-US" sz="2000" dirty="0"/>
              <a:t> via the </a:t>
            </a:r>
            <a:r>
              <a:rPr lang="en-US" sz="2000" b="1" dirty="0">
                <a:solidFill>
                  <a:srgbClr val="C00000"/>
                </a:solidFill>
              </a:rPr>
              <a:t>status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statusText</a:t>
            </a:r>
            <a:r>
              <a:rPr lang="en-US" sz="2000" dirty="0"/>
              <a:t> properties.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When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2060"/>
                </a:solidFill>
              </a:rPr>
              <a:t>request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00B050"/>
                </a:solidFill>
              </a:rPr>
              <a:t>successful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C00000"/>
                </a:solidFill>
              </a:rPr>
              <a:t>status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7030A0"/>
                </a:solidFill>
              </a:rPr>
              <a:t>200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rgbClr val="C00000"/>
                </a:solidFill>
              </a:rPr>
              <a:t>statusText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7030A0"/>
                </a:solidFill>
              </a:rPr>
              <a:t>OK</a:t>
            </a:r>
            <a:r>
              <a:rPr lang="en-US" sz="2000" dirty="0"/>
              <a:t>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6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important point !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Another </a:t>
            </a:r>
            <a:r>
              <a:rPr lang="en-US" sz="2000" b="1" dirty="0">
                <a:solidFill>
                  <a:srgbClr val="0070C0"/>
                </a:solidFill>
              </a:rPr>
              <a:t>important difference </a:t>
            </a:r>
            <a:r>
              <a:rPr lang="en-US" sz="2000" dirty="0"/>
              <a:t>between </a:t>
            </a:r>
            <a:r>
              <a:rPr lang="en-US" sz="2000" b="1" dirty="0">
                <a:solidFill>
                  <a:srgbClr val="002060"/>
                </a:solidFill>
              </a:rPr>
              <a:t>XHR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Fetch</a:t>
            </a:r>
            <a:r>
              <a:rPr lang="en-US" sz="2000" dirty="0"/>
              <a:t> is that the </a:t>
            </a:r>
            <a:r>
              <a:rPr lang="en-US" sz="2000" b="1" dirty="0">
                <a:solidFill>
                  <a:srgbClr val="C00000"/>
                </a:solidFill>
              </a:rPr>
              <a:t>Fetch API </a:t>
            </a:r>
            <a:r>
              <a:rPr lang="en-US" sz="2000" dirty="0"/>
              <a:t>will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not throw an error </a:t>
            </a:r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request</a:t>
            </a:r>
            <a:r>
              <a:rPr lang="en-US" sz="2000" dirty="0"/>
              <a:t> returns a </a:t>
            </a:r>
            <a:r>
              <a:rPr lang="en-US" sz="2000" b="1" dirty="0">
                <a:solidFill>
                  <a:srgbClr val="FF5D5D"/>
                </a:solidFill>
              </a:rPr>
              <a:t>400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FF5D5D"/>
                </a:solidFill>
              </a:rPr>
              <a:t>500</a:t>
            </a:r>
            <a:r>
              <a:rPr lang="en-US" sz="2000" dirty="0"/>
              <a:t> status code.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7030A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Rather</a:t>
            </a:r>
            <a:r>
              <a:rPr lang="en-US" sz="2000" dirty="0"/>
              <a:t> it will still be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marked</a:t>
            </a:r>
            <a:r>
              <a:rPr lang="en-US" sz="2000" dirty="0"/>
              <a:t> as a </a:t>
            </a:r>
            <a:r>
              <a:rPr lang="en-US" sz="2000" b="1" dirty="0">
                <a:solidFill>
                  <a:srgbClr val="00B050"/>
                </a:solidFill>
              </a:rPr>
              <a:t>successful response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70C0"/>
                </a:solidFill>
              </a:rPr>
              <a:t>passed to </a:t>
            </a:r>
            <a:r>
              <a:rPr lang="en-US" sz="2000" dirty="0"/>
              <a:t>the ‘</a:t>
            </a:r>
            <a:r>
              <a:rPr lang="en-US" sz="2000" b="1" dirty="0">
                <a:solidFill>
                  <a:srgbClr val="C00000"/>
                </a:solidFill>
              </a:rPr>
              <a:t>then</a:t>
            </a:r>
            <a:r>
              <a:rPr lang="en-US" sz="2000" dirty="0"/>
              <a:t>’ function.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important point !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Fetch</a:t>
            </a:r>
            <a:r>
              <a:rPr lang="en-US" sz="2000" dirty="0"/>
              <a:t> only </a:t>
            </a:r>
            <a:r>
              <a:rPr lang="en-US" sz="2000" b="1" dirty="0">
                <a:solidFill>
                  <a:srgbClr val="0070C0"/>
                </a:solidFill>
              </a:rPr>
              <a:t>throws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rgbClr val="FF5D5D"/>
                </a:solidFill>
              </a:rPr>
              <a:t>error</a:t>
            </a:r>
            <a:r>
              <a:rPr lang="en-US" sz="2000" dirty="0"/>
              <a:t> if the </a:t>
            </a:r>
            <a:r>
              <a:rPr lang="en-US" sz="2000" b="1" dirty="0">
                <a:solidFill>
                  <a:srgbClr val="7030A0"/>
                </a:solidFill>
              </a:rPr>
              <a:t>request itself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chemeClr val="accent3"/>
                </a:solidFill>
              </a:rPr>
              <a:t>interrupted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To handle </a:t>
            </a:r>
            <a:r>
              <a:rPr lang="en-US" sz="2000" b="1" dirty="0">
                <a:solidFill>
                  <a:srgbClr val="FF5D5D"/>
                </a:solidFill>
              </a:rPr>
              <a:t>400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FF5D5D"/>
                </a:solidFill>
              </a:rPr>
              <a:t>500</a:t>
            </a:r>
            <a:r>
              <a:rPr lang="en-US" sz="2000" dirty="0"/>
              <a:t> responses, we can write </a:t>
            </a:r>
            <a:r>
              <a:rPr lang="en-US" sz="2000" b="1" dirty="0">
                <a:solidFill>
                  <a:srgbClr val="00B050"/>
                </a:solidFill>
              </a:rPr>
              <a:t>custom logic </a:t>
            </a:r>
            <a:r>
              <a:rPr lang="en-US" sz="2000" dirty="0"/>
              <a:t>using ‘</a:t>
            </a:r>
            <a:r>
              <a:rPr lang="en-US" sz="2000" b="1" u="sng" dirty="0" err="1">
                <a:solidFill>
                  <a:srgbClr val="C00000"/>
                </a:solidFill>
              </a:rPr>
              <a:t>response.status</a:t>
            </a:r>
            <a:r>
              <a:rPr lang="en-US" sz="2000" dirty="0"/>
              <a:t>’.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fontAlgn="base"/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2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Exercise-1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b="1" dirty="0">
                <a:solidFill>
                  <a:srgbClr val="0070C0"/>
                </a:solidFill>
              </a:rPr>
              <a:t>Fetch API based application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to obtain your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rgbClr val="7030A0"/>
                </a:solidFill>
              </a:rPr>
              <a:t>details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from the </a:t>
            </a:r>
            <a:r>
              <a:rPr lang="en-US" b="1" dirty="0" err="1">
                <a:solidFill>
                  <a:srgbClr val="00B050"/>
                </a:solidFill>
              </a:rPr>
              <a:t>github</a:t>
            </a:r>
            <a:r>
              <a:rPr lang="en-US" b="1" dirty="0">
                <a:solidFill>
                  <a:srgbClr val="00B050"/>
                </a:solidFill>
              </a:rPr>
              <a:t> profile 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and display the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following on the page: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1800" b="1" dirty="0">
              <a:solidFill>
                <a:schemeClr val="accent3"/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800" b="1" dirty="0">
                <a:solidFill>
                  <a:schemeClr val="accent3"/>
                </a:solidFill>
              </a:rPr>
              <a:t>Image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800" b="1" dirty="0">
                <a:solidFill>
                  <a:srgbClr val="0070C0"/>
                </a:solidFill>
              </a:rPr>
              <a:t>Name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800" b="1" dirty="0">
                <a:solidFill>
                  <a:srgbClr val="7030A0"/>
                </a:solidFill>
              </a:rPr>
              <a:t>Company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800" b="1" dirty="0">
                <a:solidFill>
                  <a:schemeClr val="accent3">
                    <a:lumMod val="75000"/>
                  </a:schemeClr>
                </a:solidFill>
              </a:rPr>
              <a:t>Website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The </a:t>
            </a:r>
            <a:r>
              <a:rPr lang="en-US" b="1" dirty="0" err="1">
                <a:solidFill>
                  <a:schemeClr val="tx2">
                    <a:lumMod val="25000"/>
                  </a:schemeClr>
                </a:solidFill>
              </a:rPr>
              <a:t>url</a:t>
            </a: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 to be requested is: </a:t>
            </a:r>
            <a:r>
              <a:rPr lang="en-US" sz="1800" b="1" dirty="0">
                <a:solidFill>
                  <a:srgbClr val="FF5D5D"/>
                </a:solidFill>
              </a:rPr>
              <a:t>https://api.github.com/users/</a:t>
            </a:r>
            <a:r>
              <a:rPr lang="en-US" sz="1800" b="1" dirty="0">
                <a:solidFill>
                  <a:srgbClr val="7030A0"/>
                </a:solidFill>
              </a:rPr>
              <a:t>&lt;user&gt;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points about fetch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practice</a:t>
            </a:r>
            <a:r>
              <a:rPr lang="en-US" sz="2000" dirty="0"/>
              <a:t>, we </a:t>
            </a:r>
            <a:r>
              <a:rPr lang="en-US" sz="2000" b="1" dirty="0">
                <a:solidFill>
                  <a:srgbClr val="C00000"/>
                </a:solidFill>
              </a:rPr>
              <a:t>often use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async/await </a:t>
            </a:r>
            <a:r>
              <a:rPr lang="en-US" sz="2000" dirty="0"/>
              <a:t>with the </a:t>
            </a:r>
            <a:r>
              <a:rPr lang="en-US" sz="2000" b="1" dirty="0">
                <a:solidFill>
                  <a:srgbClr val="C00000"/>
                </a:solidFill>
              </a:rPr>
              <a:t>fetch() </a:t>
            </a:r>
            <a:r>
              <a:rPr lang="en-US" sz="2000" dirty="0"/>
              <a:t>method like this: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/>
            <a:endParaRPr lang="en-US" sz="2000" b="1" dirty="0">
              <a:solidFill>
                <a:srgbClr val="0070C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CC46F7-B0DB-4445-BD2D-43D27DDDC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2859782"/>
            <a:ext cx="6812870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Exercise-2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rgbClr val="7030A0"/>
                </a:solidFill>
              </a:rPr>
              <a:t>Assume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we have a </a:t>
            </a:r>
            <a:r>
              <a:rPr lang="en-US" sz="2400" b="1" dirty="0">
                <a:solidFill>
                  <a:srgbClr val="C00000"/>
                </a:solidFill>
              </a:rPr>
              <a:t>JSON file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present on the </a:t>
            </a:r>
            <a:r>
              <a:rPr lang="en-US" sz="2400" b="1" dirty="0">
                <a:solidFill>
                  <a:srgbClr val="002060"/>
                </a:solidFill>
              </a:rPr>
              <a:t>server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called </a:t>
            </a:r>
            <a:r>
              <a:rPr lang="en-US" sz="2400" b="1" u="sng" dirty="0">
                <a:solidFill>
                  <a:schemeClr val="accent1"/>
                </a:solidFill>
              </a:rPr>
              <a:t>team_sca_details.txt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400" b="1" dirty="0">
                <a:solidFill>
                  <a:srgbClr val="0070C0"/>
                </a:solidFill>
              </a:rPr>
              <a:t>Fetch API based application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to get this file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from the server and </a:t>
            </a:r>
            <a:r>
              <a:rPr lang="en-US" sz="2400" b="1" dirty="0">
                <a:solidFill>
                  <a:srgbClr val="00B050"/>
                </a:solidFill>
              </a:rPr>
              <a:t>display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it on the </a:t>
            </a:r>
            <a:r>
              <a:rPr lang="en-US" sz="2400" b="1" dirty="0">
                <a:solidFill>
                  <a:srgbClr val="7030A0"/>
                </a:solidFill>
              </a:rPr>
              <a:t>page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043608" y="1419622"/>
            <a:ext cx="7056784" cy="3533032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latin typeface="Consolas" panose="020B0609020204030204" pitchFamily="49" charset="0"/>
              </a:rPr>
              <a:t>[{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"username": "</a:t>
            </a:r>
            <a:r>
              <a:rPr lang="en-US" sz="800" b="1" dirty="0" err="1">
                <a:latin typeface="Consolas" panose="020B0609020204030204" pitchFamily="49" charset="0"/>
              </a:rPr>
              <a:t>ksachin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firstName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Sachin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lastName</a:t>
            </a:r>
            <a:r>
              <a:rPr lang="en-US" sz="800" b="1" dirty="0">
                <a:latin typeface="Consolas" panose="020B0609020204030204" pitchFamily="49" charset="0"/>
              </a:rPr>
              <a:t>": "Kapoor",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profileURL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img</a:t>
            </a:r>
            <a:r>
              <a:rPr lang="en-US" sz="800" b="1" dirty="0">
                <a:latin typeface="Consolas" panose="020B0609020204030204" pitchFamily="49" charset="0"/>
              </a:rPr>
              <a:t>/sachin.jpg",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"email": "sachin.k@scalive.in"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"username": "</a:t>
            </a:r>
            <a:r>
              <a:rPr lang="en-US" sz="800" b="1" dirty="0" err="1">
                <a:latin typeface="Consolas" panose="020B0609020204030204" pitchFamily="49" charset="0"/>
              </a:rPr>
              <a:t>aftaab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firstName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Aftaab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lastName</a:t>
            </a:r>
            <a:r>
              <a:rPr lang="en-US" sz="800" b="1" dirty="0">
                <a:latin typeface="Consolas" panose="020B0609020204030204" pitchFamily="49" charset="0"/>
              </a:rPr>
              <a:t>": "Ahmed",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profileURL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img</a:t>
            </a:r>
            <a:r>
              <a:rPr lang="en-US" sz="800" b="1" dirty="0">
                <a:latin typeface="Consolas" panose="020B0609020204030204" pitchFamily="49" charset="0"/>
              </a:rPr>
              <a:t>/aftaab.png",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"email": "md.aftaab@scalive.in"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"username": "</a:t>
            </a:r>
            <a:r>
              <a:rPr lang="en-US" sz="800" b="1" dirty="0" err="1">
                <a:latin typeface="Consolas" panose="020B0609020204030204" pitchFamily="49" charset="0"/>
              </a:rPr>
              <a:t>yash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firstName</a:t>
            </a:r>
            <a:r>
              <a:rPr lang="en-US" sz="800" b="1" dirty="0">
                <a:latin typeface="Consolas" panose="020B0609020204030204" pitchFamily="49" charset="0"/>
              </a:rPr>
              <a:t>": "Yash",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lastName</a:t>
            </a:r>
            <a:r>
              <a:rPr lang="en-US" sz="800" b="1" dirty="0">
                <a:latin typeface="Consolas" panose="020B0609020204030204" pitchFamily="49" charset="0"/>
              </a:rPr>
              <a:t>": "Garg",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profileURL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img</a:t>
            </a:r>
            <a:r>
              <a:rPr lang="en-US" sz="800" b="1" dirty="0">
                <a:latin typeface="Consolas" panose="020B0609020204030204" pitchFamily="49" charset="0"/>
              </a:rPr>
              <a:t>/yash.jpg",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"email": "y.garg@scalive.in"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},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"username": "</a:t>
            </a:r>
            <a:r>
              <a:rPr lang="en-US" sz="800" b="1" dirty="0" err="1">
                <a:latin typeface="Consolas" panose="020B0609020204030204" pitchFamily="49" charset="0"/>
              </a:rPr>
              <a:t>afroz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firstName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Afroz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lastName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Alam</a:t>
            </a:r>
            <a:r>
              <a:rPr lang="en-US" sz="8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</a:t>
            </a:r>
            <a:r>
              <a:rPr lang="en-US" sz="800" b="1" dirty="0" err="1">
                <a:latin typeface="Consolas" panose="020B0609020204030204" pitchFamily="49" charset="0"/>
              </a:rPr>
              <a:t>profileURL</a:t>
            </a:r>
            <a:r>
              <a:rPr lang="en-US" sz="800" b="1" dirty="0">
                <a:latin typeface="Consolas" panose="020B0609020204030204" pitchFamily="49" charset="0"/>
              </a:rPr>
              <a:t>": "</a:t>
            </a:r>
            <a:r>
              <a:rPr lang="en-US" sz="800" b="1" dirty="0" err="1">
                <a:latin typeface="Consolas" panose="020B0609020204030204" pitchFamily="49" charset="0"/>
              </a:rPr>
              <a:t>img</a:t>
            </a:r>
            <a:r>
              <a:rPr lang="en-US" sz="800" b="1" dirty="0">
                <a:latin typeface="Consolas" panose="020B0609020204030204" pitchFamily="49" charset="0"/>
              </a:rPr>
              <a:t>/afroz.jpg",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    "email": "afroz.alam@scalive.in"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8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json file present on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7A7E5-DD8A-4022-B98C-E70FCBC6ACC0}"/>
              </a:ext>
            </a:extLst>
          </p:cNvPr>
          <p:cNvSpPr txBox="1"/>
          <p:nvPr/>
        </p:nvSpPr>
        <p:spPr>
          <a:xfrm>
            <a:off x="3567636" y="1050290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team_sca_details.txt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8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131590"/>
            <a:ext cx="7674295" cy="379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fetch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Fetch API </a:t>
            </a:r>
            <a:r>
              <a:rPr lang="en-US" sz="2000" dirty="0"/>
              <a:t>was i</a:t>
            </a:r>
            <a:r>
              <a:rPr lang="en-US" sz="2000" b="1" dirty="0">
                <a:solidFill>
                  <a:schemeClr val="accent3"/>
                </a:solidFill>
              </a:rPr>
              <a:t>ntroduced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002060"/>
                </a:solidFill>
              </a:rPr>
              <a:t>2015</a:t>
            </a:r>
            <a:r>
              <a:rPr lang="en-US" sz="2000" dirty="0"/>
              <a:t> and is used for making </a:t>
            </a:r>
            <a:r>
              <a:rPr lang="en-US" sz="2000" b="1" dirty="0">
                <a:solidFill>
                  <a:srgbClr val="7030A0"/>
                </a:solidFill>
              </a:rPr>
              <a:t>asynchronous HTTP requests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00B050"/>
                </a:solidFill>
              </a:rPr>
              <a:t>browser</a:t>
            </a:r>
            <a:r>
              <a:rPr lang="en-US" sz="2000" dirty="0"/>
              <a:t> 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It is </a:t>
            </a:r>
            <a:r>
              <a:rPr lang="en-US" sz="2000" b="1" dirty="0">
                <a:solidFill>
                  <a:schemeClr val="accent3"/>
                </a:solidFill>
              </a:rPr>
              <a:t>similar</a:t>
            </a:r>
            <a:r>
              <a:rPr lang="en-US" sz="2000" dirty="0"/>
              <a:t> to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XMLHttpRequest</a:t>
            </a:r>
            <a:r>
              <a:rPr lang="en-US" sz="2000" dirty="0"/>
              <a:t> (XHR) but :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is a </a:t>
            </a:r>
            <a:r>
              <a:rPr lang="en-US" b="1" u="sng" dirty="0">
                <a:solidFill>
                  <a:srgbClr val="C00000"/>
                </a:solidFill>
              </a:rPr>
              <a:t>promise-based API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1"/>
                </a:solidFill>
              </a:rPr>
              <a:t>JavaScript</a:t>
            </a:r>
            <a:r>
              <a:rPr lang="en-US" dirty="0"/>
              <a:t> 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b="1" u="sng" dirty="0">
                <a:solidFill>
                  <a:srgbClr val="FF5D5D"/>
                </a:solidFill>
              </a:rPr>
              <a:t>simple</a:t>
            </a:r>
            <a:r>
              <a:rPr lang="en-US" dirty="0"/>
              <a:t> and </a:t>
            </a:r>
            <a:r>
              <a:rPr lang="en-US" b="1" u="sng" dirty="0">
                <a:solidFill>
                  <a:srgbClr val="FF5D5D"/>
                </a:solidFill>
              </a:rPr>
              <a:t>clean </a:t>
            </a: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provides</a:t>
            </a:r>
            <a:r>
              <a:rPr lang="en-US" dirty="0"/>
              <a:t> more </a:t>
            </a:r>
            <a:r>
              <a:rPr lang="en-US" b="1" dirty="0">
                <a:solidFill>
                  <a:srgbClr val="7030A0"/>
                </a:solidFill>
              </a:rPr>
              <a:t>powerful features </a:t>
            </a:r>
            <a:r>
              <a:rPr lang="en-US" dirty="0"/>
              <a:t>to fetch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resources</a:t>
            </a:r>
            <a:r>
              <a:rPr lang="en-US" dirty="0"/>
              <a:t> from the </a:t>
            </a:r>
            <a:r>
              <a:rPr lang="en-US" b="1" dirty="0">
                <a:solidFill>
                  <a:srgbClr val="C00000"/>
                </a:solidFill>
              </a:rPr>
              <a:t>server</a:t>
            </a:r>
            <a:r>
              <a:rPr lang="en-US" dirty="0"/>
              <a:t>.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059582"/>
            <a:ext cx="7674295" cy="386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400" b="1" dirty="0">
                <a:solidFill>
                  <a:srgbClr val="0070C0"/>
                </a:solidFill>
              </a:rPr>
              <a:t>Fetch API based application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to get details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of a </a:t>
            </a:r>
            <a:r>
              <a:rPr lang="en-US" sz="2400" b="1" dirty="0">
                <a:solidFill>
                  <a:schemeClr val="accent1"/>
                </a:solidFill>
              </a:rPr>
              <a:t>random person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from the </a:t>
            </a:r>
            <a:r>
              <a:rPr lang="en-US" sz="2400" b="1" dirty="0">
                <a:solidFill>
                  <a:srgbClr val="7030A0"/>
                </a:solidFill>
              </a:rPr>
              <a:t>given </a:t>
            </a:r>
            <a:r>
              <a:rPr lang="en-US" sz="2400" b="1" dirty="0" err="1">
                <a:solidFill>
                  <a:srgbClr val="7030A0"/>
                </a:solidFill>
              </a:rPr>
              <a:t>api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and display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image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, </a:t>
            </a:r>
            <a:r>
              <a:rPr lang="en-US" sz="2400" b="1" dirty="0">
                <a:solidFill>
                  <a:srgbClr val="00B050"/>
                </a:solidFill>
              </a:rPr>
              <a:t>name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, </a:t>
            </a:r>
            <a:r>
              <a:rPr lang="en-US" sz="2400" b="1" dirty="0">
                <a:solidFill>
                  <a:srgbClr val="00B050"/>
                </a:solidFill>
              </a:rPr>
              <a:t>gender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phone number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of the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Person</a:t>
            </a:r>
            <a:r>
              <a:rPr lang="en-US" sz="2400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The API to be requested 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is: </a:t>
            </a:r>
            <a:r>
              <a:rPr lang="en-IN" sz="2400" b="1" dirty="0">
                <a:solidFill>
                  <a:srgbClr val="FF5D5D"/>
                </a:solidFill>
              </a:rPr>
              <a:t>https://randomuser.me/api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5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6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fetch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Fetch API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rgbClr val="C00000"/>
                </a:solidFill>
              </a:rPr>
              <a:t>standardized </a:t>
            </a:r>
            <a:r>
              <a:rPr lang="en-US" sz="2000" dirty="0"/>
              <a:t>now and is </a:t>
            </a:r>
            <a:r>
              <a:rPr lang="en-US" sz="2000" b="1" dirty="0">
                <a:solidFill>
                  <a:srgbClr val="7030A0"/>
                </a:solidFill>
              </a:rPr>
              <a:t>supported by </a:t>
            </a:r>
            <a:r>
              <a:rPr lang="en-US" sz="2000" dirty="0"/>
              <a:t>all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modern browsers </a:t>
            </a:r>
            <a:r>
              <a:rPr lang="en-US" sz="2000" dirty="0"/>
              <a:t>except </a:t>
            </a:r>
            <a:r>
              <a:rPr lang="en-US" sz="2000" b="1" dirty="0">
                <a:solidFill>
                  <a:srgbClr val="002060"/>
                </a:solidFill>
              </a:rPr>
              <a:t>IE</a:t>
            </a:r>
            <a:r>
              <a:rPr lang="en-US" sz="2000" dirty="0"/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Fetch API </a:t>
            </a:r>
            <a:r>
              <a:rPr lang="en-US" sz="2000" dirty="0"/>
              <a:t>provides us </a:t>
            </a:r>
            <a:r>
              <a:rPr lang="en-US" sz="2000" b="1" dirty="0">
                <a:solidFill>
                  <a:srgbClr val="FF5D5D"/>
                </a:solidFill>
              </a:rPr>
              <a:t>just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single method </a:t>
            </a:r>
            <a:r>
              <a:rPr lang="en-US" sz="2000" dirty="0"/>
              <a:t>to be </a:t>
            </a:r>
            <a:r>
              <a:rPr lang="en-US" sz="2000" b="1" dirty="0">
                <a:solidFill>
                  <a:srgbClr val="002060"/>
                </a:solidFill>
              </a:rPr>
              <a:t>called</a:t>
            </a:r>
            <a:r>
              <a:rPr lang="en-US" sz="2000" dirty="0"/>
              <a:t> known as  </a:t>
            </a:r>
            <a:r>
              <a:rPr lang="en-US" sz="2000" b="1" dirty="0">
                <a:solidFill>
                  <a:srgbClr val="C00000"/>
                </a:solidFill>
              </a:rPr>
              <a:t>fetch() </a:t>
            </a:r>
            <a:r>
              <a:rPr lang="en-US" sz="2000" dirty="0"/>
              <a:t>method.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fetch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To use </a:t>
            </a:r>
            <a:r>
              <a:rPr lang="en-US" sz="2000" b="1" dirty="0">
                <a:solidFill>
                  <a:srgbClr val="0070C0"/>
                </a:solidFill>
              </a:rPr>
              <a:t>Fetch API </a:t>
            </a:r>
            <a:r>
              <a:rPr lang="en-US" sz="2000" dirty="0"/>
              <a:t>we call the </a:t>
            </a:r>
            <a:r>
              <a:rPr lang="en-US" sz="2000" b="1" dirty="0">
                <a:solidFill>
                  <a:srgbClr val="C00000"/>
                </a:solidFill>
              </a:rPr>
              <a:t>fetch() </a:t>
            </a:r>
            <a:r>
              <a:rPr lang="en-US" sz="2000" dirty="0"/>
              <a:t>method which </a:t>
            </a:r>
            <a:r>
              <a:rPr lang="en-US" sz="2000" b="1" dirty="0">
                <a:solidFill>
                  <a:srgbClr val="00B050"/>
                </a:solidFill>
              </a:rPr>
              <a:t>requires only one parameter </a:t>
            </a:r>
            <a:r>
              <a:rPr lang="en-US" sz="2000" dirty="0"/>
              <a:t>which is the </a:t>
            </a:r>
            <a:r>
              <a:rPr lang="en-US" sz="2000" b="1" dirty="0">
                <a:solidFill>
                  <a:srgbClr val="7030A0"/>
                </a:solidFill>
              </a:rPr>
              <a:t>URL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chemeClr val="accent3"/>
                </a:solidFill>
              </a:rPr>
              <a:t>resource</a:t>
            </a:r>
            <a:r>
              <a:rPr lang="en-US" sz="2000" dirty="0"/>
              <a:t> that we want to fetch: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7FD74-AFA3-4FD8-8668-1A5E1EDD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879" y="2939290"/>
            <a:ext cx="6805250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use fetch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fetch() </a:t>
            </a:r>
            <a:r>
              <a:rPr lang="en-US" sz="2000" dirty="0"/>
              <a:t>method returns a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so we can use the </a:t>
            </a:r>
            <a:r>
              <a:rPr lang="en-US" sz="2000" b="1" dirty="0">
                <a:solidFill>
                  <a:srgbClr val="7030A0"/>
                </a:solidFill>
              </a:rPr>
              <a:t>then()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catch() </a:t>
            </a:r>
            <a:r>
              <a:rPr lang="en-US" sz="2000" dirty="0"/>
              <a:t>methods to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handle</a:t>
            </a:r>
            <a:r>
              <a:rPr lang="en-US" sz="2000" dirty="0"/>
              <a:t> it: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7FD74-AFA3-4FD8-8668-1A5E1EDDD3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75656" y="2392394"/>
            <a:ext cx="6480720" cy="194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points about fetch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When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request completes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C00000"/>
                </a:solidFill>
              </a:rPr>
              <a:t>resource</a:t>
            </a:r>
            <a:r>
              <a:rPr lang="en-US" sz="2000" dirty="0"/>
              <a:t> is available.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At this time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00B050"/>
                </a:solidFill>
              </a:rPr>
              <a:t>promise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C00000"/>
                </a:solidFill>
              </a:rPr>
              <a:t>resolve</a:t>
            </a:r>
            <a:r>
              <a:rPr lang="en-US" sz="2000" dirty="0"/>
              <a:t> into a </a:t>
            </a:r>
            <a:r>
              <a:rPr lang="en-US" sz="2000" b="1" u="sng" dirty="0">
                <a:solidFill>
                  <a:srgbClr val="002060"/>
                </a:solidFill>
              </a:rPr>
              <a:t>Response</a:t>
            </a:r>
            <a:r>
              <a:rPr lang="en-US" sz="2000" dirty="0"/>
              <a:t> object.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2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important point !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There is an </a:t>
            </a:r>
            <a:r>
              <a:rPr lang="en-US" sz="2000" b="1" dirty="0">
                <a:solidFill>
                  <a:srgbClr val="0070C0"/>
                </a:solidFill>
              </a:rPr>
              <a:t>important difference </a:t>
            </a:r>
            <a:r>
              <a:rPr lang="en-US" sz="2000" dirty="0"/>
              <a:t>between the </a:t>
            </a:r>
            <a:r>
              <a:rPr lang="en-US" sz="2000" b="1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 object in </a:t>
            </a:r>
            <a:r>
              <a:rPr lang="en-US" sz="2000" b="1" dirty="0">
                <a:solidFill>
                  <a:srgbClr val="002060"/>
                </a:solidFill>
              </a:rPr>
              <a:t>XHR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Fetch</a:t>
            </a:r>
            <a:r>
              <a:rPr lang="en-US" sz="2000" dirty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2060"/>
                </a:solidFill>
              </a:rPr>
              <a:t>XHR</a:t>
            </a:r>
            <a:r>
              <a:rPr lang="en-US" sz="2000" dirty="0"/>
              <a:t> , the property </a:t>
            </a:r>
            <a:r>
              <a:rPr lang="en-US" sz="2000" b="1" dirty="0" err="1">
                <a:solidFill>
                  <a:srgbClr val="00B050"/>
                </a:solidFill>
              </a:rPr>
              <a:t>responseText</a:t>
            </a:r>
            <a:r>
              <a:rPr lang="en-US" sz="2000" dirty="0"/>
              <a:t> returns the </a:t>
            </a:r>
            <a:r>
              <a:rPr lang="en-US" sz="2000" b="1" dirty="0">
                <a:solidFill>
                  <a:srgbClr val="7030A0"/>
                </a:solidFill>
              </a:rPr>
              <a:t>exact same data</a:t>
            </a:r>
            <a:r>
              <a:rPr lang="en-US" sz="2000" dirty="0"/>
              <a:t> as </a:t>
            </a:r>
            <a:r>
              <a:rPr lang="en-US" sz="2000" b="1" dirty="0">
                <a:solidFill>
                  <a:srgbClr val="C00000"/>
                </a:solidFill>
              </a:rPr>
              <a:t>returned</a:t>
            </a:r>
            <a:r>
              <a:rPr lang="en-US" sz="2000" dirty="0"/>
              <a:t> by the </a:t>
            </a:r>
            <a:r>
              <a:rPr lang="en-US" sz="2000" b="1" dirty="0">
                <a:solidFill>
                  <a:srgbClr val="0070C0"/>
                </a:solidFill>
              </a:rPr>
              <a:t>server</a:t>
            </a:r>
            <a:r>
              <a:rPr lang="en-US" sz="2000" dirty="0"/>
              <a:t> while the </a:t>
            </a:r>
            <a:r>
              <a:rPr lang="en-US" sz="2000" b="1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 object from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Fetch</a:t>
            </a:r>
            <a:r>
              <a:rPr lang="en-US" sz="2000" dirty="0"/>
              <a:t> contains </a:t>
            </a:r>
            <a:r>
              <a:rPr lang="en-US" sz="2000" b="1" dirty="0">
                <a:solidFill>
                  <a:srgbClr val="00B050"/>
                </a:solidFill>
              </a:rPr>
              <a:t>information</a:t>
            </a:r>
            <a:r>
              <a:rPr lang="en-US" sz="2000" dirty="0"/>
              <a:t> about the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response object </a:t>
            </a:r>
            <a:r>
              <a:rPr lang="en-US" sz="2000" dirty="0"/>
              <a:t>itself. 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 important point !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This </a:t>
            </a:r>
            <a:r>
              <a:rPr lang="en-US" sz="2000" b="1" dirty="0">
                <a:solidFill>
                  <a:srgbClr val="0070C0"/>
                </a:solidFill>
              </a:rPr>
              <a:t>includes</a:t>
            </a:r>
            <a:r>
              <a:rPr lang="en-US" sz="2000" dirty="0"/>
              <a:t> all the </a:t>
            </a:r>
            <a:r>
              <a:rPr lang="en-US" sz="2000" b="1" dirty="0">
                <a:solidFill>
                  <a:srgbClr val="7030A0"/>
                </a:solidFill>
              </a:rPr>
              <a:t>http headers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7030A0"/>
                </a:solidFill>
              </a:rPr>
              <a:t>status code</a:t>
            </a:r>
            <a:r>
              <a:rPr lang="en-US" sz="2000" dirty="0"/>
              <a:t>, etc.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We then </a:t>
            </a:r>
            <a:r>
              <a:rPr lang="en-US" sz="2000" b="1" dirty="0">
                <a:solidFill>
                  <a:srgbClr val="00B050"/>
                </a:solidFill>
              </a:rPr>
              <a:t>call</a:t>
            </a:r>
            <a:r>
              <a:rPr lang="en-US" sz="2000" dirty="0"/>
              <a:t> various </a:t>
            </a:r>
            <a:r>
              <a:rPr lang="en-US" sz="2000" b="1" u="sng" dirty="0">
                <a:solidFill>
                  <a:srgbClr val="0070C0"/>
                </a:solidFill>
              </a:rPr>
              <a:t>promise based methods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 object to </a:t>
            </a:r>
            <a:r>
              <a:rPr lang="en-US" sz="2000" b="1" dirty="0">
                <a:solidFill>
                  <a:srgbClr val="002060"/>
                </a:solidFill>
              </a:rPr>
              <a:t>get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FF5D5D"/>
                </a:solidFill>
              </a:rPr>
              <a:t>data</a:t>
            </a:r>
            <a:r>
              <a:rPr lang="en-US" sz="2000" dirty="0"/>
              <a:t> we need.</a:t>
            </a: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1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 object members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Response</a:t>
            </a:r>
            <a:r>
              <a:rPr lang="en-US" sz="2000" dirty="0"/>
              <a:t> object provides multiple </a:t>
            </a:r>
            <a:r>
              <a:rPr lang="en-US" sz="2000" b="1" dirty="0">
                <a:solidFill>
                  <a:srgbClr val="00B050"/>
                </a:solidFill>
              </a:rPr>
              <a:t>promise-based methods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accent3"/>
                </a:solidFill>
              </a:rPr>
              <a:t>access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body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C00000"/>
                </a:solidFill>
              </a:rPr>
              <a:t>various formats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two</a:t>
            </a:r>
            <a:r>
              <a:rPr lang="en-US" sz="2000" dirty="0"/>
              <a:t> of its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most popular methods </a:t>
            </a:r>
            <a:r>
              <a:rPr lang="en-US" sz="2000" dirty="0"/>
              <a:t>are: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</a:rPr>
              <a:t>response.text</a:t>
            </a:r>
            <a:r>
              <a:rPr lang="en-US" sz="2000" b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– </a:t>
            </a:r>
            <a:r>
              <a:rPr lang="en-US" sz="2000" b="1" dirty="0">
                <a:solidFill>
                  <a:srgbClr val="0070C0"/>
                </a:solidFill>
              </a:rPr>
              <a:t>read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response</a:t>
            </a:r>
            <a:r>
              <a:rPr lang="en-US" sz="2000" dirty="0"/>
              <a:t> and return as </a:t>
            </a:r>
            <a:r>
              <a:rPr lang="en-US" sz="2000" b="1" dirty="0">
                <a:solidFill>
                  <a:srgbClr val="C00000"/>
                </a:solidFill>
              </a:rPr>
              <a:t>text</a:t>
            </a:r>
            <a:r>
              <a:rPr lang="en-US" sz="2000" dirty="0"/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2060"/>
                </a:solidFill>
              </a:rPr>
              <a:t>response.json</a:t>
            </a:r>
            <a:r>
              <a:rPr lang="en-US" sz="2000" b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– </a:t>
            </a:r>
            <a:r>
              <a:rPr lang="en-US" sz="2000" b="1" dirty="0">
                <a:solidFill>
                  <a:srgbClr val="0070C0"/>
                </a:solidFill>
              </a:rPr>
              <a:t>parse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response</a:t>
            </a:r>
            <a:r>
              <a:rPr lang="en-US" sz="2000" dirty="0"/>
              <a:t> as </a:t>
            </a:r>
            <a:r>
              <a:rPr lang="en-US" sz="2000" b="1" dirty="0">
                <a:solidFill>
                  <a:srgbClr val="C00000"/>
                </a:solidFill>
              </a:rPr>
              <a:t>JSON</a:t>
            </a:r>
            <a:r>
              <a:rPr lang="en-US" sz="2000" dirty="0"/>
              <a:t> .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4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1426</TotalTime>
  <Words>900</Words>
  <Application>Microsoft Office PowerPoint</Application>
  <PresentationFormat>On-screen Show (16:9)</PresentationFormat>
  <Paragraphs>189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Gill Sans MT</vt:lpstr>
      <vt:lpstr>Arial</vt:lpstr>
      <vt:lpstr>Consolas</vt:lpstr>
      <vt:lpstr>Roboto Slab</vt:lpstr>
      <vt:lpstr>Parcel</vt:lpstr>
      <vt:lpstr> AJAX-6</vt:lpstr>
      <vt:lpstr>What is fetch api ?</vt:lpstr>
      <vt:lpstr>What is fetch api ?</vt:lpstr>
      <vt:lpstr>How to use fetch api ?</vt:lpstr>
      <vt:lpstr>How to use fetch api ?</vt:lpstr>
      <vt:lpstr>Important points about fetch</vt:lpstr>
      <vt:lpstr>Very important point !</vt:lpstr>
      <vt:lpstr>Very important point !</vt:lpstr>
      <vt:lpstr>Response object members</vt:lpstr>
      <vt:lpstr>Important points about fetch</vt:lpstr>
      <vt:lpstr>another important point !</vt:lpstr>
      <vt:lpstr>another important point !</vt:lpstr>
      <vt:lpstr>Exercise-1</vt:lpstr>
      <vt:lpstr>Desired output</vt:lpstr>
      <vt:lpstr>Desired output</vt:lpstr>
      <vt:lpstr>Important points about fetch</vt:lpstr>
      <vt:lpstr>Exercise-2 </vt:lpstr>
      <vt:lpstr>The json file present on server</vt:lpstr>
      <vt:lpstr>Desired output</vt:lpstr>
      <vt:lpstr>Desired output</vt:lpstr>
      <vt:lpstr>Project</vt:lpstr>
      <vt:lpstr>Desired output</vt:lpstr>
      <vt:lpstr>Desired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63</cp:revision>
  <dcterms:modified xsi:type="dcterms:W3CDTF">2023-02-06T06:47:56Z</dcterms:modified>
</cp:coreProperties>
</file>