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19"/>
  </p:notesMasterIdLst>
  <p:sldIdLst>
    <p:sldId id="256" r:id="rId2"/>
    <p:sldId id="257" r:id="rId3"/>
    <p:sldId id="415" r:id="rId4"/>
    <p:sldId id="423" r:id="rId5"/>
    <p:sldId id="416" r:id="rId6"/>
    <p:sldId id="421" r:id="rId7"/>
    <p:sldId id="397" r:id="rId8"/>
    <p:sldId id="422" r:id="rId9"/>
    <p:sldId id="420" r:id="rId10"/>
    <p:sldId id="425" r:id="rId11"/>
    <p:sldId id="426" r:id="rId12"/>
    <p:sldId id="412" r:id="rId13"/>
    <p:sldId id="413" r:id="rId14"/>
    <p:sldId id="417" r:id="rId15"/>
    <p:sldId id="418" r:id="rId16"/>
    <p:sldId id="419" r:id="rId17"/>
    <p:sldId id="280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Roboto Slab" pitchFamily="2" charset="0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F0B4E7B-A17D-426C-87B8-D7496740F2E8}"/>
    <pc:docChg chg="custSel addSld delSld modSld sldOrd">
      <pc:chgData name="Sharma Computer Academy" userId="08476b32c11f4418" providerId="LiveId" clId="{AF0B4E7B-A17D-426C-87B8-D7496740F2E8}" dt="2022-02-01T16:27:19.084" v="1778" actId="20577"/>
      <pc:docMkLst>
        <pc:docMk/>
      </pc:docMkLst>
      <pc:sldChg chg="modSp mod">
        <pc:chgData name="Sharma Computer Academy" userId="08476b32c11f4418" providerId="LiveId" clId="{AF0B4E7B-A17D-426C-87B8-D7496740F2E8}" dt="2022-01-31T18:55:29.887" v="0" actId="20577"/>
        <pc:sldMkLst>
          <pc:docMk/>
          <pc:sldMk cId="0" sldId="256"/>
        </pc:sldMkLst>
        <pc:spChg chg="mod">
          <ac:chgData name="Sharma Computer Academy" userId="08476b32c11f4418" providerId="LiveId" clId="{AF0B4E7B-A17D-426C-87B8-D7496740F2E8}" dt="2022-01-31T18:55:29.887" v="0" actId="20577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AF0B4E7B-A17D-426C-87B8-D7496740F2E8}" dt="2022-01-31T19:01:36.346" v="128" actId="113"/>
        <pc:sldMkLst>
          <pc:docMk/>
          <pc:sldMk cId="0" sldId="257"/>
        </pc:sldMkLst>
        <pc:spChg chg="mod">
          <ac:chgData name="Sharma Computer Academy" userId="08476b32c11f4418" providerId="LiveId" clId="{AF0B4E7B-A17D-426C-87B8-D7496740F2E8}" dt="2022-01-31T19:01:36.346" v="128" actId="113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AF0B4E7B-A17D-426C-87B8-D7496740F2E8}" dt="2022-01-31T18:55:42.316" v="23" actId="20577"/>
          <ac:spMkLst>
            <pc:docMk/>
            <pc:sldMk cId="0" sldId="257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0" sldId="318"/>
        </pc:sldMkLst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2115186614" sldId="333"/>
        </pc:sldMkLst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4265482660" sldId="352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414883274" sldId="384"/>
        </pc:sldMkLst>
      </pc:sldChg>
      <pc:sldChg chg="modSp mod modAnim">
        <pc:chgData name="Sharma Computer Academy" userId="08476b32c11f4418" providerId="LiveId" clId="{AF0B4E7B-A17D-426C-87B8-D7496740F2E8}" dt="2022-01-31T19:14:49.474" v="587" actId="113"/>
        <pc:sldMkLst>
          <pc:docMk/>
          <pc:sldMk cId="1683573420" sldId="397"/>
        </pc:sldMkLst>
        <pc:spChg chg="mod">
          <ac:chgData name="Sharma Computer Academy" userId="08476b32c11f4418" providerId="LiveId" clId="{AF0B4E7B-A17D-426C-87B8-D7496740F2E8}" dt="2022-01-31T19:14:49.474" v="587" actId="113"/>
          <ac:spMkLst>
            <pc:docMk/>
            <pc:sldMk cId="1683573420" sldId="397"/>
            <ac:spMk id="7" creationId="{00000000-0000-0000-0000-000000000000}"/>
          </ac:spMkLst>
        </pc:spChg>
        <pc:spChg chg="mod">
          <ac:chgData name="Sharma Computer Academy" userId="08476b32c11f4418" providerId="LiveId" clId="{AF0B4E7B-A17D-426C-87B8-D7496740F2E8}" dt="2022-01-31T19:10:51.074" v="244" actId="20577"/>
          <ac:spMkLst>
            <pc:docMk/>
            <pc:sldMk cId="1683573420" sldId="397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2187669485" sldId="398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1289725899" sldId="399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3643743336" sldId="401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3412166386" sldId="402"/>
        </pc:sldMkLst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3208569873" sldId="403"/>
        </pc:sldMkLst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3768960941" sldId="404"/>
        </pc:sldMkLst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3084052532" sldId="405"/>
        </pc:sldMkLst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1085141981" sldId="406"/>
        </pc:sldMkLst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671898873" sldId="407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526081973" sldId="408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1892615941" sldId="409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3953927199" sldId="410"/>
        </pc:sldMkLst>
      </pc:sldChg>
      <pc:sldChg chg="del">
        <pc:chgData name="Sharma Computer Academy" userId="08476b32c11f4418" providerId="LiveId" clId="{AF0B4E7B-A17D-426C-87B8-D7496740F2E8}" dt="2022-01-31T19:15:27.574" v="590" actId="47"/>
        <pc:sldMkLst>
          <pc:docMk/>
          <pc:sldMk cId="3684689026" sldId="411"/>
        </pc:sldMkLst>
      </pc:sldChg>
      <pc:sldChg chg="modSp mod modAnim">
        <pc:chgData name="Sharma Computer Academy" userId="08476b32c11f4418" providerId="LiveId" clId="{AF0B4E7B-A17D-426C-87B8-D7496740F2E8}" dt="2022-01-31T19:27:30.585" v="838" actId="20577"/>
        <pc:sldMkLst>
          <pc:docMk/>
          <pc:sldMk cId="206615925" sldId="412"/>
        </pc:sldMkLst>
        <pc:spChg chg="mod">
          <ac:chgData name="Sharma Computer Academy" userId="08476b32c11f4418" providerId="LiveId" clId="{AF0B4E7B-A17D-426C-87B8-D7496740F2E8}" dt="2022-01-31T19:19:05.021" v="819" actId="207"/>
          <ac:spMkLst>
            <pc:docMk/>
            <pc:sldMk cId="206615925" sldId="412"/>
            <ac:spMk id="10" creationId="{00000000-0000-0000-0000-000000000000}"/>
          </ac:spMkLst>
        </pc:spChg>
        <pc:spChg chg="mod">
          <ac:chgData name="Sharma Computer Academy" userId="08476b32c11f4418" providerId="LiveId" clId="{AF0B4E7B-A17D-426C-87B8-D7496740F2E8}" dt="2022-01-31T19:27:30.585" v="838" actId="20577"/>
          <ac:spMkLst>
            <pc:docMk/>
            <pc:sldMk cId="206615925" sldId="412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AF0B4E7B-A17D-426C-87B8-D7496740F2E8}" dt="2022-01-31T19:22:54.085" v="828" actId="14100"/>
        <pc:sldMkLst>
          <pc:docMk/>
          <pc:sldMk cId="2484453301" sldId="413"/>
        </pc:sldMkLst>
        <pc:picChg chg="mod">
          <ac:chgData name="Sharma Computer Academy" userId="08476b32c11f4418" providerId="LiveId" clId="{AF0B4E7B-A17D-426C-87B8-D7496740F2E8}" dt="2022-01-31T19:22:54.085" v="828" actId="14100"/>
          <ac:picMkLst>
            <pc:docMk/>
            <pc:sldMk cId="2484453301" sldId="413"/>
            <ac:picMk id="3" creationId="{6AAA0CA7-C58E-42FE-89D8-A5A5AEA2226F}"/>
          </ac:picMkLst>
        </pc:picChg>
      </pc:sldChg>
      <pc:sldChg chg="del">
        <pc:chgData name="Sharma Computer Academy" userId="08476b32c11f4418" providerId="LiveId" clId="{AF0B4E7B-A17D-426C-87B8-D7496740F2E8}" dt="2022-01-31T19:23:52.600" v="837" actId="47"/>
        <pc:sldMkLst>
          <pc:docMk/>
          <pc:sldMk cId="4172651590" sldId="414"/>
        </pc:sldMkLst>
      </pc:sldChg>
      <pc:sldChg chg="modSp add modAnim">
        <pc:chgData name="Sharma Computer Academy" userId="08476b32c11f4418" providerId="LiveId" clId="{AF0B4E7B-A17D-426C-87B8-D7496740F2E8}" dt="2022-02-01T07:20:16.206" v="1452"/>
        <pc:sldMkLst>
          <pc:docMk/>
          <pc:sldMk cId="228945974" sldId="415"/>
        </pc:sldMkLst>
        <pc:spChg chg="mod">
          <ac:chgData name="Sharma Computer Academy" userId="08476b32c11f4418" providerId="LiveId" clId="{AF0B4E7B-A17D-426C-87B8-D7496740F2E8}" dt="2022-02-01T07:19:54.303" v="1445" actId="207"/>
          <ac:spMkLst>
            <pc:docMk/>
            <pc:sldMk cId="228945974" sldId="415"/>
            <ac:spMk id="7" creationId="{00000000-0000-0000-0000-000000000000}"/>
          </ac:spMkLst>
        </pc:spChg>
      </pc:sldChg>
      <pc:sldChg chg="modSp add mod ord modAnim">
        <pc:chgData name="Sharma Computer Academy" userId="08476b32c11f4418" providerId="LiveId" clId="{AF0B4E7B-A17D-426C-87B8-D7496740F2E8}" dt="2022-02-01T07:14:46.793" v="1351" actId="255"/>
        <pc:sldMkLst>
          <pc:docMk/>
          <pc:sldMk cId="785668363" sldId="416"/>
        </pc:sldMkLst>
        <pc:spChg chg="mod">
          <ac:chgData name="Sharma Computer Academy" userId="08476b32c11f4418" providerId="LiveId" clId="{AF0B4E7B-A17D-426C-87B8-D7496740F2E8}" dt="2022-02-01T07:14:46.793" v="1351" actId="255"/>
          <ac:spMkLst>
            <pc:docMk/>
            <pc:sldMk cId="785668363" sldId="416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AF0B4E7B-A17D-426C-87B8-D7496740F2E8}" dt="2022-01-31T19:22:49.714" v="827" actId="14100"/>
        <pc:sldMkLst>
          <pc:docMk/>
          <pc:sldMk cId="643770687" sldId="417"/>
        </pc:sldMkLst>
        <pc:picChg chg="mod">
          <ac:chgData name="Sharma Computer Academy" userId="08476b32c11f4418" providerId="LiveId" clId="{AF0B4E7B-A17D-426C-87B8-D7496740F2E8}" dt="2022-01-31T19:22:49.714" v="827" actId="14100"/>
          <ac:picMkLst>
            <pc:docMk/>
            <pc:sldMk cId="643770687" sldId="417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AF0B4E7B-A17D-426C-87B8-D7496740F2E8}" dt="2022-01-31T19:23:09.347" v="832" actId="14100"/>
        <pc:sldMkLst>
          <pc:docMk/>
          <pc:sldMk cId="164289972" sldId="418"/>
        </pc:sldMkLst>
        <pc:picChg chg="mod">
          <ac:chgData name="Sharma Computer Academy" userId="08476b32c11f4418" providerId="LiveId" clId="{AF0B4E7B-A17D-426C-87B8-D7496740F2E8}" dt="2022-01-31T19:23:09.347" v="832" actId="14100"/>
          <ac:picMkLst>
            <pc:docMk/>
            <pc:sldMk cId="164289972" sldId="418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AF0B4E7B-A17D-426C-87B8-D7496740F2E8}" dt="2022-01-31T19:23:26.244" v="836" actId="14100"/>
        <pc:sldMkLst>
          <pc:docMk/>
          <pc:sldMk cId="3859839622" sldId="419"/>
        </pc:sldMkLst>
        <pc:picChg chg="mod">
          <ac:chgData name="Sharma Computer Academy" userId="08476b32c11f4418" providerId="LiveId" clId="{AF0B4E7B-A17D-426C-87B8-D7496740F2E8}" dt="2022-01-31T19:23:26.244" v="836" actId="14100"/>
          <ac:picMkLst>
            <pc:docMk/>
            <pc:sldMk cId="3859839622" sldId="419"/>
            <ac:picMk id="3" creationId="{6AAA0CA7-C58E-42FE-89D8-A5A5AEA2226F}"/>
          </ac:picMkLst>
        </pc:picChg>
      </pc:sldChg>
      <pc:sldChg chg="modSp add mod modAnim">
        <pc:chgData name="Sharma Computer Academy" userId="08476b32c11f4418" providerId="LiveId" clId="{AF0B4E7B-A17D-426C-87B8-D7496740F2E8}" dt="2022-02-01T07:25:00.641" v="1532" actId="20577"/>
        <pc:sldMkLst>
          <pc:docMk/>
          <pc:sldMk cId="765317866" sldId="420"/>
        </pc:sldMkLst>
        <pc:spChg chg="mod">
          <ac:chgData name="Sharma Computer Academy" userId="08476b32c11f4418" providerId="LiveId" clId="{AF0B4E7B-A17D-426C-87B8-D7496740F2E8}" dt="2022-02-01T07:25:00.641" v="1532" actId="20577"/>
          <ac:spMkLst>
            <pc:docMk/>
            <pc:sldMk cId="765317866" sldId="420"/>
            <ac:spMk id="7" creationId="{00000000-0000-0000-0000-000000000000}"/>
          </ac:spMkLst>
        </pc:spChg>
        <pc:spChg chg="mod">
          <ac:chgData name="Sharma Computer Academy" userId="08476b32c11f4418" providerId="LiveId" clId="{AF0B4E7B-A17D-426C-87B8-D7496740F2E8}" dt="2022-02-01T07:01:20.477" v="865" actId="20577"/>
          <ac:spMkLst>
            <pc:docMk/>
            <pc:sldMk cId="765317866" sldId="420"/>
            <ac:spMk id="75" creationId="{00000000-0000-0000-0000-000000000000}"/>
          </ac:spMkLst>
        </pc:spChg>
      </pc:sldChg>
      <pc:sldChg chg="modSp add modAnim">
        <pc:chgData name="Sharma Computer Academy" userId="08476b32c11f4418" providerId="LiveId" clId="{AF0B4E7B-A17D-426C-87B8-D7496740F2E8}" dt="2022-02-01T07:22:14.437" v="1519" actId="113"/>
        <pc:sldMkLst>
          <pc:docMk/>
          <pc:sldMk cId="715907920" sldId="421"/>
        </pc:sldMkLst>
        <pc:spChg chg="mod">
          <ac:chgData name="Sharma Computer Academy" userId="08476b32c11f4418" providerId="LiveId" clId="{AF0B4E7B-A17D-426C-87B8-D7496740F2E8}" dt="2022-02-01T07:22:14.437" v="1519" actId="113"/>
          <ac:spMkLst>
            <pc:docMk/>
            <pc:sldMk cId="715907920" sldId="421"/>
            <ac:spMk id="7" creationId="{00000000-0000-0000-0000-000000000000}"/>
          </ac:spMkLst>
        </pc:spChg>
      </pc:sldChg>
      <pc:sldChg chg="addSp delSp modSp add modAnim">
        <pc:chgData name="Sharma Computer Academy" userId="08476b32c11f4418" providerId="LiveId" clId="{AF0B4E7B-A17D-426C-87B8-D7496740F2E8}" dt="2022-02-01T07:23:24.323" v="1522" actId="255"/>
        <pc:sldMkLst>
          <pc:docMk/>
          <pc:sldMk cId="2196367592" sldId="422"/>
        </pc:sldMkLst>
        <pc:spChg chg="add del">
          <ac:chgData name="Sharma Computer Academy" userId="08476b32c11f4418" providerId="LiveId" clId="{AF0B4E7B-A17D-426C-87B8-D7496740F2E8}" dt="2022-02-01T07:16:04.681" v="1376"/>
          <ac:spMkLst>
            <pc:docMk/>
            <pc:sldMk cId="2196367592" sldId="422"/>
            <ac:spMk id="2" creationId="{0B90FA9C-A905-48BC-99BA-1AE2048DC350}"/>
          </ac:spMkLst>
        </pc:spChg>
        <pc:spChg chg="mod">
          <ac:chgData name="Sharma Computer Academy" userId="08476b32c11f4418" providerId="LiveId" clId="{AF0B4E7B-A17D-426C-87B8-D7496740F2E8}" dt="2022-02-01T07:23:24.323" v="1522" actId="255"/>
          <ac:spMkLst>
            <pc:docMk/>
            <pc:sldMk cId="2196367592" sldId="422"/>
            <ac:spMk id="7" creationId="{00000000-0000-0000-0000-000000000000}"/>
          </ac:spMkLst>
        </pc:spChg>
      </pc:sldChg>
      <pc:sldChg chg="modSp add">
        <pc:chgData name="Sharma Computer Academy" userId="08476b32c11f4418" providerId="LiveId" clId="{AF0B4E7B-A17D-426C-87B8-D7496740F2E8}" dt="2022-02-01T07:21:10.765" v="1506" actId="255"/>
        <pc:sldMkLst>
          <pc:docMk/>
          <pc:sldMk cId="2910444264" sldId="423"/>
        </pc:sldMkLst>
        <pc:spChg chg="mod">
          <ac:chgData name="Sharma Computer Academy" userId="08476b32c11f4418" providerId="LiveId" clId="{AF0B4E7B-A17D-426C-87B8-D7496740F2E8}" dt="2022-02-01T07:21:10.765" v="1506" actId="255"/>
          <ac:spMkLst>
            <pc:docMk/>
            <pc:sldMk cId="2910444264" sldId="423"/>
            <ac:spMk id="7" creationId="{00000000-0000-0000-0000-000000000000}"/>
          </ac:spMkLst>
        </pc:spChg>
      </pc:sldChg>
      <pc:sldChg chg="modSp add del mod">
        <pc:chgData name="Sharma Computer Academy" userId="08476b32c11f4418" providerId="LiveId" clId="{AF0B4E7B-A17D-426C-87B8-D7496740F2E8}" dt="2022-02-01T07:31:32.792" v="1777" actId="47"/>
        <pc:sldMkLst>
          <pc:docMk/>
          <pc:sldMk cId="1480013579" sldId="424"/>
        </pc:sldMkLst>
        <pc:spChg chg="mod">
          <ac:chgData name="Sharma Computer Academy" userId="08476b32c11f4418" providerId="LiveId" clId="{AF0B4E7B-A17D-426C-87B8-D7496740F2E8}" dt="2022-02-01T07:25:55.772" v="1660" actId="6549"/>
          <ac:spMkLst>
            <pc:docMk/>
            <pc:sldMk cId="1480013579" sldId="424"/>
            <ac:spMk id="7" creationId="{00000000-0000-0000-0000-000000000000}"/>
          </ac:spMkLst>
        </pc:spChg>
        <pc:spChg chg="mod">
          <ac:chgData name="Sharma Computer Academy" userId="08476b32c11f4418" providerId="LiveId" clId="{AF0B4E7B-A17D-426C-87B8-D7496740F2E8}" dt="2022-02-01T07:25:18.709" v="1558" actId="20577"/>
          <ac:spMkLst>
            <pc:docMk/>
            <pc:sldMk cId="1480013579" sldId="424"/>
            <ac:spMk id="75" creationId="{00000000-0000-0000-0000-000000000000}"/>
          </ac:spMkLst>
        </pc:spChg>
      </pc:sldChg>
      <pc:sldChg chg="modSp add modAnim">
        <pc:chgData name="Sharma Computer Academy" userId="08476b32c11f4418" providerId="LiveId" clId="{AF0B4E7B-A17D-426C-87B8-D7496740F2E8}" dt="2022-02-01T16:27:19.084" v="1778" actId="20577"/>
        <pc:sldMkLst>
          <pc:docMk/>
          <pc:sldMk cId="3848340321" sldId="425"/>
        </pc:sldMkLst>
        <pc:spChg chg="mod">
          <ac:chgData name="Sharma Computer Academy" userId="08476b32c11f4418" providerId="LiveId" clId="{AF0B4E7B-A17D-426C-87B8-D7496740F2E8}" dt="2022-02-01T16:27:19.084" v="1778" actId="20577"/>
          <ac:spMkLst>
            <pc:docMk/>
            <pc:sldMk cId="3848340321" sldId="425"/>
            <ac:spMk id="7" creationId="{00000000-0000-0000-0000-000000000000}"/>
          </ac:spMkLst>
        </pc:spChg>
      </pc:sldChg>
      <pc:sldChg chg="modSp add modAnim">
        <pc:chgData name="Sharma Computer Academy" userId="08476b32c11f4418" providerId="LiveId" clId="{AF0B4E7B-A17D-426C-87B8-D7496740F2E8}" dt="2022-02-01T07:30:58.351" v="1776"/>
        <pc:sldMkLst>
          <pc:docMk/>
          <pc:sldMk cId="3314606995" sldId="426"/>
        </pc:sldMkLst>
        <pc:spChg chg="mod">
          <ac:chgData name="Sharma Computer Academy" userId="08476b32c11f4418" providerId="LiveId" clId="{AF0B4E7B-A17D-426C-87B8-D7496740F2E8}" dt="2022-02-01T07:30:48.618" v="1773" actId="255"/>
          <ac:spMkLst>
            <pc:docMk/>
            <pc:sldMk cId="3314606995" sldId="426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747DEBE4-6917-4C3E-BA21-4CAF9887FB9A}"/>
    <pc:docChg chg="modSld">
      <pc:chgData name="Sharma Computer Academy" userId="08476b32c11f4418" providerId="LiveId" clId="{747DEBE4-6917-4C3E-BA21-4CAF9887FB9A}" dt="2023-02-08T07:30:01.444" v="2" actId="20577"/>
      <pc:docMkLst>
        <pc:docMk/>
      </pc:docMkLst>
      <pc:sldChg chg="modSp mod">
        <pc:chgData name="Sharma Computer Academy" userId="08476b32c11f4418" providerId="LiveId" clId="{747DEBE4-6917-4C3E-BA21-4CAF9887FB9A}" dt="2023-02-08T07:30:01.444" v="2" actId="20577"/>
        <pc:sldMkLst>
          <pc:docMk/>
          <pc:sldMk cId="206615925" sldId="412"/>
        </pc:sldMkLst>
        <pc:spChg chg="mod">
          <ac:chgData name="Sharma Computer Academy" userId="08476b32c11f4418" providerId="LiveId" clId="{747DEBE4-6917-4C3E-BA21-4CAF9887FB9A}" dt="2023-02-08T07:30:01.444" v="2" actId="20577"/>
          <ac:spMkLst>
            <pc:docMk/>
            <pc:sldMk cId="206615925" sldId="412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643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169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03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6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98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11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177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85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5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5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89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5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37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979712" y="1214428"/>
            <a:ext cx="45925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AJAX-7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 for error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Since</a:t>
            </a:r>
            <a:r>
              <a:rPr lang="en-US" sz="2000" dirty="0"/>
              <a:t> we get </a:t>
            </a:r>
            <a:r>
              <a:rPr lang="en-US" sz="2000" b="1" dirty="0">
                <a:solidFill>
                  <a:srgbClr val="C00000"/>
                </a:solidFill>
              </a:rPr>
              <a:t>status code </a:t>
            </a:r>
            <a:r>
              <a:rPr lang="en-US" sz="2000" dirty="0"/>
              <a:t>as </a:t>
            </a:r>
            <a:r>
              <a:rPr lang="en-US" sz="2000" b="1" dirty="0">
                <a:solidFill>
                  <a:srgbClr val="002060"/>
                </a:solidFill>
              </a:rPr>
              <a:t>201</a:t>
            </a:r>
            <a:r>
              <a:rPr lang="en-US" sz="2000" dirty="0"/>
              <a:t> , so , we can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directly check </a:t>
            </a:r>
            <a:r>
              <a:rPr lang="en-US" sz="2000" dirty="0"/>
              <a:t>for it as </a:t>
            </a:r>
            <a:r>
              <a:rPr lang="en-US" sz="2000" b="1" dirty="0">
                <a:solidFill>
                  <a:srgbClr val="002060"/>
                </a:solidFill>
              </a:rPr>
              <a:t>follows</a:t>
            </a:r>
            <a:r>
              <a:rPr lang="en-US" sz="20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IN" dirty="0"/>
              <a:t>	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response.status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!== 201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  	console.log("Error in response!");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} else {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response.json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}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 for error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Alternatively</a:t>
            </a:r>
            <a:r>
              <a:rPr lang="en-US" sz="2000" dirty="0"/>
              <a:t> we can check for </a:t>
            </a:r>
            <a:r>
              <a:rPr lang="en-US" sz="2000" b="1" dirty="0" err="1">
                <a:solidFill>
                  <a:srgbClr val="C00000"/>
                </a:solidFill>
              </a:rPr>
              <a:t>response.ok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which is a </a:t>
            </a:r>
            <a:r>
              <a:rPr lang="en-US" sz="2000" b="1" dirty="0">
                <a:solidFill>
                  <a:srgbClr val="7030A0"/>
                </a:solidFill>
              </a:rPr>
              <a:t>shorthand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checking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rgbClr val="0070C0"/>
                </a:solidFill>
              </a:rPr>
              <a:t>status</a:t>
            </a:r>
            <a:r>
              <a:rPr lang="en-US" sz="2000" dirty="0"/>
              <a:t> is in the range </a:t>
            </a:r>
            <a:r>
              <a:rPr lang="en-US" sz="2000" b="1" dirty="0">
                <a:solidFill>
                  <a:srgbClr val="002060"/>
                </a:solidFill>
              </a:rPr>
              <a:t>200-299</a:t>
            </a:r>
            <a:r>
              <a:rPr lang="en-US" sz="2000" dirty="0"/>
              <a:t> inclusive and returns a </a:t>
            </a:r>
            <a:r>
              <a:rPr lang="en-US" sz="2000" b="1" dirty="0" err="1">
                <a:solidFill>
                  <a:srgbClr val="C00000"/>
                </a:solidFill>
              </a:rPr>
              <a:t>boolean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value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IN" dirty="0"/>
              <a:t>	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response.status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!==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response.ok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  	console.log("Error in response!");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} else {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response.json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     }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b="1" dirty="0">
                <a:solidFill>
                  <a:srgbClr val="0070C0"/>
                </a:solidFill>
              </a:rPr>
              <a:t>Fetch API based application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to send </a:t>
            </a:r>
            <a:r>
              <a:rPr lang="en-US" b="1" dirty="0">
                <a:solidFill>
                  <a:srgbClr val="002060"/>
                </a:solidFill>
              </a:rPr>
              <a:t>USER DETAILS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to the </a:t>
            </a:r>
            <a:r>
              <a:rPr lang="en-US" b="1" dirty="0">
                <a:solidFill>
                  <a:srgbClr val="FF5D5D"/>
                </a:solidFill>
              </a:rPr>
              <a:t>REQ-RES API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. It should include </a:t>
            </a:r>
            <a:r>
              <a:rPr lang="en-US" b="1" dirty="0" err="1">
                <a:solidFill>
                  <a:srgbClr val="00B050"/>
                </a:solidFill>
              </a:rPr>
              <a:t>first_name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,</a:t>
            </a:r>
            <a:r>
              <a:rPr lang="en-US" b="1" dirty="0" err="1">
                <a:solidFill>
                  <a:srgbClr val="00B050"/>
                </a:solidFill>
              </a:rPr>
              <a:t>last_name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and </a:t>
            </a:r>
            <a:r>
              <a:rPr lang="en-US" b="1" dirty="0" err="1">
                <a:solidFill>
                  <a:srgbClr val="00B050"/>
                </a:solidFill>
              </a:rPr>
              <a:t>job_title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.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print the </a:t>
            </a:r>
            <a:r>
              <a:rPr lang="en-US" b="1" dirty="0">
                <a:solidFill>
                  <a:srgbClr val="0070C0"/>
                </a:solidFill>
              </a:rPr>
              <a:t>response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returned by the </a:t>
            </a:r>
            <a:r>
              <a:rPr lang="en-US" b="1" dirty="0">
                <a:solidFill>
                  <a:schemeClr val="accent3"/>
                </a:solidFill>
              </a:rPr>
              <a:t>server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which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contains </a:t>
            </a: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TIMESTAMP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url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to be requested is: </a:t>
            </a:r>
            <a:r>
              <a:rPr lang="en-US" sz="1800" b="1" dirty="0">
                <a:solidFill>
                  <a:srgbClr val="FF5D5D"/>
                </a:solidFill>
              </a:rPr>
              <a:t>https://reqres.in/api/users</a:t>
            </a:r>
            <a:endParaRPr lang="en-US" sz="1800" b="1" dirty="0">
              <a:solidFill>
                <a:srgbClr val="7030A0"/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0"/>
            <a:ext cx="7674295" cy="37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0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0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post request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By default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Fetch API </a:t>
            </a:r>
            <a:r>
              <a:rPr lang="en-US" sz="2000" dirty="0"/>
              <a:t>sends a </a:t>
            </a:r>
            <a:r>
              <a:rPr lang="en-US" sz="2000" b="1" dirty="0">
                <a:solidFill>
                  <a:schemeClr val="accent3"/>
                </a:solidFill>
              </a:rPr>
              <a:t>GET</a:t>
            </a:r>
            <a:r>
              <a:rPr lang="en-US" sz="2000" dirty="0"/>
              <a:t> request.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However</a:t>
            </a:r>
            <a:r>
              <a:rPr lang="en-US" sz="2000" dirty="0"/>
              <a:t> it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can also </a:t>
            </a:r>
            <a:r>
              <a:rPr lang="en-US" sz="2000" dirty="0"/>
              <a:t>be </a:t>
            </a:r>
            <a:r>
              <a:rPr lang="en-US" sz="2000" b="1" dirty="0">
                <a:solidFill>
                  <a:srgbClr val="7030A0"/>
                </a:solidFill>
              </a:rPr>
              <a:t>used</a:t>
            </a:r>
            <a:r>
              <a:rPr lang="en-US" sz="2000" dirty="0"/>
              <a:t> to send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HTTP POST</a:t>
            </a:r>
            <a:r>
              <a:rPr lang="en-US" sz="2000" dirty="0"/>
              <a:t> requests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post request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But for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en-US" sz="2000" dirty="0"/>
              <a:t> request we have to </a:t>
            </a:r>
            <a:r>
              <a:rPr lang="en-US" sz="2000" b="1" dirty="0">
                <a:solidFill>
                  <a:srgbClr val="00B050"/>
                </a:solidFill>
              </a:rPr>
              <a:t>send another object </a:t>
            </a:r>
            <a:r>
              <a:rPr lang="en-US" sz="2000" dirty="0"/>
              <a:t>as the </a:t>
            </a:r>
            <a:r>
              <a:rPr lang="en-US" sz="2000" b="1" dirty="0">
                <a:solidFill>
                  <a:srgbClr val="7030A0"/>
                </a:solidFill>
              </a:rPr>
              <a:t>second argument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fetch() </a:t>
            </a:r>
            <a:r>
              <a:rPr lang="en-US" sz="2000" dirty="0"/>
              <a:t>with the </a:t>
            </a:r>
            <a:r>
              <a:rPr lang="en-US" sz="2000" b="1" dirty="0">
                <a:solidFill>
                  <a:srgbClr val="002060"/>
                </a:solidFill>
              </a:rPr>
              <a:t>following structure/properties</a:t>
            </a:r>
            <a:r>
              <a:rPr lang="en-US" sz="20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fontAlgn="base"/>
            <a:r>
              <a:rPr lang="en-US" b="1" dirty="0"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fontAlgn="base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		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......,</a:t>
            </a:r>
          </a:p>
          <a:p>
            <a:pPr fontAlgn="base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		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headers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.....,</a:t>
            </a:r>
          </a:p>
          <a:p>
            <a:pPr fontAlgn="base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		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......</a:t>
            </a:r>
          </a:p>
          <a:p>
            <a:pPr fontAlgn="base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}    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post request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Following</a:t>
            </a:r>
            <a:r>
              <a:rPr lang="en-US" sz="2000" dirty="0"/>
              <a:t> are the </a:t>
            </a:r>
            <a:r>
              <a:rPr lang="en-US" sz="2000" dirty="0">
                <a:solidFill>
                  <a:srgbClr val="00B050"/>
                </a:solidFill>
              </a:rPr>
              <a:t>details</a:t>
            </a:r>
            <a:r>
              <a:rPr lang="en-US" sz="2000" dirty="0"/>
              <a:t> of these </a:t>
            </a:r>
            <a:r>
              <a:rPr lang="en-US" sz="2000" b="1" dirty="0">
                <a:solidFill>
                  <a:srgbClr val="002060"/>
                </a:solidFill>
              </a:rPr>
              <a:t>properties: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70C0"/>
                </a:solidFill>
              </a:rPr>
              <a:t>method</a:t>
            </a:r>
            <a:r>
              <a:rPr lang="en-US" sz="1600" dirty="0"/>
              <a:t>: A </a:t>
            </a:r>
            <a:r>
              <a:rPr lang="en-US" sz="1600" b="1" dirty="0">
                <a:solidFill>
                  <a:srgbClr val="00B050"/>
                </a:solidFill>
              </a:rPr>
              <a:t>string</a:t>
            </a:r>
            <a:r>
              <a:rPr lang="en-US" sz="1600" dirty="0"/>
              <a:t> that </a:t>
            </a:r>
            <a:r>
              <a:rPr lang="en-US" sz="1600" b="1" dirty="0">
                <a:solidFill>
                  <a:srgbClr val="C00000"/>
                </a:solidFill>
              </a:rPr>
              <a:t>specifies</a:t>
            </a:r>
            <a:r>
              <a:rPr lang="en-US" sz="1600" dirty="0"/>
              <a:t> which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HTTP method </a:t>
            </a:r>
            <a:r>
              <a:rPr lang="en-US" sz="1600" dirty="0"/>
              <a:t>to </a:t>
            </a:r>
            <a:r>
              <a:rPr lang="en-US" sz="1600" b="1" dirty="0">
                <a:solidFill>
                  <a:srgbClr val="002060"/>
                </a:solidFill>
              </a:rPr>
              <a:t>use</a:t>
            </a:r>
            <a:r>
              <a:rPr lang="en-US" sz="1600" dirty="0"/>
              <a:t> in the </a:t>
            </a:r>
            <a:r>
              <a:rPr lang="en-US" sz="1600" b="1" dirty="0">
                <a:solidFill>
                  <a:srgbClr val="7030A0"/>
                </a:solidFill>
              </a:rPr>
              <a:t>request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70C0"/>
                </a:solidFill>
              </a:rPr>
              <a:t>body</a:t>
            </a:r>
            <a:r>
              <a:rPr lang="en-US" sz="1600" dirty="0"/>
              <a:t>: A </a:t>
            </a:r>
            <a:r>
              <a:rPr lang="en-US" sz="1600" b="1" dirty="0">
                <a:solidFill>
                  <a:srgbClr val="00B050"/>
                </a:solidFill>
              </a:rPr>
              <a:t>string</a:t>
            </a:r>
            <a:r>
              <a:rPr lang="en-US" sz="1600" dirty="0"/>
              <a:t> with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any data </a:t>
            </a:r>
            <a:r>
              <a:rPr lang="en-US" sz="1600" dirty="0"/>
              <a:t>we want to </a:t>
            </a:r>
            <a:r>
              <a:rPr lang="en-US" sz="1600" b="1" dirty="0">
                <a:solidFill>
                  <a:srgbClr val="002060"/>
                </a:solidFill>
              </a:rPr>
              <a:t>give</a:t>
            </a:r>
            <a:r>
              <a:rPr lang="en-US" sz="1600" dirty="0"/>
              <a:t> to the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server</a:t>
            </a:r>
            <a:r>
              <a:rPr lang="en-US" sz="1600" dirty="0"/>
              <a:t> in our </a:t>
            </a:r>
            <a:r>
              <a:rPr lang="en-US" sz="1600" b="1" dirty="0">
                <a:solidFill>
                  <a:srgbClr val="7030A0"/>
                </a:solidFill>
              </a:rPr>
              <a:t>request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70C0"/>
                </a:solidFill>
              </a:rPr>
              <a:t>headers</a:t>
            </a:r>
            <a:r>
              <a:rPr lang="en-US" sz="1600" dirty="0"/>
              <a:t>: An </a:t>
            </a:r>
            <a:r>
              <a:rPr lang="en-US" sz="1600" b="1" dirty="0">
                <a:solidFill>
                  <a:srgbClr val="00B050"/>
                </a:solidFill>
              </a:rPr>
              <a:t>object</a:t>
            </a:r>
            <a:r>
              <a:rPr lang="en-US" sz="1600" dirty="0"/>
              <a:t> that </a:t>
            </a:r>
            <a:r>
              <a:rPr lang="en-US" sz="1600" b="1" dirty="0">
                <a:solidFill>
                  <a:srgbClr val="002060"/>
                </a:solidFill>
              </a:rPr>
              <a:t>allows us </a:t>
            </a:r>
            <a:r>
              <a:rPr lang="en-US" sz="1600" dirty="0"/>
              <a:t>to add any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headers</a:t>
            </a:r>
            <a:r>
              <a:rPr lang="en-US" sz="1600" dirty="0"/>
              <a:t> we want our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HTTP requests </a:t>
            </a:r>
            <a:r>
              <a:rPr lang="en-US" sz="1600" dirty="0"/>
              <a:t>to include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passed to headers?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the property '</a:t>
            </a:r>
            <a:r>
              <a:rPr lang="en-US" b="1" dirty="0">
                <a:solidFill>
                  <a:srgbClr val="0070C0"/>
                </a:solidFill>
              </a:rPr>
              <a:t>headers</a:t>
            </a:r>
            <a:r>
              <a:rPr lang="en-US" dirty="0"/>
              <a:t>’ ,which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accepts</a:t>
            </a:r>
            <a:r>
              <a:rPr lang="en-US" dirty="0"/>
              <a:t> an </a:t>
            </a:r>
            <a:r>
              <a:rPr lang="en-US" b="1" dirty="0">
                <a:solidFill>
                  <a:srgbClr val="002060"/>
                </a:solidFill>
              </a:rPr>
              <a:t>object</a:t>
            </a:r>
            <a:r>
              <a:rPr lang="en-US" dirty="0"/>
              <a:t> ,  we </a:t>
            </a:r>
            <a:r>
              <a:rPr lang="en-US" b="1" dirty="0">
                <a:solidFill>
                  <a:srgbClr val="C00000"/>
                </a:solidFill>
              </a:rPr>
              <a:t>pass</a:t>
            </a:r>
            <a:r>
              <a:rPr lang="en-US" dirty="0"/>
              <a:t> a key called ‘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Content-Type</a:t>
            </a:r>
            <a:r>
              <a:rPr lang="en-US" dirty="0"/>
              <a:t>’ indicating the </a:t>
            </a:r>
            <a:r>
              <a:rPr lang="en-US" b="1" dirty="0">
                <a:solidFill>
                  <a:srgbClr val="7030A0"/>
                </a:solidFill>
              </a:rPr>
              <a:t>type</a:t>
            </a:r>
            <a:r>
              <a:rPr lang="en-US" dirty="0"/>
              <a:t> of </a:t>
            </a:r>
            <a:r>
              <a:rPr lang="en-US" b="1" dirty="0">
                <a:solidFill>
                  <a:srgbClr val="FF5D5D"/>
                </a:solidFill>
              </a:rPr>
              <a:t>data</a:t>
            </a:r>
            <a:r>
              <a:rPr lang="en-US" dirty="0"/>
              <a:t> we are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sending</a:t>
            </a:r>
            <a:r>
              <a:rPr lang="en-US" dirty="0"/>
              <a:t> to the </a:t>
            </a:r>
            <a:r>
              <a:rPr lang="en-US" b="1" dirty="0">
                <a:solidFill>
                  <a:srgbClr val="002060"/>
                </a:solidFill>
              </a:rPr>
              <a:t>server</a:t>
            </a:r>
            <a:r>
              <a:rPr lang="en-US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It’s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possible values </a:t>
            </a:r>
            <a:r>
              <a:rPr lang="en-US" dirty="0"/>
              <a:t>are: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application/json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B05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text/plain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C0000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application/x-www-form-</a:t>
            </a:r>
            <a:r>
              <a:rPr lang="en-US" sz="1600" b="1" dirty="0" err="1">
                <a:solidFill>
                  <a:srgbClr val="C00000"/>
                </a:solidFill>
              </a:rPr>
              <a:t>urlencoded</a:t>
            </a:r>
            <a:endParaRPr lang="en-US" sz="1600" b="1" dirty="0">
              <a:solidFill>
                <a:srgbClr val="C0000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multipart/form-data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passed to headers?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Now since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most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chemeClr val="accent3"/>
                </a:solidFill>
              </a:rPr>
              <a:t>cases</a:t>
            </a:r>
            <a:r>
              <a:rPr lang="en-US" sz="2000" dirty="0"/>
              <a:t> we send </a:t>
            </a:r>
            <a:r>
              <a:rPr lang="en-US" sz="2000" b="1" dirty="0">
                <a:solidFill>
                  <a:srgbClr val="C00000"/>
                </a:solidFill>
              </a:rPr>
              <a:t>JSON data </a:t>
            </a:r>
            <a:r>
              <a:rPr lang="en-US" sz="2000" dirty="0"/>
              <a:t>, so the </a:t>
            </a:r>
            <a:r>
              <a:rPr lang="en-US" sz="2000" b="1" dirty="0">
                <a:solidFill>
                  <a:srgbClr val="00B050"/>
                </a:solidFill>
              </a:rPr>
              <a:t>value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0070C0"/>
                </a:solidFill>
              </a:rPr>
              <a:t>headers </a:t>
            </a:r>
            <a:r>
              <a:rPr lang="en-US" sz="2000" dirty="0"/>
              <a:t>becomes: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fontAlgn="base"/>
            <a:r>
              <a:rPr lang="en-US" sz="2000" dirty="0"/>
              <a:t>	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headers: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 '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Content-Type':'application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/json'}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passed to body?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Since</a:t>
            </a:r>
            <a:r>
              <a:rPr lang="en-US" sz="2000" dirty="0"/>
              <a:t> we want to send </a:t>
            </a:r>
            <a:r>
              <a:rPr lang="en-US" sz="2000" b="1" dirty="0">
                <a:solidFill>
                  <a:srgbClr val="C00000"/>
                </a:solidFill>
              </a:rPr>
              <a:t>JSON data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7030A0"/>
                </a:solidFill>
              </a:rPr>
              <a:t>server</a:t>
            </a:r>
            <a:r>
              <a:rPr lang="en-US" sz="2000" dirty="0"/>
              <a:t> , we must </a:t>
            </a:r>
            <a:r>
              <a:rPr lang="en-US" sz="2000" b="1" dirty="0">
                <a:solidFill>
                  <a:srgbClr val="00B050"/>
                </a:solidFill>
              </a:rPr>
              <a:t>convert </a:t>
            </a:r>
            <a:r>
              <a:rPr lang="en-US" sz="2000" dirty="0"/>
              <a:t>our </a:t>
            </a:r>
            <a:r>
              <a:rPr lang="en-US" sz="2000" b="1" dirty="0">
                <a:solidFill>
                  <a:srgbClr val="002060"/>
                </a:solidFill>
              </a:rPr>
              <a:t>value / object </a:t>
            </a:r>
            <a:r>
              <a:rPr lang="en-US" sz="2000" dirty="0"/>
              <a:t>to a </a:t>
            </a:r>
            <a:r>
              <a:rPr lang="en-US" sz="2000" b="1" dirty="0">
                <a:solidFill>
                  <a:schemeClr val="accent3"/>
                </a:solidFill>
              </a:rPr>
              <a:t>JSON string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This is done </a:t>
            </a:r>
            <a:r>
              <a:rPr lang="en-US" sz="2000" dirty="0"/>
              <a:t>by calling </a:t>
            </a:r>
            <a:r>
              <a:rPr lang="en-US" sz="2000" b="1" dirty="0" err="1">
                <a:solidFill>
                  <a:srgbClr val="C00000"/>
                </a:solidFill>
              </a:rPr>
              <a:t>JSON.stringify</a:t>
            </a:r>
            <a:r>
              <a:rPr lang="en-US" sz="2000" b="1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method and passing it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value/object </a:t>
            </a:r>
            <a:r>
              <a:rPr lang="en-US" sz="2000" dirty="0"/>
              <a:t>to be </a:t>
            </a:r>
            <a:r>
              <a:rPr lang="en-US" sz="2000" b="1" dirty="0">
                <a:solidFill>
                  <a:srgbClr val="00B050"/>
                </a:solidFill>
              </a:rPr>
              <a:t>converted</a:t>
            </a:r>
            <a:r>
              <a:rPr lang="en-US" sz="2000" dirty="0"/>
              <a:t> as </a:t>
            </a:r>
            <a:r>
              <a:rPr lang="en-US" sz="2000" b="1" dirty="0">
                <a:solidFill>
                  <a:srgbClr val="002060"/>
                </a:solidFill>
              </a:rPr>
              <a:t>argument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passed to body?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So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code</a:t>
            </a:r>
            <a:r>
              <a:rPr lang="en-US" sz="2000" dirty="0"/>
              <a:t> looks like: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fontAlgn="base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body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(data)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6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for post request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In case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C00000"/>
                </a:solidFill>
              </a:rPr>
              <a:t>POST </a:t>
            </a:r>
            <a:r>
              <a:rPr lang="en-US" sz="2000" dirty="0"/>
              <a:t>request , the </a:t>
            </a:r>
            <a:r>
              <a:rPr lang="en-US" sz="2000" b="1" dirty="0">
                <a:solidFill>
                  <a:srgbClr val="7030A0"/>
                </a:solidFill>
              </a:rPr>
              <a:t>server</a:t>
            </a:r>
            <a:r>
              <a:rPr lang="en-US" sz="2000" dirty="0"/>
              <a:t> usually returns a </a:t>
            </a:r>
            <a:r>
              <a:rPr lang="en-US" sz="2000" b="1" dirty="0">
                <a:solidFill>
                  <a:srgbClr val="00B050"/>
                </a:solidFill>
              </a:rPr>
              <a:t>status code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201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This is an </a:t>
            </a:r>
            <a:r>
              <a:rPr lang="en-US" sz="2000" b="1" dirty="0">
                <a:solidFill>
                  <a:srgbClr val="7030A0"/>
                </a:solidFill>
              </a:rPr>
              <a:t>HTTP status code </a:t>
            </a:r>
            <a:r>
              <a:rPr lang="en-US" sz="2000" dirty="0"/>
              <a:t>which </a:t>
            </a:r>
            <a:r>
              <a:rPr lang="en-US" sz="2000" b="1" dirty="0">
                <a:solidFill>
                  <a:srgbClr val="C00000"/>
                </a:solidFill>
              </a:rPr>
              <a:t>represents</a:t>
            </a:r>
            <a:r>
              <a:rPr lang="en-US" sz="2000" dirty="0"/>
              <a:t> that a </a:t>
            </a:r>
            <a:r>
              <a:rPr lang="en-US" sz="2000" b="1" dirty="0">
                <a:solidFill>
                  <a:srgbClr val="00B050"/>
                </a:solidFill>
              </a:rPr>
              <a:t>new resource</a:t>
            </a:r>
            <a:r>
              <a:rPr lang="en-US" sz="2000" dirty="0"/>
              <a:t> has been </a:t>
            </a:r>
            <a:r>
              <a:rPr lang="en-US" sz="2000" b="1" dirty="0">
                <a:solidFill>
                  <a:srgbClr val="0070C0"/>
                </a:solidFill>
              </a:rPr>
              <a:t>CREATED</a:t>
            </a:r>
            <a:r>
              <a:rPr lang="en-US" sz="2000" dirty="0"/>
              <a:t> at the </a:t>
            </a:r>
            <a:r>
              <a:rPr lang="en-US" sz="2000" b="1" dirty="0">
                <a:solidFill>
                  <a:srgbClr val="002060"/>
                </a:solidFill>
              </a:rPr>
              <a:t>server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1375</TotalTime>
  <Words>597</Words>
  <Application>Microsoft Office PowerPoint</Application>
  <PresentationFormat>On-screen Show (16:9)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Gill Sans MT</vt:lpstr>
      <vt:lpstr>Arial</vt:lpstr>
      <vt:lpstr>Roboto Slab</vt:lpstr>
      <vt:lpstr>Parcel</vt:lpstr>
      <vt:lpstr> AJAX-7</vt:lpstr>
      <vt:lpstr>Sending post request</vt:lpstr>
      <vt:lpstr>Sending post request</vt:lpstr>
      <vt:lpstr>Sending post request</vt:lpstr>
      <vt:lpstr>What is passed to headers?</vt:lpstr>
      <vt:lpstr>What is passed to headers?</vt:lpstr>
      <vt:lpstr>What is passed to body?</vt:lpstr>
      <vt:lpstr>What is passed to body?</vt:lpstr>
      <vt:lpstr>Response for post request</vt:lpstr>
      <vt:lpstr>How to check for error ?</vt:lpstr>
      <vt:lpstr>How to check for error ?</vt:lpstr>
      <vt:lpstr>Exercise </vt:lpstr>
      <vt:lpstr>Desired output</vt:lpstr>
      <vt:lpstr>Desired output</vt:lpstr>
      <vt:lpstr>Desired output</vt:lpstr>
      <vt:lpstr>Desired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68</cp:revision>
  <dcterms:modified xsi:type="dcterms:W3CDTF">2023-02-08T07:30:03Z</dcterms:modified>
</cp:coreProperties>
</file>