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7" r:id="rId2"/>
    <p:sldId id="258" r:id="rId3"/>
    <p:sldId id="431" r:id="rId4"/>
    <p:sldId id="458" r:id="rId5"/>
    <p:sldId id="474" r:id="rId6"/>
    <p:sldId id="475" r:id="rId7"/>
    <p:sldId id="457" r:id="rId8"/>
    <p:sldId id="459" r:id="rId9"/>
    <p:sldId id="476" r:id="rId10"/>
    <p:sldId id="477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71" r:id="rId21"/>
    <p:sldId id="469" r:id="rId22"/>
    <p:sldId id="470" r:id="rId23"/>
    <p:sldId id="472" r:id="rId24"/>
    <p:sldId id="47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837B4E3-0CB3-408F-8F44-8C144FFAF4B7}"/>
    <pc:docChg chg="custSel modSld">
      <pc:chgData name="Sharma Computer Academy" userId="08476b32c11f4418" providerId="LiveId" clId="{2837B4E3-0CB3-408F-8F44-8C144FFAF4B7}" dt="2021-07-17T08:40:25.423" v="172" actId="20577"/>
      <pc:docMkLst>
        <pc:docMk/>
      </pc:docMkLst>
      <pc:sldChg chg="modSp mod modAnim">
        <pc:chgData name="Sharma Computer Academy" userId="08476b32c11f4418" providerId="LiveId" clId="{2837B4E3-0CB3-408F-8F44-8C144FFAF4B7}" dt="2021-07-17T08:40:25.423" v="172" actId="20577"/>
        <pc:sldMkLst>
          <pc:docMk/>
          <pc:sldMk cId="287273971" sldId="459"/>
        </pc:sldMkLst>
        <pc:spChg chg="mod">
          <ac:chgData name="Sharma Computer Academy" userId="08476b32c11f4418" providerId="LiveId" clId="{2837B4E3-0CB3-408F-8F44-8C144FFAF4B7}" dt="2021-07-17T08:40:25.423" v="172" actId="20577"/>
          <ac:spMkLst>
            <pc:docMk/>
            <pc:sldMk cId="287273971" sldId="459"/>
            <ac:spMk id="7" creationId="{8165C9EC-D972-466A-807E-59E641D456A4}"/>
          </ac:spMkLst>
        </pc:spChg>
      </pc:sldChg>
    </pc:docChg>
  </pc:docChgLst>
  <pc:docChgLst>
    <pc:chgData name="Sharma Computer Academy" userId="08476b32c11f4418" providerId="LiveId" clId="{256EE190-7CA5-4362-8C34-6BC419C52C02}"/>
    <pc:docChg chg="custSel modSld">
      <pc:chgData name="Sharma Computer Academy" userId="08476b32c11f4418" providerId="LiveId" clId="{256EE190-7CA5-4362-8C34-6BC419C52C02}" dt="2020-11-27T16:03:35.090" v="40" actId="20577"/>
      <pc:docMkLst>
        <pc:docMk/>
      </pc:docMkLst>
      <pc:sldChg chg="modSp mod">
        <pc:chgData name="Sharma Computer Academy" userId="08476b32c11f4418" providerId="LiveId" clId="{256EE190-7CA5-4362-8C34-6BC419C52C02}" dt="2020-11-27T16:03:35.090" v="40" actId="20577"/>
        <pc:sldMkLst>
          <pc:docMk/>
          <pc:sldMk cId="294722007" sldId="463"/>
        </pc:sldMkLst>
        <pc:spChg chg="mod">
          <ac:chgData name="Sharma Computer Academy" userId="08476b32c11f4418" providerId="LiveId" clId="{256EE190-7CA5-4362-8C34-6BC419C52C02}" dt="2020-11-27T16:03:35.090" v="40" actId="20577"/>
          <ac:spMkLst>
            <pc:docMk/>
            <pc:sldMk cId="294722007" sldId="463"/>
            <ac:spMk id="7" creationId="{8165C9EC-D972-466A-807E-59E641D456A4}"/>
          </ac:spMkLst>
        </pc:spChg>
      </pc:sldChg>
    </pc:docChg>
  </pc:docChgLst>
  <pc:docChgLst>
    <pc:chgData name="Sharma Computer Academy" userId="08476b32c11f4418" providerId="LiveId" clId="{8906871B-6A5E-44C5-887B-3DE89D6929D2}"/>
    <pc:docChg chg="custSel addSld modSld sldOrd">
      <pc:chgData name="Sharma Computer Academy" userId="08476b32c11f4418" providerId="LiveId" clId="{8906871B-6A5E-44C5-887B-3DE89D6929D2}" dt="2022-02-20T16:14:20.496" v="488" actId="20577"/>
      <pc:docMkLst>
        <pc:docMk/>
      </pc:docMkLst>
      <pc:sldChg chg="addSp delSp modSp mod">
        <pc:chgData name="Sharma Computer Academy" userId="08476b32c11f4418" providerId="LiveId" clId="{8906871B-6A5E-44C5-887B-3DE89D6929D2}" dt="2022-02-20T16:00:52.491" v="344" actId="14100"/>
        <pc:sldMkLst>
          <pc:docMk/>
          <pc:sldMk cId="0" sldId="257"/>
        </pc:sldMkLst>
        <pc:picChg chg="del">
          <ac:chgData name="Sharma Computer Academy" userId="08476b32c11f4418" providerId="LiveId" clId="{8906871B-6A5E-44C5-887B-3DE89D6929D2}" dt="2022-02-20T16:00:47.708" v="342" actId="478"/>
          <ac:picMkLst>
            <pc:docMk/>
            <pc:sldMk cId="0" sldId="257"/>
            <ac:picMk id="5" creationId="{35203D04-1ACD-4C16-85D4-1DFE6D167C6C}"/>
          </ac:picMkLst>
        </pc:picChg>
        <pc:picChg chg="add mod">
          <ac:chgData name="Sharma Computer Academy" userId="08476b32c11f4418" providerId="LiveId" clId="{8906871B-6A5E-44C5-887B-3DE89D6929D2}" dt="2022-02-20T16:00:52.491" v="344" actId="14100"/>
          <ac:picMkLst>
            <pc:docMk/>
            <pc:sldMk cId="0" sldId="257"/>
            <ac:picMk id="8" creationId="{FE215BB7-DBBD-4D6B-B95C-486641A33C21}"/>
          </ac:picMkLst>
        </pc:picChg>
      </pc:sldChg>
      <pc:sldChg chg="addSp delSp modSp mod">
        <pc:chgData name="Sharma Computer Academy" userId="08476b32c11f4418" providerId="LiveId" clId="{8906871B-6A5E-44C5-887B-3DE89D6929D2}" dt="2022-02-20T16:00:57.689" v="346"/>
        <pc:sldMkLst>
          <pc:docMk/>
          <pc:sldMk cId="0" sldId="258"/>
        </pc:sldMkLst>
        <pc:picChg chg="del">
          <ac:chgData name="Sharma Computer Academy" userId="08476b32c11f4418" providerId="LiveId" clId="{8906871B-6A5E-44C5-887B-3DE89D6929D2}" dt="2022-02-20T16:00:56.415" v="345" actId="478"/>
          <ac:picMkLst>
            <pc:docMk/>
            <pc:sldMk cId="0" sldId="258"/>
            <ac:picMk id="6" creationId="{8EF71528-2ECC-490E-953A-95662712FD1C}"/>
          </ac:picMkLst>
        </pc:picChg>
        <pc:picChg chg="add mod">
          <ac:chgData name="Sharma Computer Academy" userId="08476b32c11f4418" providerId="LiveId" clId="{8906871B-6A5E-44C5-887B-3DE89D6929D2}" dt="2022-02-20T16:00:57.689" v="346"/>
          <ac:picMkLst>
            <pc:docMk/>
            <pc:sldMk cId="0" sldId="258"/>
            <ac:picMk id="7" creationId="{F2CFD588-84A0-49D6-A296-9AA79CA3F12B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00.139" v="348"/>
        <pc:sldMkLst>
          <pc:docMk/>
          <pc:sldMk cId="3277023943" sldId="431"/>
        </pc:sldMkLst>
        <pc:picChg chg="add mod">
          <ac:chgData name="Sharma Computer Academy" userId="08476b32c11f4418" providerId="LiveId" clId="{8906871B-6A5E-44C5-887B-3DE89D6929D2}" dt="2022-02-20T16:01:00.139" v="348"/>
          <ac:picMkLst>
            <pc:docMk/>
            <pc:sldMk cId="3277023943" sldId="431"/>
            <ac:picMk id="6" creationId="{520BF63E-78DC-4B78-9E98-BC47F2FBD4FC}"/>
          </ac:picMkLst>
        </pc:picChg>
        <pc:picChg chg="del">
          <ac:chgData name="Sharma Computer Academy" userId="08476b32c11f4418" providerId="LiveId" clId="{8906871B-6A5E-44C5-887B-3DE89D6929D2}" dt="2022-02-20T16:00:58.921" v="347" actId="478"/>
          <ac:picMkLst>
            <pc:docMk/>
            <pc:sldMk cId="3277023943" sldId="431"/>
            <ac:picMk id="8" creationId="{4B517295-1B65-4E01-A470-9FBCB1E525CE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13.119" v="356"/>
        <pc:sldMkLst>
          <pc:docMk/>
          <pc:sldMk cId="2296696400" sldId="457"/>
        </pc:sldMkLst>
        <pc:spChg chg="mod">
          <ac:chgData name="Sharma Computer Academy" userId="08476b32c11f4418" providerId="LiveId" clId="{8906871B-6A5E-44C5-887B-3DE89D6929D2}" dt="2022-02-19T06:08:41.671" v="84" actId="113"/>
          <ac:spMkLst>
            <pc:docMk/>
            <pc:sldMk cId="2296696400" sldId="457"/>
            <ac:spMk id="7" creationId="{8165C9EC-D972-466A-807E-59E641D456A4}"/>
          </ac:spMkLst>
        </pc:spChg>
        <pc:picChg chg="del">
          <ac:chgData name="Sharma Computer Academy" userId="08476b32c11f4418" providerId="LiveId" clId="{8906871B-6A5E-44C5-887B-3DE89D6929D2}" dt="2022-02-20T16:01:11.388" v="355" actId="478"/>
          <ac:picMkLst>
            <pc:docMk/>
            <pc:sldMk cId="2296696400" sldId="457"/>
            <ac:picMk id="6" creationId="{7DCBAC72-7065-4544-8E29-91AC8E0E08B4}"/>
          </ac:picMkLst>
        </pc:picChg>
        <pc:picChg chg="add mod">
          <ac:chgData name="Sharma Computer Academy" userId="08476b32c11f4418" providerId="LiveId" clId="{8906871B-6A5E-44C5-887B-3DE89D6929D2}" dt="2022-02-20T16:01:13.119" v="356"/>
          <ac:picMkLst>
            <pc:docMk/>
            <pc:sldMk cId="2296696400" sldId="457"/>
            <ac:picMk id="8" creationId="{B5CAACAB-0EF9-4043-A95F-8CE0C5F207FB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03.117" v="350"/>
        <pc:sldMkLst>
          <pc:docMk/>
          <pc:sldMk cId="3459598582" sldId="458"/>
        </pc:sldMkLst>
        <pc:picChg chg="del">
          <ac:chgData name="Sharma Computer Academy" userId="08476b32c11f4418" providerId="LiveId" clId="{8906871B-6A5E-44C5-887B-3DE89D6929D2}" dt="2022-02-20T16:01:01.351" v="349" actId="478"/>
          <ac:picMkLst>
            <pc:docMk/>
            <pc:sldMk cId="3459598582" sldId="458"/>
            <ac:picMk id="6" creationId="{7A419BB4-4F46-4E2F-8690-BEF9880ED89F}"/>
          </ac:picMkLst>
        </pc:picChg>
        <pc:picChg chg="add mod">
          <ac:chgData name="Sharma Computer Academy" userId="08476b32c11f4418" providerId="LiveId" clId="{8906871B-6A5E-44C5-887B-3DE89D6929D2}" dt="2022-02-20T16:01:03.117" v="350"/>
          <ac:picMkLst>
            <pc:docMk/>
            <pc:sldMk cId="3459598582" sldId="458"/>
            <ac:picMk id="8" creationId="{A35A3304-E835-4FA8-ADFB-DAB91131AC0F}"/>
          </ac:picMkLst>
        </pc:picChg>
      </pc:sldChg>
      <pc:sldChg chg="addSp delSp modSp mod modAnim">
        <pc:chgData name="Sharma Computer Academy" userId="08476b32c11f4418" providerId="LiveId" clId="{8906871B-6A5E-44C5-887B-3DE89D6929D2}" dt="2022-02-20T16:01:15.384" v="358"/>
        <pc:sldMkLst>
          <pc:docMk/>
          <pc:sldMk cId="287273971" sldId="459"/>
        </pc:sldMkLst>
        <pc:spChg chg="mod">
          <ac:chgData name="Sharma Computer Academy" userId="08476b32c11f4418" providerId="LiveId" clId="{8906871B-6A5E-44C5-887B-3DE89D6929D2}" dt="2022-02-19T06:08:56.556" v="85" actId="20577"/>
          <ac:spMkLst>
            <pc:docMk/>
            <pc:sldMk cId="287273971" sldId="459"/>
            <ac:spMk id="7" creationId="{8165C9EC-D972-466A-807E-59E641D456A4}"/>
          </ac:spMkLst>
        </pc:spChg>
        <pc:picChg chg="del">
          <ac:chgData name="Sharma Computer Academy" userId="08476b32c11f4418" providerId="LiveId" clId="{8906871B-6A5E-44C5-887B-3DE89D6929D2}" dt="2022-02-20T16:01:14.270" v="357" actId="478"/>
          <ac:picMkLst>
            <pc:docMk/>
            <pc:sldMk cId="287273971" sldId="459"/>
            <ac:picMk id="6" creationId="{05A0076F-8772-44EC-9209-04DEE73F8A11}"/>
          </ac:picMkLst>
        </pc:picChg>
        <pc:picChg chg="add mod">
          <ac:chgData name="Sharma Computer Academy" userId="08476b32c11f4418" providerId="LiveId" clId="{8906871B-6A5E-44C5-887B-3DE89D6929D2}" dt="2022-02-20T16:01:15.384" v="358"/>
          <ac:picMkLst>
            <pc:docMk/>
            <pc:sldMk cId="287273971" sldId="459"/>
            <ac:picMk id="8" creationId="{A8ECF847-2211-460B-976D-9BCBD3C88F19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17.547" v="360"/>
        <pc:sldMkLst>
          <pc:docMk/>
          <pc:sldMk cId="1565596304" sldId="460"/>
        </pc:sldMkLst>
        <pc:picChg chg="del">
          <ac:chgData name="Sharma Computer Academy" userId="08476b32c11f4418" providerId="LiveId" clId="{8906871B-6A5E-44C5-887B-3DE89D6929D2}" dt="2022-02-20T16:01:16.436" v="359" actId="478"/>
          <ac:picMkLst>
            <pc:docMk/>
            <pc:sldMk cId="1565596304" sldId="460"/>
            <ac:picMk id="6" creationId="{06AA5C08-2127-45E2-B1CC-EE14788F6484}"/>
          </ac:picMkLst>
        </pc:picChg>
        <pc:picChg chg="add mod">
          <ac:chgData name="Sharma Computer Academy" userId="08476b32c11f4418" providerId="LiveId" clId="{8906871B-6A5E-44C5-887B-3DE89D6929D2}" dt="2022-02-20T16:01:17.547" v="360"/>
          <ac:picMkLst>
            <pc:docMk/>
            <pc:sldMk cId="1565596304" sldId="460"/>
            <ac:picMk id="8" creationId="{D0F0405C-DD81-43D9-B845-51BFE6EB6BD8}"/>
          </ac:picMkLst>
        </pc:picChg>
      </pc:sldChg>
      <pc:sldChg chg="addSp delSp modSp mod modAnim">
        <pc:chgData name="Sharma Computer Academy" userId="08476b32c11f4418" providerId="LiveId" clId="{8906871B-6A5E-44C5-887B-3DE89D6929D2}" dt="2022-02-20T16:00:42.395" v="341"/>
        <pc:sldMkLst>
          <pc:docMk/>
          <pc:sldMk cId="3947655394" sldId="461"/>
        </pc:sldMkLst>
        <pc:spChg chg="mod">
          <ac:chgData name="Sharma Computer Academy" userId="08476b32c11f4418" providerId="LiveId" clId="{8906871B-6A5E-44C5-887B-3DE89D6929D2}" dt="2022-02-16T05:55:38.317" v="48" actId="20577"/>
          <ac:spMkLst>
            <pc:docMk/>
            <pc:sldMk cId="3947655394" sldId="461"/>
            <ac:spMk id="7" creationId="{8165C9EC-D972-466A-807E-59E641D456A4}"/>
          </ac:spMkLst>
        </pc:spChg>
        <pc:picChg chg="del">
          <ac:chgData name="Sharma Computer Academy" userId="08476b32c11f4418" providerId="LiveId" clId="{8906871B-6A5E-44C5-887B-3DE89D6929D2}" dt="2022-02-20T16:00:40.715" v="340" actId="478"/>
          <ac:picMkLst>
            <pc:docMk/>
            <pc:sldMk cId="3947655394" sldId="461"/>
            <ac:picMk id="6" creationId="{DDED0F8C-4F77-4CA2-B7DF-BED257F358C0}"/>
          </ac:picMkLst>
        </pc:picChg>
        <pc:picChg chg="add mod">
          <ac:chgData name="Sharma Computer Academy" userId="08476b32c11f4418" providerId="LiveId" clId="{8906871B-6A5E-44C5-887B-3DE89D6929D2}" dt="2022-02-20T16:00:42.395" v="341"/>
          <ac:picMkLst>
            <pc:docMk/>
            <pc:sldMk cId="3947655394" sldId="461"/>
            <ac:picMk id="8" creationId="{015B690F-FD73-4354-AB95-A605325FFB5A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22.110" v="362"/>
        <pc:sldMkLst>
          <pc:docMk/>
          <pc:sldMk cId="3437022732" sldId="462"/>
        </pc:sldMkLst>
        <pc:picChg chg="add mod">
          <ac:chgData name="Sharma Computer Academy" userId="08476b32c11f4418" providerId="LiveId" clId="{8906871B-6A5E-44C5-887B-3DE89D6929D2}" dt="2022-02-20T16:01:22.110" v="362"/>
          <ac:picMkLst>
            <pc:docMk/>
            <pc:sldMk cId="3437022732" sldId="462"/>
            <ac:picMk id="6" creationId="{540D1E67-5E15-40CC-8653-3ABF6BC8FF10}"/>
          </ac:picMkLst>
        </pc:picChg>
        <pc:picChg chg="del">
          <ac:chgData name="Sharma Computer Academy" userId="08476b32c11f4418" providerId="LiveId" clId="{8906871B-6A5E-44C5-887B-3DE89D6929D2}" dt="2022-02-20T16:01:20.514" v="361" actId="478"/>
          <ac:picMkLst>
            <pc:docMk/>
            <pc:sldMk cId="3437022732" sldId="462"/>
            <ac:picMk id="8" creationId="{1EE1FA8D-895A-4AC6-BF6C-C7BBC322B65F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24.338" v="364"/>
        <pc:sldMkLst>
          <pc:docMk/>
          <pc:sldMk cId="294722007" sldId="463"/>
        </pc:sldMkLst>
        <pc:spChg chg="mod">
          <ac:chgData name="Sharma Computer Academy" userId="08476b32c11f4418" providerId="LiveId" clId="{8906871B-6A5E-44C5-887B-3DE89D6929D2}" dt="2022-02-16T05:54:09.434" v="47" actId="6549"/>
          <ac:spMkLst>
            <pc:docMk/>
            <pc:sldMk cId="294722007" sldId="463"/>
            <ac:spMk id="7" creationId="{8165C9EC-D972-466A-807E-59E641D456A4}"/>
          </ac:spMkLst>
        </pc:spChg>
        <pc:picChg chg="del">
          <ac:chgData name="Sharma Computer Academy" userId="08476b32c11f4418" providerId="LiveId" clId="{8906871B-6A5E-44C5-887B-3DE89D6929D2}" dt="2022-02-20T16:01:23.189" v="363" actId="478"/>
          <ac:picMkLst>
            <pc:docMk/>
            <pc:sldMk cId="294722007" sldId="463"/>
            <ac:picMk id="6" creationId="{2DA3A208-58E5-4067-921A-A03B39C92E5D}"/>
          </ac:picMkLst>
        </pc:picChg>
        <pc:picChg chg="add mod">
          <ac:chgData name="Sharma Computer Academy" userId="08476b32c11f4418" providerId="LiveId" clId="{8906871B-6A5E-44C5-887B-3DE89D6929D2}" dt="2022-02-20T16:01:24.338" v="364"/>
          <ac:picMkLst>
            <pc:docMk/>
            <pc:sldMk cId="294722007" sldId="463"/>
            <ac:picMk id="8" creationId="{959961F3-4F26-4EB6-965A-9C6E0B2A0182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26.941" v="366"/>
        <pc:sldMkLst>
          <pc:docMk/>
          <pc:sldMk cId="2179579025" sldId="464"/>
        </pc:sldMkLst>
        <pc:spChg chg="mod">
          <ac:chgData name="Sharma Computer Academy" userId="08476b32c11f4418" providerId="LiveId" clId="{8906871B-6A5E-44C5-887B-3DE89D6929D2}" dt="2022-02-16T05:56:31.227" v="49"/>
          <ac:spMkLst>
            <pc:docMk/>
            <pc:sldMk cId="2179579025" sldId="464"/>
            <ac:spMk id="7" creationId="{8165C9EC-D972-466A-807E-59E641D456A4}"/>
          </ac:spMkLst>
        </pc:spChg>
        <pc:picChg chg="del">
          <ac:chgData name="Sharma Computer Academy" userId="08476b32c11f4418" providerId="LiveId" clId="{8906871B-6A5E-44C5-887B-3DE89D6929D2}" dt="2022-02-20T16:01:25.422" v="365" actId="478"/>
          <ac:picMkLst>
            <pc:docMk/>
            <pc:sldMk cId="2179579025" sldId="464"/>
            <ac:picMk id="6" creationId="{885080D1-77F3-4A48-B1C5-C37BD93BAB82}"/>
          </ac:picMkLst>
        </pc:picChg>
        <pc:picChg chg="add mod">
          <ac:chgData name="Sharma Computer Academy" userId="08476b32c11f4418" providerId="LiveId" clId="{8906871B-6A5E-44C5-887B-3DE89D6929D2}" dt="2022-02-20T16:01:26.941" v="366"/>
          <ac:picMkLst>
            <pc:docMk/>
            <pc:sldMk cId="2179579025" sldId="464"/>
            <ac:picMk id="8" creationId="{E141665D-09B8-4C6F-87A5-D210C463792C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29.210" v="368"/>
        <pc:sldMkLst>
          <pc:docMk/>
          <pc:sldMk cId="3740232041" sldId="465"/>
        </pc:sldMkLst>
        <pc:spChg chg="mod">
          <ac:chgData name="Sharma Computer Academy" userId="08476b32c11f4418" providerId="LiveId" clId="{8906871B-6A5E-44C5-887B-3DE89D6929D2}" dt="2022-02-16T06:00:11.794" v="77" actId="207"/>
          <ac:spMkLst>
            <pc:docMk/>
            <pc:sldMk cId="3740232041" sldId="465"/>
            <ac:spMk id="7" creationId="{8165C9EC-D972-466A-807E-59E641D456A4}"/>
          </ac:spMkLst>
        </pc:spChg>
        <pc:picChg chg="del">
          <ac:chgData name="Sharma Computer Academy" userId="08476b32c11f4418" providerId="LiveId" clId="{8906871B-6A5E-44C5-887B-3DE89D6929D2}" dt="2022-02-20T16:01:28.063" v="367" actId="478"/>
          <ac:picMkLst>
            <pc:docMk/>
            <pc:sldMk cId="3740232041" sldId="465"/>
            <ac:picMk id="6" creationId="{7600B995-CDB2-4D84-BF85-CCF39B61863C}"/>
          </ac:picMkLst>
        </pc:picChg>
        <pc:picChg chg="add mod">
          <ac:chgData name="Sharma Computer Academy" userId="08476b32c11f4418" providerId="LiveId" clId="{8906871B-6A5E-44C5-887B-3DE89D6929D2}" dt="2022-02-20T16:01:29.210" v="368"/>
          <ac:picMkLst>
            <pc:docMk/>
            <pc:sldMk cId="3740232041" sldId="465"/>
            <ac:picMk id="8" creationId="{D18C92ED-911A-4D9A-8F79-3A297F59E894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31.323" v="370"/>
        <pc:sldMkLst>
          <pc:docMk/>
          <pc:sldMk cId="1277090574" sldId="466"/>
        </pc:sldMkLst>
        <pc:picChg chg="del">
          <ac:chgData name="Sharma Computer Academy" userId="08476b32c11f4418" providerId="LiveId" clId="{8906871B-6A5E-44C5-887B-3DE89D6929D2}" dt="2022-02-20T16:01:30.297" v="369" actId="478"/>
          <ac:picMkLst>
            <pc:docMk/>
            <pc:sldMk cId="1277090574" sldId="466"/>
            <ac:picMk id="6" creationId="{303ACC3A-26FE-44E3-B658-9C9B59FB7AD1}"/>
          </ac:picMkLst>
        </pc:picChg>
        <pc:picChg chg="add mod">
          <ac:chgData name="Sharma Computer Academy" userId="08476b32c11f4418" providerId="LiveId" clId="{8906871B-6A5E-44C5-887B-3DE89D6929D2}" dt="2022-02-20T16:01:31.323" v="370"/>
          <ac:picMkLst>
            <pc:docMk/>
            <pc:sldMk cId="1277090574" sldId="466"/>
            <ac:picMk id="8" creationId="{ACD1A185-E12D-4E8D-BAF8-CA07EB92A57F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33.377" v="372"/>
        <pc:sldMkLst>
          <pc:docMk/>
          <pc:sldMk cId="2040357736" sldId="467"/>
        </pc:sldMkLst>
        <pc:picChg chg="del">
          <ac:chgData name="Sharma Computer Academy" userId="08476b32c11f4418" providerId="LiveId" clId="{8906871B-6A5E-44C5-887B-3DE89D6929D2}" dt="2022-02-20T16:01:32.361" v="371" actId="478"/>
          <ac:picMkLst>
            <pc:docMk/>
            <pc:sldMk cId="2040357736" sldId="467"/>
            <ac:picMk id="6" creationId="{0CEA4014-5A69-47D2-81F8-85319DFCA3A5}"/>
          </ac:picMkLst>
        </pc:picChg>
        <pc:picChg chg="add mod">
          <ac:chgData name="Sharma Computer Academy" userId="08476b32c11f4418" providerId="LiveId" clId="{8906871B-6A5E-44C5-887B-3DE89D6929D2}" dt="2022-02-20T16:01:33.377" v="372"/>
          <ac:picMkLst>
            <pc:docMk/>
            <pc:sldMk cId="2040357736" sldId="467"/>
            <ac:picMk id="8" creationId="{BD39920A-43A3-431B-BDC6-35EBB2A7329E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35.619" v="374"/>
        <pc:sldMkLst>
          <pc:docMk/>
          <pc:sldMk cId="3268077932" sldId="468"/>
        </pc:sldMkLst>
        <pc:picChg chg="add mod">
          <ac:chgData name="Sharma Computer Academy" userId="08476b32c11f4418" providerId="LiveId" clId="{8906871B-6A5E-44C5-887B-3DE89D6929D2}" dt="2022-02-20T16:01:35.619" v="374"/>
          <ac:picMkLst>
            <pc:docMk/>
            <pc:sldMk cId="3268077932" sldId="468"/>
            <ac:picMk id="6" creationId="{39CF2596-D82A-42ED-B19C-D126C5F9DAB3}"/>
          </ac:picMkLst>
        </pc:picChg>
        <pc:picChg chg="del">
          <ac:chgData name="Sharma Computer Academy" userId="08476b32c11f4418" providerId="LiveId" clId="{8906871B-6A5E-44C5-887B-3DE89D6929D2}" dt="2022-02-20T16:01:34.462" v="373" actId="478"/>
          <ac:picMkLst>
            <pc:docMk/>
            <pc:sldMk cId="3268077932" sldId="468"/>
            <ac:picMk id="8" creationId="{57009869-5F89-4CF1-84FF-C92B9F8D4525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40.436" v="378"/>
        <pc:sldMkLst>
          <pc:docMk/>
          <pc:sldMk cId="2692679678" sldId="469"/>
        </pc:sldMkLst>
        <pc:picChg chg="del">
          <ac:chgData name="Sharma Computer Academy" userId="08476b32c11f4418" providerId="LiveId" clId="{8906871B-6A5E-44C5-887B-3DE89D6929D2}" dt="2022-02-20T16:01:38.965" v="377" actId="478"/>
          <ac:picMkLst>
            <pc:docMk/>
            <pc:sldMk cId="2692679678" sldId="469"/>
            <ac:picMk id="6" creationId="{AA4054A9-8570-4CAC-BFD7-54BA6E984885}"/>
          </ac:picMkLst>
        </pc:picChg>
        <pc:picChg chg="add mod">
          <ac:chgData name="Sharma Computer Academy" userId="08476b32c11f4418" providerId="LiveId" clId="{8906871B-6A5E-44C5-887B-3DE89D6929D2}" dt="2022-02-20T16:01:40.436" v="378"/>
          <ac:picMkLst>
            <pc:docMk/>
            <pc:sldMk cId="2692679678" sldId="469"/>
            <ac:picMk id="8" creationId="{2009C8CF-5114-4356-B687-D2BF4159C7E9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42.966" v="380"/>
        <pc:sldMkLst>
          <pc:docMk/>
          <pc:sldMk cId="768126928" sldId="470"/>
        </pc:sldMkLst>
        <pc:picChg chg="del">
          <ac:chgData name="Sharma Computer Academy" userId="08476b32c11f4418" providerId="LiveId" clId="{8906871B-6A5E-44C5-887B-3DE89D6929D2}" dt="2022-02-20T16:01:41.459" v="379" actId="478"/>
          <ac:picMkLst>
            <pc:docMk/>
            <pc:sldMk cId="768126928" sldId="470"/>
            <ac:picMk id="6" creationId="{9B5B5F62-44EA-4D0A-91B0-FED48799AFC5}"/>
          </ac:picMkLst>
        </pc:picChg>
        <pc:picChg chg="add mod">
          <ac:chgData name="Sharma Computer Academy" userId="08476b32c11f4418" providerId="LiveId" clId="{8906871B-6A5E-44C5-887B-3DE89D6929D2}" dt="2022-02-20T16:01:42.966" v="380"/>
          <ac:picMkLst>
            <pc:docMk/>
            <pc:sldMk cId="768126928" sldId="470"/>
            <ac:picMk id="8" creationId="{38FC8461-63BA-4B00-99C9-6141CA93AB80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37.854" v="376"/>
        <pc:sldMkLst>
          <pc:docMk/>
          <pc:sldMk cId="1573215081" sldId="471"/>
        </pc:sldMkLst>
        <pc:picChg chg="del">
          <ac:chgData name="Sharma Computer Academy" userId="08476b32c11f4418" providerId="LiveId" clId="{8906871B-6A5E-44C5-887B-3DE89D6929D2}" dt="2022-02-20T16:01:36.585" v="375" actId="478"/>
          <ac:picMkLst>
            <pc:docMk/>
            <pc:sldMk cId="1573215081" sldId="471"/>
            <ac:picMk id="6" creationId="{CB41A239-7E97-419A-B68D-ACC1EB6D141E}"/>
          </ac:picMkLst>
        </pc:picChg>
        <pc:picChg chg="add mod">
          <ac:chgData name="Sharma Computer Academy" userId="08476b32c11f4418" providerId="LiveId" clId="{8906871B-6A5E-44C5-887B-3DE89D6929D2}" dt="2022-02-20T16:01:37.854" v="376"/>
          <ac:picMkLst>
            <pc:docMk/>
            <pc:sldMk cId="1573215081" sldId="471"/>
            <ac:picMk id="8" creationId="{90311864-E3DB-44CD-A799-32437F6FC786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45.315" v="382"/>
        <pc:sldMkLst>
          <pc:docMk/>
          <pc:sldMk cId="1270820359" sldId="472"/>
        </pc:sldMkLst>
        <pc:picChg chg="del">
          <ac:chgData name="Sharma Computer Academy" userId="08476b32c11f4418" providerId="LiveId" clId="{8906871B-6A5E-44C5-887B-3DE89D6929D2}" dt="2022-02-20T16:01:43.964" v="381" actId="478"/>
          <ac:picMkLst>
            <pc:docMk/>
            <pc:sldMk cId="1270820359" sldId="472"/>
            <ac:picMk id="6" creationId="{64CDDA12-FBDE-42D4-BD1E-E4B94642B923}"/>
          </ac:picMkLst>
        </pc:picChg>
        <pc:picChg chg="add mod">
          <ac:chgData name="Sharma Computer Academy" userId="08476b32c11f4418" providerId="LiveId" clId="{8906871B-6A5E-44C5-887B-3DE89D6929D2}" dt="2022-02-20T16:01:45.315" v="382"/>
          <ac:picMkLst>
            <pc:docMk/>
            <pc:sldMk cId="1270820359" sldId="472"/>
            <ac:picMk id="8" creationId="{F76C09B5-B5E4-440E-AFCC-B7354402128F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47.507" v="384"/>
        <pc:sldMkLst>
          <pc:docMk/>
          <pc:sldMk cId="322253210" sldId="473"/>
        </pc:sldMkLst>
        <pc:spChg chg="mod">
          <ac:chgData name="Sharma Computer Academy" userId="08476b32c11f4418" providerId="LiveId" clId="{8906871B-6A5E-44C5-887B-3DE89D6929D2}" dt="2022-02-16T06:00:32.494" v="83" actId="6549"/>
          <ac:spMkLst>
            <pc:docMk/>
            <pc:sldMk cId="322253210" sldId="473"/>
            <ac:spMk id="7" creationId="{8165C9EC-D972-466A-807E-59E641D456A4}"/>
          </ac:spMkLst>
        </pc:spChg>
        <pc:picChg chg="del">
          <ac:chgData name="Sharma Computer Academy" userId="08476b32c11f4418" providerId="LiveId" clId="{8906871B-6A5E-44C5-887B-3DE89D6929D2}" dt="2022-02-20T16:01:46.302" v="383" actId="478"/>
          <ac:picMkLst>
            <pc:docMk/>
            <pc:sldMk cId="322253210" sldId="473"/>
            <ac:picMk id="6" creationId="{1A7D9954-5AA2-4E1F-88BE-419437CDAA46}"/>
          </ac:picMkLst>
        </pc:picChg>
        <pc:picChg chg="add mod">
          <ac:chgData name="Sharma Computer Academy" userId="08476b32c11f4418" providerId="LiveId" clId="{8906871B-6A5E-44C5-887B-3DE89D6929D2}" dt="2022-02-20T16:01:47.507" v="384"/>
          <ac:picMkLst>
            <pc:docMk/>
            <pc:sldMk cId="322253210" sldId="473"/>
            <ac:picMk id="8" creationId="{34919690-AFD1-4574-A153-B244AA0A0335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06.807" v="352"/>
        <pc:sldMkLst>
          <pc:docMk/>
          <pc:sldMk cId="2143650389" sldId="474"/>
        </pc:sldMkLst>
        <pc:picChg chg="del">
          <ac:chgData name="Sharma Computer Academy" userId="08476b32c11f4418" providerId="LiveId" clId="{8906871B-6A5E-44C5-887B-3DE89D6929D2}" dt="2022-02-20T16:01:05.160" v="351" actId="478"/>
          <ac:picMkLst>
            <pc:docMk/>
            <pc:sldMk cId="2143650389" sldId="474"/>
            <ac:picMk id="6" creationId="{7A419BB4-4F46-4E2F-8690-BEF9880ED89F}"/>
          </ac:picMkLst>
        </pc:picChg>
        <pc:picChg chg="add mod">
          <ac:chgData name="Sharma Computer Academy" userId="08476b32c11f4418" providerId="LiveId" clId="{8906871B-6A5E-44C5-887B-3DE89D6929D2}" dt="2022-02-20T16:01:06.807" v="352"/>
          <ac:picMkLst>
            <pc:docMk/>
            <pc:sldMk cId="2143650389" sldId="474"/>
            <ac:picMk id="8" creationId="{DBB62467-F20F-4CED-B350-1EB1FA7EE70C}"/>
          </ac:picMkLst>
        </pc:picChg>
      </pc:sldChg>
      <pc:sldChg chg="addSp delSp modSp mod">
        <pc:chgData name="Sharma Computer Academy" userId="08476b32c11f4418" providerId="LiveId" clId="{8906871B-6A5E-44C5-887B-3DE89D6929D2}" dt="2022-02-20T16:01:10.185" v="354"/>
        <pc:sldMkLst>
          <pc:docMk/>
          <pc:sldMk cId="3170586165" sldId="475"/>
        </pc:sldMkLst>
        <pc:picChg chg="del">
          <ac:chgData name="Sharma Computer Academy" userId="08476b32c11f4418" providerId="LiveId" clId="{8906871B-6A5E-44C5-887B-3DE89D6929D2}" dt="2022-02-20T16:01:08.631" v="353" actId="478"/>
          <ac:picMkLst>
            <pc:docMk/>
            <pc:sldMk cId="3170586165" sldId="475"/>
            <ac:picMk id="6" creationId="{7A419BB4-4F46-4E2F-8690-BEF9880ED89F}"/>
          </ac:picMkLst>
        </pc:picChg>
        <pc:picChg chg="add mod">
          <ac:chgData name="Sharma Computer Academy" userId="08476b32c11f4418" providerId="LiveId" clId="{8906871B-6A5E-44C5-887B-3DE89D6929D2}" dt="2022-02-20T16:01:10.185" v="354"/>
          <ac:picMkLst>
            <pc:docMk/>
            <pc:sldMk cId="3170586165" sldId="475"/>
            <ac:picMk id="8" creationId="{81AD0EE6-0DA6-4F43-9292-DC16382EA784}"/>
          </ac:picMkLst>
        </pc:picChg>
      </pc:sldChg>
      <pc:sldChg chg="modSp add mod ord modAnim">
        <pc:chgData name="Sharma Computer Academy" userId="08476b32c11f4418" providerId="LiveId" clId="{8906871B-6A5E-44C5-887B-3DE89D6929D2}" dt="2022-02-20T16:10:58.150" v="386"/>
        <pc:sldMkLst>
          <pc:docMk/>
          <pc:sldMk cId="3767105354" sldId="476"/>
        </pc:sldMkLst>
        <pc:spChg chg="mod">
          <ac:chgData name="Sharma Computer Academy" userId="08476b32c11f4418" providerId="LiveId" clId="{8906871B-6A5E-44C5-887B-3DE89D6929D2}" dt="2022-02-20T15:51:23.772" v="118" actId="20577"/>
          <ac:spMkLst>
            <pc:docMk/>
            <pc:sldMk cId="3767105354" sldId="476"/>
            <ac:spMk id="2" creationId="{00000000-0000-0000-0000-000000000000}"/>
          </ac:spMkLst>
        </pc:spChg>
        <pc:spChg chg="mod">
          <ac:chgData name="Sharma Computer Academy" userId="08476b32c11f4418" providerId="LiveId" clId="{8906871B-6A5E-44C5-887B-3DE89D6929D2}" dt="2022-02-20T15:59:19.885" v="338" actId="113"/>
          <ac:spMkLst>
            <pc:docMk/>
            <pc:sldMk cId="3767105354" sldId="476"/>
            <ac:spMk id="7" creationId="{8165C9EC-D972-466A-807E-59E641D456A4}"/>
          </ac:spMkLst>
        </pc:spChg>
        <pc:picChg chg="mod">
          <ac:chgData name="Sharma Computer Academy" userId="08476b32c11f4418" providerId="LiveId" clId="{8906871B-6A5E-44C5-887B-3DE89D6929D2}" dt="2022-02-20T16:00:34.277" v="339" actId="14826"/>
          <ac:picMkLst>
            <pc:docMk/>
            <pc:sldMk cId="3767105354" sldId="476"/>
            <ac:picMk id="6" creationId="{06AA5C08-2127-45E2-B1CC-EE14788F6484}"/>
          </ac:picMkLst>
        </pc:picChg>
      </pc:sldChg>
      <pc:sldChg chg="modSp add mod">
        <pc:chgData name="Sharma Computer Academy" userId="08476b32c11f4418" providerId="LiveId" clId="{8906871B-6A5E-44C5-887B-3DE89D6929D2}" dt="2022-02-20T16:14:20.496" v="488" actId="20577"/>
        <pc:sldMkLst>
          <pc:docMk/>
          <pc:sldMk cId="1279313564" sldId="477"/>
        </pc:sldMkLst>
        <pc:spChg chg="mod">
          <ac:chgData name="Sharma Computer Academy" userId="08476b32c11f4418" providerId="LiveId" clId="{8906871B-6A5E-44C5-887B-3DE89D6929D2}" dt="2022-02-20T16:14:20.496" v="488" actId="20577"/>
          <ac:spMkLst>
            <pc:docMk/>
            <pc:sldMk cId="1279313564" sldId="477"/>
            <ac:spMk id="2" creationId="{00000000-0000-0000-0000-000000000000}"/>
          </ac:spMkLst>
        </pc:spChg>
        <pc:spChg chg="mod">
          <ac:chgData name="Sharma Computer Academy" userId="08476b32c11f4418" providerId="LiveId" clId="{8906871B-6A5E-44C5-887B-3DE89D6929D2}" dt="2022-02-20T16:14:12.897" v="486" actId="207"/>
          <ac:spMkLst>
            <pc:docMk/>
            <pc:sldMk cId="1279313564" sldId="477"/>
            <ac:spMk id="7" creationId="{8165C9EC-D972-466A-807E-59E641D456A4}"/>
          </ac:spMkLst>
        </pc:spChg>
      </pc:sldChg>
    </pc:docChg>
  </pc:docChgLst>
  <pc:docChgLst>
    <pc:chgData name="Sharma Computer Academy" userId="08476b32c11f4418" providerId="LiveId" clId="{62D9083D-08CD-4ADF-8333-C1A08CC979CF}"/>
    <pc:docChg chg="undo custSel addSld modSld">
      <pc:chgData name="Sharma Computer Academy" userId="08476b32c11f4418" providerId="LiveId" clId="{62D9083D-08CD-4ADF-8333-C1A08CC979CF}" dt="2020-11-23T08:21:31.985" v="558" actId="207"/>
      <pc:docMkLst>
        <pc:docMk/>
      </pc:docMkLst>
      <pc:sldChg chg="modSp mod modAnim">
        <pc:chgData name="Sharma Computer Academy" userId="08476b32c11f4418" providerId="LiveId" clId="{62D9083D-08CD-4ADF-8333-C1A08CC979CF}" dt="2020-11-23T07:28:44.192" v="36" actId="115"/>
        <pc:sldMkLst>
          <pc:docMk/>
          <pc:sldMk cId="3277023943" sldId="431"/>
        </pc:sldMkLst>
        <pc:spChg chg="mod">
          <ac:chgData name="Sharma Computer Academy" userId="08476b32c11f4418" providerId="LiveId" clId="{62D9083D-08CD-4ADF-8333-C1A08CC979CF}" dt="2020-11-23T07:28:44.192" v="36" actId="115"/>
          <ac:spMkLst>
            <pc:docMk/>
            <pc:sldMk cId="3277023943" sldId="431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09:16.576" v="514"/>
        <pc:sldMkLst>
          <pc:docMk/>
          <pc:sldMk cId="2296696400" sldId="457"/>
        </pc:sldMkLst>
        <pc:spChg chg="mod">
          <ac:chgData name="Sharma Computer Academy" userId="08476b32c11f4418" providerId="LiveId" clId="{62D9083D-08CD-4ADF-8333-C1A08CC979CF}" dt="2020-11-23T07:49:59.646" v="127" actId="113"/>
          <ac:spMkLst>
            <pc:docMk/>
            <pc:sldMk cId="2296696400" sldId="457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09:05.326" v="511"/>
        <pc:sldMkLst>
          <pc:docMk/>
          <pc:sldMk cId="3459598582" sldId="458"/>
        </pc:sldMkLst>
        <pc:spChg chg="mod">
          <ac:chgData name="Sharma Computer Academy" userId="08476b32c11f4418" providerId="LiveId" clId="{62D9083D-08CD-4ADF-8333-C1A08CC979CF}" dt="2020-11-23T07:29:51.774" v="56" actId="113"/>
          <ac:spMkLst>
            <pc:docMk/>
            <pc:sldMk cId="3459598582" sldId="458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10:33.880" v="534" actId="115"/>
        <pc:sldMkLst>
          <pc:docMk/>
          <pc:sldMk cId="287273971" sldId="459"/>
        </pc:sldMkLst>
        <pc:spChg chg="mod">
          <ac:chgData name="Sharma Computer Academy" userId="08476b32c11f4418" providerId="LiveId" clId="{62D9083D-08CD-4ADF-8333-C1A08CC979CF}" dt="2020-11-23T08:10:33.880" v="534" actId="115"/>
          <ac:spMkLst>
            <pc:docMk/>
            <pc:sldMk cId="287273971" sldId="459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11:01.272" v="537"/>
        <pc:sldMkLst>
          <pc:docMk/>
          <pc:sldMk cId="1565596304" sldId="460"/>
        </pc:sldMkLst>
        <pc:spChg chg="mod">
          <ac:chgData name="Sharma Computer Academy" userId="08476b32c11f4418" providerId="LiveId" clId="{62D9083D-08CD-4ADF-8333-C1A08CC979CF}" dt="2020-11-23T07:53:18.901" v="169" actId="207"/>
          <ac:spMkLst>
            <pc:docMk/>
            <pc:sldMk cId="1565596304" sldId="460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11:13.890" v="540"/>
        <pc:sldMkLst>
          <pc:docMk/>
          <pc:sldMk cId="3947655394" sldId="461"/>
        </pc:sldMkLst>
        <pc:spChg chg="mod">
          <ac:chgData name="Sharma Computer Academy" userId="08476b32c11f4418" providerId="LiveId" clId="{62D9083D-08CD-4ADF-8333-C1A08CC979CF}" dt="2020-11-23T07:55:34.378" v="200" actId="113"/>
          <ac:spMkLst>
            <pc:docMk/>
            <pc:sldMk cId="3947655394" sldId="461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14:23.686" v="542"/>
        <pc:sldMkLst>
          <pc:docMk/>
          <pc:sldMk cId="3437022732" sldId="462"/>
        </pc:sldMkLst>
        <pc:spChg chg="mod">
          <ac:chgData name="Sharma Computer Academy" userId="08476b32c11f4418" providerId="LiveId" clId="{62D9083D-08CD-4ADF-8333-C1A08CC979CF}" dt="2020-11-23T07:57:00.801" v="226" actId="113"/>
          <ac:spMkLst>
            <pc:docMk/>
            <pc:sldMk cId="3437022732" sldId="462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14:46.677" v="545"/>
        <pc:sldMkLst>
          <pc:docMk/>
          <pc:sldMk cId="2179579025" sldId="464"/>
        </pc:sldMkLst>
        <pc:spChg chg="mod">
          <ac:chgData name="Sharma Computer Academy" userId="08476b32c11f4418" providerId="LiveId" clId="{62D9083D-08CD-4ADF-8333-C1A08CC979CF}" dt="2020-11-23T07:59:04.858" v="262" actId="113"/>
          <ac:spMkLst>
            <pc:docMk/>
            <pc:sldMk cId="2179579025" sldId="464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19:50.238" v="547"/>
        <pc:sldMkLst>
          <pc:docMk/>
          <pc:sldMk cId="1277090574" sldId="466"/>
        </pc:sldMkLst>
        <pc:spChg chg="mod">
          <ac:chgData name="Sharma Computer Academy" userId="08476b32c11f4418" providerId="LiveId" clId="{62D9083D-08CD-4ADF-8333-C1A08CC979CF}" dt="2020-11-23T08:02:40.473" v="401" actId="207"/>
          <ac:spMkLst>
            <pc:docMk/>
            <pc:sldMk cId="1277090574" sldId="466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20:08.738" v="548"/>
        <pc:sldMkLst>
          <pc:docMk/>
          <pc:sldMk cId="3268077932" sldId="468"/>
        </pc:sldMkLst>
        <pc:spChg chg="mod">
          <ac:chgData name="Sharma Computer Academy" userId="08476b32c11f4418" providerId="LiveId" clId="{62D9083D-08CD-4ADF-8333-C1A08CC979CF}" dt="2020-11-23T08:03:30.935" v="416" actId="113"/>
          <ac:spMkLst>
            <pc:docMk/>
            <pc:sldMk cId="3268077932" sldId="468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20:26.130" v="552"/>
        <pc:sldMkLst>
          <pc:docMk/>
          <pc:sldMk cId="2692679678" sldId="469"/>
        </pc:sldMkLst>
        <pc:spChg chg="mod">
          <ac:chgData name="Sharma Computer Academy" userId="08476b32c11f4418" providerId="LiveId" clId="{62D9083D-08CD-4ADF-8333-C1A08CC979CF}" dt="2020-11-23T08:05:47.684" v="461" actId="113"/>
          <ac:spMkLst>
            <pc:docMk/>
            <pc:sldMk cId="2692679678" sldId="469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20:34.851" v="554"/>
        <pc:sldMkLst>
          <pc:docMk/>
          <pc:sldMk cId="768126928" sldId="470"/>
        </pc:sldMkLst>
        <pc:spChg chg="mod">
          <ac:chgData name="Sharma Computer Academy" userId="08476b32c11f4418" providerId="LiveId" clId="{62D9083D-08CD-4ADF-8333-C1A08CC979CF}" dt="2020-11-23T08:07:14.761" v="487" actId="113"/>
          <ac:spMkLst>
            <pc:docMk/>
            <pc:sldMk cId="768126928" sldId="470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20:15.055" v="550"/>
        <pc:sldMkLst>
          <pc:docMk/>
          <pc:sldMk cId="1573215081" sldId="471"/>
        </pc:sldMkLst>
        <pc:spChg chg="mod">
          <ac:chgData name="Sharma Computer Academy" userId="08476b32c11f4418" providerId="LiveId" clId="{62D9083D-08CD-4ADF-8333-C1A08CC979CF}" dt="2020-11-23T08:04:31.294" v="437" actId="113"/>
          <ac:spMkLst>
            <pc:docMk/>
            <pc:sldMk cId="1573215081" sldId="471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20:44.743" v="556"/>
        <pc:sldMkLst>
          <pc:docMk/>
          <pc:sldMk cId="1270820359" sldId="472"/>
        </pc:sldMkLst>
        <pc:spChg chg="mod">
          <ac:chgData name="Sharma Computer Academy" userId="08476b32c11f4418" providerId="LiveId" clId="{62D9083D-08CD-4ADF-8333-C1A08CC979CF}" dt="2020-11-23T08:08:23.258" v="509" actId="113"/>
          <ac:spMkLst>
            <pc:docMk/>
            <pc:sldMk cId="1270820359" sldId="472"/>
            <ac:spMk id="7" creationId="{8165C9EC-D972-466A-807E-59E641D456A4}"/>
          </ac:spMkLst>
        </pc:spChg>
      </pc:sldChg>
      <pc:sldChg chg="modSp mod">
        <pc:chgData name="Sharma Computer Academy" userId="08476b32c11f4418" providerId="LiveId" clId="{62D9083D-08CD-4ADF-8333-C1A08CC979CF}" dt="2020-11-23T08:21:31.985" v="558" actId="207"/>
        <pc:sldMkLst>
          <pc:docMk/>
          <pc:sldMk cId="322253210" sldId="473"/>
        </pc:sldMkLst>
        <pc:spChg chg="mod">
          <ac:chgData name="Sharma Computer Academy" userId="08476b32c11f4418" providerId="LiveId" clId="{62D9083D-08CD-4ADF-8333-C1A08CC979CF}" dt="2020-11-23T08:21:31.985" v="558" actId="207"/>
          <ac:spMkLst>
            <pc:docMk/>
            <pc:sldMk cId="322253210" sldId="473"/>
            <ac:spMk id="7" creationId="{8165C9EC-D972-466A-807E-59E641D456A4}"/>
          </ac:spMkLst>
        </pc:spChg>
      </pc:sldChg>
      <pc:sldChg chg="addSp modSp add mod">
        <pc:chgData name="Sharma Computer Academy" userId="08476b32c11f4418" providerId="LiveId" clId="{62D9083D-08CD-4ADF-8333-C1A08CC979CF}" dt="2020-11-23T07:39:26.843" v="69" actId="14100"/>
        <pc:sldMkLst>
          <pc:docMk/>
          <pc:sldMk cId="2143650389" sldId="474"/>
        </pc:sldMkLst>
        <pc:spChg chg="mod">
          <ac:chgData name="Sharma Computer Academy" userId="08476b32c11f4418" providerId="LiveId" clId="{62D9083D-08CD-4ADF-8333-C1A08CC979CF}" dt="2020-11-23T07:37:51.003" v="58" actId="20577"/>
          <ac:spMkLst>
            <pc:docMk/>
            <pc:sldMk cId="2143650389" sldId="474"/>
            <ac:spMk id="7" creationId="{8165C9EC-D972-466A-807E-59E641D456A4}"/>
          </ac:spMkLst>
        </pc:spChg>
        <pc:picChg chg="add mod">
          <ac:chgData name="Sharma Computer Academy" userId="08476b32c11f4418" providerId="LiveId" clId="{62D9083D-08CD-4ADF-8333-C1A08CC979CF}" dt="2020-11-23T07:39:26.843" v="69" actId="14100"/>
          <ac:picMkLst>
            <pc:docMk/>
            <pc:sldMk cId="2143650389" sldId="474"/>
            <ac:picMk id="4" creationId="{66189F18-846D-4FD4-92C6-708BCBD2963A}"/>
          </ac:picMkLst>
        </pc:picChg>
      </pc:sldChg>
      <pc:sldChg chg="modSp add mod">
        <pc:chgData name="Sharma Computer Academy" userId="08476b32c11f4418" providerId="LiveId" clId="{62D9083D-08CD-4ADF-8333-C1A08CC979CF}" dt="2020-11-23T07:40:06.153" v="73" actId="14100"/>
        <pc:sldMkLst>
          <pc:docMk/>
          <pc:sldMk cId="3170586165" sldId="475"/>
        </pc:sldMkLst>
        <pc:picChg chg="mod">
          <ac:chgData name="Sharma Computer Academy" userId="08476b32c11f4418" providerId="LiveId" clId="{62D9083D-08CD-4ADF-8333-C1A08CC979CF}" dt="2020-11-23T07:40:06.153" v="73" actId="14100"/>
          <ac:picMkLst>
            <pc:docMk/>
            <pc:sldMk cId="3170586165" sldId="475"/>
            <ac:picMk id="4" creationId="{66189F18-846D-4FD4-92C6-708BCBD2963A}"/>
          </ac:picMkLst>
        </pc:picChg>
      </pc:sldChg>
    </pc:docChg>
  </pc:docChgLst>
  <pc:docChgLst>
    <pc:chgData name="Sharma Computer Academy" userId="08476b32c11f4418" providerId="LiveId" clId="{5246E402-D7B6-4C5D-8F0D-A0971345E18E}"/>
    <pc:docChg chg="undo custSel addSld delSld modSld sldOrd">
      <pc:chgData name="Sharma Computer Academy" userId="08476b32c11f4418" providerId="LiveId" clId="{5246E402-D7B6-4C5D-8F0D-A0971345E18E}" dt="2020-11-19T08:52:44.186" v="1774" actId="207"/>
      <pc:docMkLst>
        <pc:docMk/>
      </pc:docMkLst>
      <pc:sldChg chg="del ord">
        <pc:chgData name="Sharma Computer Academy" userId="08476b32c11f4418" providerId="LiveId" clId="{5246E402-D7B6-4C5D-8F0D-A0971345E18E}" dt="2020-11-19T08:51:00.676" v="1605" actId="47"/>
        <pc:sldMkLst>
          <pc:docMk/>
          <pc:sldMk cId="0" sldId="256"/>
        </pc:sldMkLst>
      </pc:sldChg>
      <pc:sldChg chg="addSp delSp modSp mod">
        <pc:chgData name="Sharma Computer Academy" userId="08476b32c11f4418" providerId="LiveId" clId="{5246E402-D7B6-4C5D-8F0D-A0971345E18E}" dt="2020-11-19T08:49:09.744" v="1561" actId="14100"/>
        <pc:sldMkLst>
          <pc:docMk/>
          <pc:sldMk cId="0" sldId="257"/>
        </pc:sldMkLst>
        <pc:spChg chg="mod">
          <ac:chgData name="Sharma Computer Academy" userId="08476b32c11f4418" providerId="LiveId" clId="{5246E402-D7B6-4C5D-8F0D-A0971345E18E}" dt="2020-11-19T06:46:48.136" v="10" actId="20577"/>
          <ac:spMkLst>
            <pc:docMk/>
            <pc:sldMk cId="0" sldId="257"/>
            <ac:spMk id="7" creationId="{00000000-0000-0000-0000-000000000000}"/>
          </ac:spMkLst>
        </pc:spChg>
        <pc:picChg chg="del">
          <ac:chgData name="Sharma Computer Academy" userId="08476b32c11f4418" providerId="LiveId" clId="{5246E402-D7B6-4C5D-8F0D-A0971345E18E}" dt="2020-11-19T08:48:58.365" v="1557" actId="478"/>
          <ac:picMkLst>
            <pc:docMk/>
            <pc:sldMk cId="0" sldId="257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49:09.744" v="1561" actId="14100"/>
          <ac:picMkLst>
            <pc:docMk/>
            <pc:sldMk cId="0" sldId="257"/>
            <ac:picMk id="5" creationId="{35203D04-1ACD-4C16-85D4-1DFE6D167C6C}"/>
          </ac:picMkLst>
        </pc:picChg>
      </pc:sldChg>
      <pc:sldChg chg="addSp delSp modSp mod">
        <pc:chgData name="Sharma Computer Academy" userId="08476b32c11f4418" providerId="LiveId" clId="{5246E402-D7B6-4C5D-8F0D-A0971345E18E}" dt="2020-11-19T08:52:08.438" v="1773" actId="20577"/>
        <pc:sldMkLst>
          <pc:docMk/>
          <pc:sldMk cId="0" sldId="258"/>
        </pc:sldMkLst>
        <pc:spChg chg="mod">
          <ac:chgData name="Sharma Computer Academy" userId="08476b32c11f4418" providerId="LiveId" clId="{5246E402-D7B6-4C5D-8F0D-A0971345E18E}" dt="2020-11-19T08:52:08.438" v="1773" actId="20577"/>
          <ac:spMkLst>
            <pc:docMk/>
            <pc:sldMk cId="0" sldId="258"/>
            <ac:spMk id="3" creationId="{00000000-0000-0000-0000-000000000000}"/>
          </ac:spMkLst>
        </pc:spChg>
        <pc:picChg chg="add mod">
          <ac:chgData name="Sharma Computer Academy" userId="08476b32c11f4418" providerId="LiveId" clId="{5246E402-D7B6-4C5D-8F0D-A0971345E18E}" dt="2020-11-19T08:49:29.153" v="1565" actId="14100"/>
          <ac:picMkLst>
            <pc:docMk/>
            <pc:sldMk cId="0" sldId="258"/>
            <ac:picMk id="6" creationId="{8EF71528-2ECC-490E-953A-95662712FD1C}"/>
          </ac:picMkLst>
        </pc:picChg>
        <pc:picChg chg="del">
          <ac:chgData name="Sharma Computer Academy" userId="08476b32c11f4418" providerId="LiveId" clId="{5246E402-D7B6-4C5D-8F0D-A0971345E18E}" dt="2020-11-19T08:49:21.638" v="1562" actId="478"/>
          <ac:picMkLst>
            <pc:docMk/>
            <pc:sldMk cId="0" sldId="258"/>
            <ac:picMk id="7" creationId="{00000000-0000-0000-0000-000000000000}"/>
          </ac:picMkLst>
        </pc:picChg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0" sldId="264"/>
        </pc:sldMkLst>
      </pc:sldChg>
      <pc:sldChg chg="addSp delSp modSp mod">
        <pc:chgData name="Sharma Computer Academy" userId="08476b32c11f4418" providerId="LiveId" clId="{5246E402-D7B6-4C5D-8F0D-A0971345E18E}" dt="2020-11-19T08:49:35.624" v="1567"/>
        <pc:sldMkLst>
          <pc:docMk/>
          <pc:sldMk cId="3277023943" sldId="431"/>
        </pc:sldMkLst>
        <pc:spChg chg="mod">
          <ac:chgData name="Sharma Computer Academy" userId="08476b32c11f4418" providerId="LiveId" clId="{5246E402-D7B6-4C5D-8F0D-A0971345E18E}" dt="2020-11-19T06:47:11.431" v="29" actId="20577"/>
          <ac:spMkLst>
            <pc:docMk/>
            <pc:sldMk cId="3277023943" sldId="431"/>
            <ac:spMk id="2" creationId="{00000000-0000-0000-0000-000000000000}"/>
          </ac:spMkLst>
        </pc:spChg>
        <pc:spChg chg="del">
          <ac:chgData name="Sharma Computer Academy" userId="08476b32c11f4418" providerId="LiveId" clId="{5246E402-D7B6-4C5D-8F0D-A0971345E18E}" dt="2020-11-19T06:47:18.166" v="30" actId="478"/>
          <ac:spMkLst>
            <pc:docMk/>
            <pc:sldMk cId="3277023943" sldId="431"/>
            <ac:spMk id="3" creationId="{00000000-0000-0000-0000-000000000000}"/>
          </ac:spMkLst>
        </pc:spChg>
        <pc:spChg chg="add mod">
          <ac:chgData name="Sharma Computer Academy" userId="08476b32c11f4418" providerId="LiveId" clId="{5246E402-D7B6-4C5D-8F0D-A0971345E18E}" dt="2020-11-19T07:13:57.264" v="273" actId="207"/>
          <ac:spMkLst>
            <pc:docMk/>
            <pc:sldMk cId="3277023943" sldId="431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49:34.246" v="1566" actId="478"/>
          <ac:picMkLst>
            <pc:docMk/>
            <pc:sldMk cId="3277023943" sldId="431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49:35.624" v="1567"/>
          <ac:picMkLst>
            <pc:docMk/>
            <pc:sldMk cId="3277023943" sldId="431"/>
            <ac:picMk id="8" creationId="{4B517295-1B65-4E01-A470-9FBCB1E525CE}"/>
          </ac:picMkLst>
        </pc:picChg>
      </pc:sldChg>
      <pc:sldChg chg="del">
        <pc:chgData name="Sharma Computer Academy" userId="08476b32c11f4418" providerId="LiveId" clId="{5246E402-D7B6-4C5D-8F0D-A0971345E18E}" dt="2020-11-19T08:50:42.948" v="1604" actId="47"/>
        <pc:sldMkLst>
          <pc:docMk/>
          <pc:sldMk cId="464358479" sldId="432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2269403977" sldId="433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1042059317" sldId="434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1095164032" sldId="435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1619045853" sldId="436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4051307804" sldId="437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624691232" sldId="438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2809972351" sldId="439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3720318180" sldId="440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265066926" sldId="441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3312311830" sldId="442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1912724699" sldId="443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3715659884" sldId="444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3587865248" sldId="445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2749950945" sldId="446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909910174" sldId="447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469181890" sldId="448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2724085796" sldId="449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2613105717" sldId="450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3396799033" sldId="451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3458411789" sldId="452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929476761" sldId="453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4120785114" sldId="454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864884568" sldId="455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2518576688" sldId="456"/>
        </pc:sldMkLst>
      </pc:sldChg>
      <pc:sldChg chg="addSp delSp modSp add mod">
        <pc:chgData name="Sharma Computer Academy" userId="08476b32c11f4418" providerId="LiveId" clId="{5246E402-D7B6-4C5D-8F0D-A0971345E18E}" dt="2020-11-19T08:49:49.650" v="1572"/>
        <pc:sldMkLst>
          <pc:docMk/>
          <pc:sldMk cId="2296696400" sldId="457"/>
        </pc:sldMkLst>
        <pc:spChg chg="mod">
          <ac:chgData name="Sharma Computer Academy" userId="08476b32c11f4418" providerId="LiveId" clId="{5246E402-D7B6-4C5D-8F0D-A0971345E18E}" dt="2020-11-19T06:58:43.163" v="151" actId="20577"/>
          <ac:spMkLst>
            <pc:docMk/>
            <pc:sldMk cId="2296696400" sldId="457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7:01:23.821" v="168" actId="27636"/>
          <ac:spMkLst>
            <pc:docMk/>
            <pc:sldMk cId="2296696400" sldId="457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49:48.258" v="1571" actId="478"/>
          <ac:picMkLst>
            <pc:docMk/>
            <pc:sldMk cId="2296696400" sldId="457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49:49.650" v="1572"/>
          <ac:picMkLst>
            <pc:docMk/>
            <pc:sldMk cId="2296696400" sldId="457"/>
            <ac:picMk id="6" creationId="{7DCBAC72-7065-4544-8E29-91AC8E0E08B4}"/>
          </ac:picMkLst>
        </pc:picChg>
      </pc:sldChg>
      <pc:sldChg chg="addSp delSp modSp add mod ord">
        <pc:chgData name="Sharma Computer Academy" userId="08476b32c11f4418" providerId="LiveId" clId="{5246E402-D7B6-4C5D-8F0D-A0971345E18E}" dt="2020-11-19T08:49:45.817" v="1570" actId="14100"/>
        <pc:sldMkLst>
          <pc:docMk/>
          <pc:sldMk cId="3459598582" sldId="458"/>
        </pc:sldMkLst>
        <pc:spChg chg="mod">
          <ac:chgData name="Sharma Computer Academy" userId="08476b32c11f4418" providerId="LiveId" clId="{5246E402-D7B6-4C5D-8F0D-A0971345E18E}" dt="2020-11-19T06:57:06.646" v="116" actId="20577"/>
          <ac:spMkLst>
            <pc:docMk/>
            <pc:sldMk cId="3459598582" sldId="458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49:37.984" v="1568" actId="478"/>
          <ac:picMkLst>
            <pc:docMk/>
            <pc:sldMk cId="3459598582" sldId="458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49:45.817" v="1570" actId="14100"/>
          <ac:picMkLst>
            <pc:docMk/>
            <pc:sldMk cId="3459598582" sldId="458"/>
            <ac:picMk id="6" creationId="{7A419BB4-4F46-4E2F-8690-BEF9880ED89F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49:53.179" v="1574"/>
        <pc:sldMkLst>
          <pc:docMk/>
          <pc:sldMk cId="287273971" sldId="459"/>
        </pc:sldMkLst>
        <pc:spChg chg="mod">
          <ac:chgData name="Sharma Computer Academy" userId="08476b32c11f4418" providerId="LiveId" clId="{5246E402-D7B6-4C5D-8F0D-A0971345E18E}" dt="2020-11-19T07:01:41.016" v="186" actId="20577"/>
          <ac:spMkLst>
            <pc:docMk/>
            <pc:sldMk cId="287273971" sldId="459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7:10:12.095" v="272" actId="27636"/>
          <ac:spMkLst>
            <pc:docMk/>
            <pc:sldMk cId="287273971" sldId="459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49:51.647" v="1573" actId="478"/>
          <ac:picMkLst>
            <pc:docMk/>
            <pc:sldMk cId="287273971" sldId="459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49:53.179" v="1574"/>
          <ac:picMkLst>
            <pc:docMk/>
            <pc:sldMk cId="287273971" sldId="459"/>
            <ac:picMk id="6" creationId="{05A0076F-8772-44EC-9209-04DEE73F8A11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2:44.186" v="1774" actId="207"/>
        <pc:sldMkLst>
          <pc:docMk/>
          <pc:sldMk cId="1565596304" sldId="460"/>
        </pc:sldMkLst>
        <pc:spChg chg="mod">
          <ac:chgData name="Sharma Computer Academy" userId="08476b32c11f4418" providerId="LiveId" clId="{5246E402-D7B6-4C5D-8F0D-A0971345E18E}" dt="2020-11-19T07:14:15.766" v="297" actId="20577"/>
          <ac:spMkLst>
            <pc:docMk/>
            <pc:sldMk cId="1565596304" sldId="460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52:44.186" v="1774" actId="207"/>
          <ac:spMkLst>
            <pc:docMk/>
            <pc:sldMk cId="1565596304" sldId="460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49:54.680" v="1575" actId="478"/>
          <ac:picMkLst>
            <pc:docMk/>
            <pc:sldMk cId="1565596304" sldId="460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49:55.843" v="1576"/>
          <ac:picMkLst>
            <pc:docMk/>
            <pc:sldMk cId="1565596304" sldId="460"/>
            <ac:picMk id="6" creationId="{06AA5C08-2127-45E2-B1CC-EE14788F6484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49:58.446" v="1578"/>
        <pc:sldMkLst>
          <pc:docMk/>
          <pc:sldMk cId="3947655394" sldId="461"/>
        </pc:sldMkLst>
        <pc:spChg chg="mod">
          <ac:chgData name="Sharma Computer Academy" userId="08476b32c11f4418" providerId="LiveId" clId="{5246E402-D7B6-4C5D-8F0D-A0971345E18E}" dt="2020-11-19T07:20:51.616" v="361" actId="20577"/>
          <ac:spMkLst>
            <pc:docMk/>
            <pc:sldMk cId="3947655394" sldId="461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18:27.947" v="940"/>
          <ac:spMkLst>
            <pc:docMk/>
            <pc:sldMk cId="3947655394" sldId="461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49:57.307" v="1577" actId="478"/>
          <ac:picMkLst>
            <pc:docMk/>
            <pc:sldMk cId="3947655394" sldId="461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49:58.446" v="1578"/>
          <ac:picMkLst>
            <pc:docMk/>
            <pc:sldMk cId="3947655394" sldId="461"/>
            <ac:picMk id="6" creationId="{DDED0F8C-4F77-4CA2-B7DF-BED257F358C0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01.158" v="1580"/>
        <pc:sldMkLst>
          <pc:docMk/>
          <pc:sldMk cId="3437022732" sldId="462"/>
        </pc:sldMkLst>
        <pc:spChg chg="add del">
          <ac:chgData name="Sharma Computer Academy" userId="08476b32c11f4418" providerId="LiveId" clId="{5246E402-D7B6-4C5D-8F0D-A0971345E18E}" dt="2020-11-19T07:22:24.462" v="397"/>
          <ac:spMkLst>
            <pc:docMk/>
            <pc:sldMk cId="3437022732" sldId="462"/>
            <ac:spMk id="3" creationId="{999935AB-71AC-4DEA-A18F-9B6A6FF8DFFD}"/>
          </ac:spMkLst>
        </pc:spChg>
        <pc:spChg chg="mod">
          <ac:chgData name="Sharma Computer Academy" userId="08476b32c11f4418" providerId="LiveId" clId="{5246E402-D7B6-4C5D-8F0D-A0971345E18E}" dt="2020-11-19T07:23:08.165" v="427" actId="20577"/>
          <ac:spMkLst>
            <pc:docMk/>
            <pc:sldMk cId="3437022732" sldId="462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49:59.982" v="1579" actId="478"/>
          <ac:picMkLst>
            <pc:docMk/>
            <pc:sldMk cId="3437022732" sldId="462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01.158" v="1580"/>
          <ac:picMkLst>
            <pc:docMk/>
            <pc:sldMk cId="3437022732" sldId="462"/>
            <ac:picMk id="8" creationId="{1EE1FA8D-895A-4AC6-BF6C-C7BBC322B65F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03.812" v="1582"/>
        <pc:sldMkLst>
          <pc:docMk/>
          <pc:sldMk cId="294722007" sldId="463"/>
        </pc:sldMkLst>
        <pc:spChg chg="mod">
          <ac:chgData name="Sharma Computer Academy" userId="08476b32c11f4418" providerId="LiveId" clId="{5246E402-D7B6-4C5D-8F0D-A0971345E18E}" dt="2020-11-19T07:30:37.063" v="532" actId="20577"/>
          <ac:spMkLst>
            <pc:docMk/>
            <pc:sldMk cId="294722007" sldId="463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15:31.386" v="802" actId="20577"/>
          <ac:spMkLst>
            <pc:docMk/>
            <pc:sldMk cId="294722007" sldId="463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02.631" v="1581" actId="478"/>
          <ac:picMkLst>
            <pc:docMk/>
            <pc:sldMk cId="294722007" sldId="463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03.812" v="1582"/>
          <ac:picMkLst>
            <pc:docMk/>
            <pc:sldMk cId="294722007" sldId="463"/>
            <ac:picMk id="6" creationId="{2DA3A208-58E5-4067-921A-A03B39C92E5D}"/>
          </ac:picMkLst>
        </pc:picChg>
      </pc:sldChg>
      <pc:sldChg chg="addSp delSp modSp mod">
        <pc:chgData name="Sharma Computer Academy" userId="08476b32c11f4418" providerId="LiveId" clId="{5246E402-D7B6-4C5D-8F0D-A0971345E18E}" dt="2020-11-19T08:50:06.929" v="1584"/>
        <pc:sldMkLst>
          <pc:docMk/>
          <pc:sldMk cId="2179579025" sldId="464"/>
        </pc:sldMkLst>
        <pc:spChg chg="mod">
          <ac:chgData name="Sharma Computer Academy" userId="08476b32c11f4418" providerId="LiveId" clId="{5246E402-D7B6-4C5D-8F0D-A0971345E18E}" dt="2020-11-19T07:32:02.837" v="556" actId="20577"/>
          <ac:spMkLst>
            <pc:docMk/>
            <pc:sldMk cId="2179579025" sldId="464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17:48.604" v="939" actId="20577"/>
          <ac:spMkLst>
            <pc:docMk/>
            <pc:sldMk cId="2179579025" sldId="464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05.512" v="1583" actId="478"/>
          <ac:picMkLst>
            <pc:docMk/>
            <pc:sldMk cId="2179579025" sldId="464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06.929" v="1584"/>
          <ac:picMkLst>
            <pc:docMk/>
            <pc:sldMk cId="2179579025" sldId="464"/>
            <ac:picMk id="6" creationId="{885080D1-77F3-4A48-B1C5-C37BD93BAB82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09.656" v="1586"/>
        <pc:sldMkLst>
          <pc:docMk/>
          <pc:sldMk cId="3740232041" sldId="465"/>
        </pc:sldMkLst>
        <pc:spChg chg="mod">
          <ac:chgData name="Sharma Computer Academy" userId="08476b32c11f4418" providerId="LiveId" clId="{5246E402-D7B6-4C5D-8F0D-A0971345E18E}" dt="2020-11-19T08:21:07.048" v="975" actId="207"/>
          <ac:spMkLst>
            <pc:docMk/>
            <pc:sldMk cId="3740232041" sldId="465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08.467" v="1585" actId="478"/>
          <ac:picMkLst>
            <pc:docMk/>
            <pc:sldMk cId="3740232041" sldId="465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09.656" v="1586"/>
          <ac:picMkLst>
            <pc:docMk/>
            <pc:sldMk cId="3740232041" sldId="465"/>
            <ac:picMk id="6" creationId="{7600B995-CDB2-4D84-BF85-CCF39B61863C}"/>
          </ac:picMkLst>
        </pc:picChg>
      </pc:sldChg>
      <pc:sldChg chg="addSp delSp modSp mod">
        <pc:chgData name="Sharma Computer Academy" userId="08476b32c11f4418" providerId="LiveId" clId="{5246E402-D7B6-4C5D-8F0D-A0971345E18E}" dt="2020-11-19T08:50:12.152" v="1588"/>
        <pc:sldMkLst>
          <pc:docMk/>
          <pc:sldMk cId="1277090574" sldId="466"/>
        </pc:sldMkLst>
        <pc:spChg chg="mod">
          <ac:chgData name="Sharma Computer Academy" userId="08476b32c11f4418" providerId="LiveId" clId="{5246E402-D7B6-4C5D-8F0D-A0971345E18E}" dt="2020-11-19T08:22:20.504" v="1001" actId="20577"/>
          <ac:spMkLst>
            <pc:docMk/>
            <pc:sldMk cId="1277090574" sldId="466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23:53.252" v="1023" actId="20577"/>
          <ac:spMkLst>
            <pc:docMk/>
            <pc:sldMk cId="1277090574" sldId="466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11.048" v="1587" actId="478"/>
          <ac:picMkLst>
            <pc:docMk/>
            <pc:sldMk cId="1277090574" sldId="466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12.152" v="1588"/>
          <ac:picMkLst>
            <pc:docMk/>
            <pc:sldMk cId="1277090574" sldId="466"/>
            <ac:picMk id="6" creationId="{303ACC3A-26FE-44E3-B658-9C9B59FB7AD1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14.879" v="1590"/>
        <pc:sldMkLst>
          <pc:docMk/>
          <pc:sldMk cId="2040357736" sldId="467"/>
        </pc:sldMkLst>
        <pc:spChg chg="mod">
          <ac:chgData name="Sharma Computer Academy" userId="08476b32c11f4418" providerId="LiveId" clId="{5246E402-D7B6-4C5D-8F0D-A0971345E18E}" dt="2020-11-19T08:24:24.055" v="1036" actId="5793"/>
          <ac:spMkLst>
            <pc:docMk/>
            <pc:sldMk cId="2040357736" sldId="467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13.662" v="1589" actId="478"/>
          <ac:picMkLst>
            <pc:docMk/>
            <pc:sldMk cId="2040357736" sldId="467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14.879" v="1590"/>
          <ac:picMkLst>
            <pc:docMk/>
            <pc:sldMk cId="2040357736" sldId="467"/>
            <ac:picMk id="6" creationId="{0CEA4014-5A69-47D2-81F8-85319DFCA3A5}"/>
          </ac:picMkLst>
        </pc:picChg>
      </pc:sldChg>
      <pc:sldChg chg="addSp delSp modSp add mod ord">
        <pc:chgData name="Sharma Computer Academy" userId="08476b32c11f4418" providerId="LiveId" clId="{5246E402-D7B6-4C5D-8F0D-A0971345E18E}" dt="2020-11-19T08:50:17.583" v="1592"/>
        <pc:sldMkLst>
          <pc:docMk/>
          <pc:sldMk cId="3268077932" sldId="468"/>
        </pc:sldMkLst>
        <pc:spChg chg="mod">
          <ac:chgData name="Sharma Computer Academy" userId="08476b32c11f4418" providerId="LiveId" clId="{5246E402-D7B6-4C5D-8F0D-A0971345E18E}" dt="2020-11-19T08:27:13.042" v="1099" actId="20577"/>
          <ac:spMkLst>
            <pc:docMk/>
            <pc:sldMk cId="3268077932" sldId="468"/>
            <ac:spMk id="2" creationId="{00000000-0000-0000-0000-000000000000}"/>
          </ac:spMkLst>
        </pc:spChg>
        <pc:spChg chg="add del">
          <ac:chgData name="Sharma Computer Academy" userId="08476b32c11f4418" providerId="LiveId" clId="{5246E402-D7B6-4C5D-8F0D-A0971345E18E}" dt="2020-11-19T08:25:12.159" v="1041"/>
          <ac:spMkLst>
            <pc:docMk/>
            <pc:sldMk cId="3268077932" sldId="468"/>
            <ac:spMk id="3" creationId="{EECDD855-8623-4F68-B74F-20BE2B94512A}"/>
          </ac:spMkLst>
        </pc:spChg>
        <pc:spChg chg="mod">
          <ac:chgData name="Sharma Computer Academy" userId="08476b32c11f4418" providerId="LiveId" clId="{5246E402-D7B6-4C5D-8F0D-A0971345E18E}" dt="2020-11-19T08:28:17.180" v="1115" actId="21"/>
          <ac:spMkLst>
            <pc:docMk/>
            <pc:sldMk cId="3268077932" sldId="468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16.434" v="1591" actId="478"/>
          <ac:picMkLst>
            <pc:docMk/>
            <pc:sldMk cId="3268077932" sldId="468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17.583" v="1592"/>
          <ac:picMkLst>
            <pc:docMk/>
            <pc:sldMk cId="3268077932" sldId="468"/>
            <ac:picMk id="8" creationId="{57009869-5F89-4CF1-84FF-C92B9F8D4525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23" v="1596"/>
        <pc:sldMkLst>
          <pc:docMk/>
          <pc:sldMk cId="2692679678" sldId="469"/>
        </pc:sldMkLst>
        <pc:spChg chg="mod">
          <ac:chgData name="Sharma Computer Academy" userId="08476b32c11f4418" providerId="LiveId" clId="{5246E402-D7B6-4C5D-8F0D-A0971345E18E}" dt="2020-11-19T08:30:01.915" v="1307" actId="20577"/>
          <ac:spMkLst>
            <pc:docMk/>
            <pc:sldMk cId="2692679678" sldId="469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26:42.963" v="1084" actId="20577"/>
          <ac:spMkLst>
            <pc:docMk/>
            <pc:sldMk cId="2692679678" sldId="469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21.761" v="1595" actId="478"/>
          <ac:picMkLst>
            <pc:docMk/>
            <pc:sldMk cId="2692679678" sldId="469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23" v="1596"/>
          <ac:picMkLst>
            <pc:docMk/>
            <pc:sldMk cId="2692679678" sldId="469"/>
            <ac:picMk id="6" creationId="{AA4054A9-8570-4CAC-BFD7-54BA6E984885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26.506" v="1598"/>
        <pc:sldMkLst>
          <pc:docMk/>
          <pc:sldMk cId="768126928" sldId="470"/>
        </pc:sldMkLst>
        <pc:spChg chg="mod">
          <ac:chgData name="Sharma Computer Academy" userId="08476b32c11f4418" providerId="LiveId" clId="{5246E402-D7B6-4C5D-8F0D-A0971345E18E}" dt="2020-11-19T08:30:17.258" v="1330" actId="20577"/>
          <ac:spMkLst>
            <pc:docMk/>
            <pc:sldMk cId="768126928" sldId="470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30:30.178" v="1353" actId="20577"/>
          <ac:spMkLst>
            <pc:docMk/>
            <pc:sldMk cId="768126928" sldId="470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24.472" v="1597" actId="478"/>
          <ac:picMkLst>
            <pc:docMk/>
            <pc:sldMk cId="768126928" sldId="470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26.506" v="1598"/>
          <ac:picMkLst>
            <pc:docMk/>
            <pc:sldMk cId="768126928" sldId="470"/>
            <ac:picMk id="6" creationId="{9B5B5F62-44EA-4D0A-91B0-FED48799AFC5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19.976" v="1594"/>
        <pc:sldMkLst>
          <pc:docMk/>
          <pc:sldMk cId="1573215081" sldId="471"/>
        </pc:sldMkLst>
        <pc:spChg chg="mod">
          <ac:chgData name="Sharma Computer Academy" userId="08476b32c11f4418" providerId="LiveId" clId="{5246E402-D7B6-4C5D-8F0D-A0971345E18E}" dt="2020-11-19T08:28:30.879" v="1131" actId="20577"/>
          <ac:spMkLst>
            <pc:docMk/>
            <pc:sldMk cId="1573215081" sldId="471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29:22.331" v="1284" actId="6549"/>
          <ac:spMkLst>
            <pc:docMk/>
            <pc:sldMk cId="1573215081" sldId="471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18.892" v="1593" actId="478"/>
          <ac:picMkLst>
            <pc:docMk/>
            <pc:sldMk cId="1573215081" sldId="471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19.976" v="1594"/>
          <ac:picMkLst>
            <pc:docMk/>
            <pc:sldMk cId="1573215081" sldId="471"/>
            <ac:picMk id="6" creationId="{CB41A239-7E97-419A-B68D-ACC1EB6D141E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29.117" v="1600"/>
        <pc:sldMkLst>
          <pc:docMk/>
          <pc:sldMk cId="1270820359" sldId="472"/>
        </pc:sldMkLst>
        <pc:spChg chg="mod">
          <ac:chgData name="Sharma Computer Academy" userId="08476b32c11f4418" providerId="LiveId" clId="{5246E402-D7B6-4C5D-8F0D-A0971345E18E}" dt="2020-11-19T08:31:10.090" v="1378" actId="20577"/>
          <ac:spMkLst>
            <pc:docMk/>
            <pc:sldMk cId="1270820359" sldId="472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31:43.544" v="1440" actId="20577"/>
          <ac:spMkLst>
            <pc:docMk/>
            <pc:sldMk cId="1270820359" sldId="472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28.017" v="1599" actId="478"/>
          <ac:picMkLst>
            <pc:docMk/>
            <pc:sldMk cId="1270820359" sldId="472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29.117" v="1600"/>
          <ac:picMkLst>
            <pc:docMk/>
            <pc:sldMk cId="1270820359" sldId="472"/>
            <ac:picMk id="6" creationId="{64CDDA12-FBDE-42D4-BD1E-E4B94642B923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31.771" v="1602"/>
        <pc:sldMkLst>
          <pc:docMk/>
          <pc:sldMk cId="322253210" sldId="473"/>
        </pc:sldMkLst>
        <pc:spChg chg="mod">
          <ac:chgData name="Sharma Computer Academy" userId="08476b32c11f4418" providerId="LiveId" clId="{5246E402-D7B6-4C5D-8F0D-A0971345E18E}" dt="2020-11-19T08:32:36.283" v="1455" actId="20577"/>
          <ac:spMkLst>
            <pc:docMk/>
            <pc:sldMk cId="322253210" sldId="473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37:49.944" v="1552" actId="113"/>
          <ac:spMkLst>
            <pc:docMk/>
            <pc:sldMk cId="322253210" sldId="473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30.569" v="1601" actId="478"/>
          <ac:picMkLst>
            <pc:docMk/>
            <pc:sldMk cId="322253210" sldId="473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31.771" v="1602"/>
          <ac:picMkLst>
            <pc:docMk/>
            <pc:sldMk cId="322253210" sldId="473"/>
            <ac:picMk id="6" creationId="{1A7D9954-5AA2-4E1F-88BE-419437CDAA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20-02-2022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2/20/2022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Lecture-1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FE215BB7-DBBD-4D6B-B95C-486641A3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16216" y="191578"/>
            <a:ext cx="2308897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Alternatives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Tailwind CSS</a:t>
            </a:r>
          </a:p>
          <a:p>
            <a:endParaRPr lang="en-US" sz="2400" b="1" i="0" dirty="0">
              <a:solidFill>
                <a:schemeClr val="accent6">
                  <a:lumMod val="75000"/>
                </a:schemeClr>
              </a:solidFill>
              <a:effectLst/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  <a:cs typeface="Times New Roman" pitchFamily="18" charset="0"/>
              </a:rPr>
              <a:t>Materialize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Skeleton</a:t>
            </a:r>
          </a:p>
          <a:p>
            <a:endParaRPr lang="en-US" sz="2400" b="1" i="0" dirty="0">
              <a:solidFill>
                <a:schemeClr val="accent6">
                  <a:lumMod val="75000"/>
                </a:schemeClr>
              </a:solidFill>
              <a:effectLst/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  <a:cs typeface="Times New Roman" pitchFamily="18" charset="0"/>
              </a:rPr>
              <a:t>Pure.CSS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Bulma</a:t>
            </a:r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b="1" i="0" dirty="0">
              <a:solidFill>
                <a:schemeClr val="accent6">
                  <a:lumMod val="75000"/>
                </a:schemeClr>
              </a:solidFill>
              <a:effectLst/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i="0" dirty="0" err="1">
                <a:solidFill>
                  <a:srgbClr val="002060"/>
                </a:solidFill>
                <a:effectLst/>
                <a:latin typeface="Corbel" panose="020B0503020204020204" pitchFamily="34" charset="0"/>
                <a:cs typeface="Times New Roman" pitchFamily="18" charset="0"/>
              </a:rPr>
              <a:t>BootFlat</a:t>
            </a:r>
            <a:endParaRPr lang="en-US" b="1" i="0" dirty="0">
              <a:solidFill>
                <a:srgbClr val="002060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6AA5C08-2127-45E2-B1CC-EE14788F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931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Ways Of Using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In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web applications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, we can use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 framework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different ways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, those are:</a:t>
            </a:r>
          </a:p>
          <a:p>
            <a:endParaRPr lang="en-US" sz="2400" dirty="0">
              <a:solidFill>
                <a:srgbClr val="4E4E4E"/>
              </a:solidFill>
              <a:latin typeface="Corbel" panose="020B0503020204020204" pitchFamily="34" charset="0"/>
            </a:endParaRPr>
          </a:p>
          <a:p>
            <a:pPr lvl="1"/>
            <a:endParaRPr lang="en-US" sz="1900" dirty="0">
              <a:solidFill>
                <a:srgbClr val="4E4E4E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D</a:t>
            </a:r>
            <a:r>
              <a:rPr lang="en-US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ownload Bootstrap Files</a:t>
            </a:r>
          </a:p>
          <a:p>
            <a:pPr lvl="1"/>
            <a:endParaRPr lang="en-US" b="1" dirty="0">
              <a:solidFill>
                <a:srgbClr val="4E4E4E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R</a:t>
            </a:r>
            <a:r>
              <a:rPr lang="en-US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eferencing a Bootstrap from CDN</a:t>
            </a:r>
          </a:p>
          <a:p>
            <a:pPr lvl="1"/>
            <a:endParaRPr lang="en-US" b="1" dirty="0">
              <a:solidFill>
                <a:srgbClr val="4E4E4E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P</a:t>
            </a:r>
            <a:r>
              <a:rPr lang="en-US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ackage Managers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0F0405C-DD81-43D9-B845-51BFE6EB6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559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Downloading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We can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download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latest version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of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 framework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from 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https://getbootstrap.com/docs/5.1/getting-started/download/</a:t>
            </a:r>
            <a:endParaRPr lang="en-US" sz="2400" dirty="0">
              <a:latin typeface="Corbel" panose="020B0503020204020204" pitchFamily="34" charset="0"/>
            </a:endParaRPr>
          </a:p>
          <a:p>
            <a:endParaRPr lang="en-US" sz="2400" b="0" i="0" dirty="0">
              <a:effectLst/>
              <a:latin typeface="Corbel" panose="020B0503020204020204" pitchFamily="34" charset="0"/>
            </a:endParaRPr>
          </a:p>
          <a:p>
            <a:endParaRPr lang="en-US" sz="2400" b="0" i="0" dirty="0">
              <a:effectLst/>
              <a:latin typeface="Corbel" panose="020B0503020204020204" pitchFamily="34" charset="0"/>
            </a:endParaRPr>
          </a:p>
          <a:p>
            <a:r>
              <a:rPr lang="en-US" sz="2400" b="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download files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will contain 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compiled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and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minified versions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of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CSS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and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JavaScript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plugins.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0" i="0" dirty="0">
              <a:effectLst/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We can include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any of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these versions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i.e. either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full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or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minified version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based on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our requirements.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15B690F-FD73-4354-AB95-A605325FF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765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Downloading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Now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, add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downloaded files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application root directory 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Finally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include those file references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header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(&lt;head&gt;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) section by using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src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 attribute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&lt;script&gt;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tag like as shown 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next slide</a:t>
            </a:r>
            <a:endParaRPr lang="en-US" sz="2400" b="1" i="0" dirty="0">
              <a:solidFill>
                <a:srgbClr val="002060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40D1E67-5E15-40CC-8653-3ABF6BC8F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702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Bootstrap Example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&lt;!-- Latest Bootstrap CSS --&gt;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/bootstrap.css“ </a:t>
            </a:r>
            <a:r>
              <a:rPr lang="en-I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=“stylesheet”&gt;&lt;/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&lt;!– Our HTML Code --&gt;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&lt;!-- Latest Compiled JavaScript --&gt;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/bootstrap.bundle.js"&gt;&lt;/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 i="0" dirty="0">
              <a:effectLst/>
              <a:latin typeface="Corbel" panose="020B0503020204020204" pitchFamily="34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59961F3-4F26-4EB6-965A-9C6E0B2A0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72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From CDN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In case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, we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don’t want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download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bootstrap files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, then we can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  <a:cs typeface="Times New Roman" pitchFamily="18" charset="0"/>
              </a:rPr>
              <a:t>directly add it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our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webpage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by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referencing it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from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public CDN (Content Delivery Network).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Visit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following link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copy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CDN links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mentioned there 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paste them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shown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in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next slide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CDN Links Page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: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https://getbootstrap.com/docs/5.1/getting-started/download/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E141665D-09B8-4C6F-87A5-D210C4637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957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From CDN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spcAft>
                <a:spcPts val="0"/>
              </a:spcAft>
              <a:buNone/>
            </a:pP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4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4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400" b="1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N" sz="14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sz="14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IN" sz="14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Bootstrap Example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4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&lt;!-- Latest Bootstrap CSS --&gt;</a:t>
            </a:r>
            <a:endParaRPr lang="en-IN" sz="14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="https://cdn.jsdelivr.net/</a:t>
            </a:r>
            <a:r>
              <a:rPr lang="en-IN" sz="1400" b="1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/bootstrap@5.1.3/</a:t>
            </a:r>
            <a:r>
              <a:rPr lang="en-IN" sz="1400" b="1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1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/bootstrap.min.css" </a:t>
            </a:r>
            <a:r>
              <a:rPr lang="en-IN" sz="1400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="stylesheet" </a:t>
            </a:r>
            <a:r>
              <a:rPr lang="en-IN" sz="1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="sha384-1BmE4kWBq78iYhFldvKuhfTAU6auU8tT94WrHftjDbrCEXSU1oBoqyl2QvZ6jIW3" </a:t>
            </a:r>
            <a:r>
              <a:rPr lang="en-IN" sz="1400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="anonymous"&gt;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en-IN" sz="14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sz="14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Latest Bootstrap JS --&gt;</a:t>
            </a:r>
            <a:endParaRPr lang="en-IN" sz="14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="https://cdn.jsdelivr.net/</a:t>
            </a:r>
            <a:r>
              <a:rPr lang="en-IN" sz="1400" b="1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/bootstrap@5.1.3/</a:t>
            </a:r>
            <a:r>
              <a:rPr lang="en-IN" sz="1400" b="1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1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/bootstrap.bundle.min.js" </a:t>
            </a:r>
            <a:r>
              <a:rPr lang="en-IN" sz="1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="sha384-ka7Sk0Gln4gmtz2MlQnikT1wXgYsOg+OMhuP+IlRH9sENBO0LRn5q+8nbTov4+1p" </a:t>
            </a:r>
            <a:r>
              <a:rPr lang="en-IN" sz="1400" b="1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="anonymous"&gt;&lt;</a:t>
            </a:r>
            <a:r>
              <a:rPr lang="en-IN" sz="1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/script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en-IN" sz="14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18C92ED-911A-4D9A-8F79-3A297F59E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4023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Starter Template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To create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a </a:t>
            </a:r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bootstrap web page template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, we need to do the following: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  <a:cs typeface="Times New Roman" pitchFamily="18" charset="0"/>
              </a:rPr>
              <a:t>Include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HTML5 doctype </a:t>
            </a:r>
            <a:r>
              <a:rPr lang="en-US" b="1" dirty="0">
                <a:latin typeface="Corbel" panose="020B0503020204020204" pitchFamily="34" charset="0"/>
                <a:cs typeface="Times New Roman" pitchFamily="18" charset="0"/>
              </a:rPr>
              <a:t>at the 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beginning </a:t>
            </a:r>
            <a:r>
              <a:rPr lang="en-US" b="1" dirty="0">
                <a:latin typeface="Corbel" panose="020B0503020204020204" pitchFamily="34" charset="0"/>
                <a:cs typeface="Times New Roman" pitchFamily="18" charset="0"/>
              </a:rPr>
              <a:t>of the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page</a:t>
            </a:r>
            <a:endParaRPr lang="en-US" b="1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200" b="1" dirty="0">
              <a:latin typeface="Corbel" panose="020B0503020204020204" pitchFamily="34" charset="0"/>
              <a:cs typeface="Times New Roman" pitchFamily="18" charset="0"/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Add viewport meta tags </a:t>
            </a:r>
            <a:r>
              <a:rPr lang="en-US" b="1" dirty="0">
                <a:latin typeface="Corbel" panose="020B0503020204020204" pitchFamily="34" charset="0"/>
                <a:cs typeface="Times New Roman" pitchFamily="18" charset="0"/>
              </a:rPr>
              <a:t>for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proper responsive behavior 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ACD1A185-E12D-4E8D-BAF8-CA07EB92A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70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Starter Template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Required meta tags --&gt;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="utf-8"&gt;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="viewport"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="width=device-width, initial-scale=1"&gt;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 ………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D39920A-43A3-431B-BDC6-35EBB2A73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035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Why DOCTYPE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We have included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HTML5 doctype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at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beginning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of the page because the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Bootstrap requires HTML5 doctype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render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HTML elements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CSS properties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without any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styling problems.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39CF2596-D82A-42ED-B19C-D126C5F9D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80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What Is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?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What Is Responsive Web Design ?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Why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?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History Of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?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Configuring Our System For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BootStrap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F2CFD588-84A0-49D6-A296-9AA79CA3F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Lang And Charset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Along with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HTML 5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, we also have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added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lang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charset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attributes 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They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needed to specify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language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char encoding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for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HTML document. 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90311864-E3DB-44CD-A799-32437F6FC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32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Viewport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As discussed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,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Bootstrap framework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built 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mobile-first strategy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make sure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that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design is responsive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mobile devices. 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So,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ensure proper rendering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and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touch zooming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for all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devices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we included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viewport meta tag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&lt;head&gt;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element.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009C8CF-5114-4356-B687-D2BF4159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26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Device Width And Scale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Here,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width=device-width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part 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useful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adjust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the page width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based on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screen width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of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device 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Similarly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,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initial-scale=1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part 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useful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set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initial zooming level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whenever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  <a:cs typeface="Times New Roman" pitchFamily="18" charset="0"/>
              </a:rPr>
              <a:t>page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first loaded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by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browser.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8FC8461-63BA-4B00-99C9-6141CA93A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812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Files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Along with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the above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meta tags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, we need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include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required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Bootstrap CSS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JS files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  <a:cs typeface="Times New Roman" pitchFamily="18" charset="0"/>
              </a:rPr>
              <a:t>convert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above HTML template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  <a:cs typeface="Times New Roman" pitchFamily="18" charset="0"/>
              </a:rPr>
              <a:t>bootstrap template.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code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for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same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is shown on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next slide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F76C09B5-B5E4-440E-AFCC-B73544021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082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Final Template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&lt;!DOCTYPE </a:t>
            </a:r>
            <a:r>
              <a:rPr lang="en-I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&lt;html lang="</a:t>
            </a:r>
            <a:r>
              <a:rPr lang="en-IN" sz="16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&lt;meta charset="UTF-8"&gt;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&lt;meta name="viewport"</a:t>
            </a:r>
            <a:r>
              <a:rPr lang="en-I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content="width=device-width, initial-scale=1.0"&gt;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&lt;link </a:t>
            </a:r>
            <a:r>
              <a:rPr lang="en-IN" sz="16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I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6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/bootstrap.css"&gt;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IN" sz="1600" b="1" dirty="0" err="1">
                <a:effectLst/>
                <a:latin typeface="Consolas" panose="020B0609020204030204" pitchFamily="49" charset="0"/>
              </a:rPr>
              <a:t>BootStrap</a:t>
            </a:r>
            <a:r>
              <a:rPr lang="en-IN" sz="1600" b="1" dirty="0">
                <a:effectLst/>
                <a:latin typeface="Consolas" panose="020B0609020204030204" pitchFamily="49" charset="0"/>
              </a:rPr>
              <a:t> Example</a:t>
            </a: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600" b="1" dirty="0">
                <a:effectLst/>
                <a:latin typeface="Consolas" panose="020B0609020204030204" pitchFamily="49" charset="0"/>
              </a:rPr>
              <a:t>Hello, world!</a:t>
            </a: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I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6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/bootstrap.bundle.js"&gt;&lt;/script&gt;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4919690-AFD1-4574-A153-B244AA0A0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25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 is an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open-source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HTML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CSS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, and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JavaScript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framework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for building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responsive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and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mobile-first applications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on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web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. </a:t>
            </a:r>
          </a:p>
          <a:p>
            <a:pPr algn="l"/>
            <a:endParaRPr lang="en-US" sz="2400" dirty="0"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effectLst/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effectLst/>
              <a:latin typeface="Corbel" panose="020B0503020204020204" pitchFamily="34" charset="0"/>
            </a:endParaRPr>
          </a:p>
          <a:p>
            <a:pPr algn="l"/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By using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, we can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build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responsive websites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without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rewriting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code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for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each device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or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screen. </a:t>
            </a:r>
          </a:p>
          <a:p>
            <a:pPr algn="l"/>
            <a:endParaRPr lang="en-US" sz="2400" dirty="0"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20BF63E-78DC-4B78-9E98-BC47F2FBD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702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Responsive Web Design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Responsive web design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is about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creating web sites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which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automatically adjust themselves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look good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on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all devices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</a:t>
            </a: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IN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IN" sz="2400" dirty="0"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It allows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our page 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to work for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  <a:cs typeface="Times New Roman" pitchFamily="18" charset="0"/>
              </a:rPr>
              <a:t>computer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tablets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mobile phones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. 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A35A3304-E835-4FA8-ADFB-DAB91131A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Responsive Web Design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89F18-846D-4FD4-92C6-708BCBD2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21" y="1412776"/>
            <a:ext cx="8845328" cy="4968552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BB62467-F20F-4CED-B350-1EB1FA7EE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4365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Responsive Web Design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89F18-846D-4FD4-92C6-708BCBD29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5" y="1412776"/>
            <a:ext cx="8880744" cy="4968552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81AD0EE6-0DA6-4F43-9292-DC16382EA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058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Why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Easy to get started</a:t>
            </a:r>
            <a:r>
              <a:rPr lang="en-US" sz="2400" b="0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−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With just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knowledge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of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HTML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and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CSS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anyone can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get started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with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 Also 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Bootstrap official site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has a </a:t>
            </a:r>
            <a:r>
              <a:rPr lang="en-US" sz="2400" b="1" i="0" u="sng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good documentation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en-US" sz="2400" b="1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Browser compatibility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is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compatible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with all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modern browsers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Chrome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Firefox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Internet Explorer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Edge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Safari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and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Opera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)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endParaRPr lang="en-US" sz="2400" b="1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Responsive features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Bootstrap's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responsive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CSS adjusts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phones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tablets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and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desktops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5CAACAB-0EF9-4043-A95F-8CE0C5F20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9669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History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Developed 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by </a:t>
            </a:r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Mark Otto 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and </a:t>
            </a:r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Jacob Thornton 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at 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Twitter </a:t>
            </a:r>
          </a:p>
          <a:p>
            <a:endParaRPr lang="en-IN" sz="2400" dirty="0">
              <a:latin typeface="Corbel" panose="020B0503020204020204" pitchFamily="34" charset="0"/>
              <a:cs typeface="Times New Roman" pitchFamily="18" charset="0"/>
            </a:endParaRPr>
          </a:p>
          <a:p>
            <a:pPr lvl="1"/>
            <a:r>
              <a:rPr lang="en-IN" sz="1900" b="1" dirty="0">
                <a:solidFill>
                  <a:schemeClr val="accent1"/>
                </a:solidFill>
                <a:latin typeface="Corbel" panose="020B0503020204020204" pitchFamily="34" charset="0"/>
                <a:cs typeface="Times New Roman" pitchFamily="18" charset="0"/>
              </a:rPr>
              <a:t>Originally</a:t>
            </a:r>
            <a:r>
              <a:rPr lang="en-IN" sz="1900" dirty="0">
                <a:latin typeface="Corbel" panose="020B0503020204020204" pitchFamily="34" charset="0"/>
                <a:cs typeface="Times New Roman" pitchFamily="18" charset="0"/>
              </a:rPr>
              <a:t> named </a:t>
            </a:r>
            <a:r>
              <a:rPr lang="en-IN" sz="19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Twitter Blueprint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First released </a:t>
            </a:r>
            <a:r>
              <a:rPr lang="en-US" sz="1900" dirty="0">
                <a:latin typeface="Corbel" panose="020B0503020204020204" pitchFamily="34" charset="0"/>
                <a:cs typeface="Times New Roman" pitchFamily="18" charset="0"/>
              </a:rPr>
              <a:t>on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August 19,2011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Bootstrap 2 </a:t>
            </a:r>
            <a:r>
              <a:rPr lang="en-US" sz="1900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–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January 31, 2012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Bootstrap 3 </a:t>
            </a:r>
            <a:r>
              <a:rPr lang="en-US" sz="1900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–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August 19, 2013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Bootstrap 4 </a:t>
            </a:r>
            <a:r>
              <a:rPr lang="en-US" sz="1900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–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October 29, 2014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Bootstrap 5</a:t>
            </a:r>
            <a:r>
              <a:rPr lang="en-US" sz="1900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–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May 13, 2021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Bootstrap 5.1.3-October 9</a:t>
            </a:r>
            <a:r>
              <a:rPr lang="en-US" sz="1900" b="1" baseline="30000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th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, 2021</a:t>
            </a:r>
          </a:p>
          <a:p>
            <a:pPr lvl="1"/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We will 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be using </a:t>
            </a:r>
            <a:r>
              <a:rPr lang="en-IN" sz="2400" b="1" u="sng" dirty="0" err="1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BootStrap</a:t>
            </a:r>
            <a:r>
              <a:rPr lang="en-IN" sz="2400" b="1" u="sng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 5.1.3 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and will be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highlighting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 the </a:t>
            </a:r>
          </a:p>
          <a:p>
            <a:pPr>
              <a:buNone/>
            </a:pP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differences in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4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 &amp;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5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 as and when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required</a:t>
            </a:r>
            <a:endParaRPr lang="en-IN" b="1" u="sng" dirty="0">
              <a:solidFill>
                <a:srgbClr val="7030A0"/>
              </a:solidFill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A8ECF847-2211-460B-976D-9BCBD3C88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27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What’s New In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5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Major rewrite of the entire framework</a:t>
            </a:r>
          </a:p>
          <a:p>
            <a:endParaRPr lang="en-US" sz="2400" i="0" dirty="0">
              <a:effectLst/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New typography</a:t>
            </a:r>
          </a:p>
          <a:p>
            <a:endParaRPr lang="en-US" sz="2400" i="0" dirty="0">
              <a:effectLst/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  <a:cs typeface="Times New Roman" pitchFamily="18" charset="0"/>
              </a:rPr>
              <a:t>Enhanced grid system</a:t>
            </a:r>
          </a:p>
          <a:p>
            <a:endParaRPr lang="en-US" sz="2400" i="0" dirty="0">
              <a:effectLst/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No jQuery required anymore</a:t>
            </a:r>
          </a:p>
          <a:p>
            <a:endParaRPr lang="en-US" sz="2400" i="0" dirty="0">
              <a:effectLst/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BootStrap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 5 has its own icon system</a:t>
            </a:r>
          </a:p>
          <a:p>
            <a:endParaRPr lang="en-US" sz="2400" b="1" i="0" dirty="0">
              <a:solidFill>
                <a:srgbClr val="002060"/>
              </a:solidFill>
              <a:effectLst/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  <a:cs typeface="Times New Roman" pitchFamily="18" charset="0"/>
              </a:rPr>
              <a:t>Dropped support for Internet Explorer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New Logo</a:t>
            </a:r>
            <a:endParaRPr lang="en-US" b="1" i="0" dirty="0">
              <a:solidFill>
                <a:srgbClr val="002060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6AA5C08-2127-45E2-B1CC-EE14788F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7105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7488</TotalTime>
  <Words>1168</Words>
  <Application>Microsoft Office PowerPoint</Application>
  <PresentationFormat>On-screen Show (4:3)</PresentationFormat>
  <Paragraphs>202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Consolas</vt:lpstr>
      <vt:lpstr>Corbel</vt:lpstr>
      <vt:lpstr>Georgia</vt:lpstr>
      <vt:lpstr>Segoe UI</vt:lpstr>
      <vt:lpstr>Wingdings</vt:lpstr>
      <vt:lpstr>Wingdings 2</vt:lpstr>
      <vt:lpstr>Civic</vt:lpstr>
      <vt:lpstr>PowerPoint Presentation</vt:lpstr>
      <vt:lpstr>Today’s Agenda</vt:lpstr>
      <vt:lpstr>What Is BootStrap ?</vt:lpstr>
      <vt:lpstr>What Is Responsive Web Design ?</vt:lpstr>
      <vt:lpstr>What Is Responsive Web Design ?</vt:lpstr>
      <vt:lpstr>What Is Responsive Web Design ?</vt:lpstr>
      <vt:lpstr>Why BootStrap ?</vt:lpstr>
      <vt:lpstr>BootStrap History</vt:lpstr>
      <vt:lpstr>What’s New In BootStrap 5 ?</vt:lpstr>
      <vt:lpstr>BootStrap Alternatives</vt:lpstr>
      <vt:lpstr>Ways Of Using BootStrap</vt:lpstr>
      <vt:lpstr>Downloading BootStrap</vt:lpstr>
      <vt:lpstr>Downloading BootStrap</vt:lpstr>
      <vt:lpstr>Adding BootStrap</vt:lpstr>
      <vt:lpstr>Using BootStrap From CDN</vt:lpstr>
      <vt:lpstr>Using BootStrap From CDN</vt:lpstr>
      <vt:lpstr>BootStrap Starter Template</vt:lpstr>
      <vt:lpstr>BootStrap Starter Template</vt:lpstr>
      <vt:lpstr>Why DOCTYPE ?</vt:lpstr>
      <vt:lpstr>Lang And Charset</vt:lpstr>
      <vt:lpstr>Viewport </vt:lpstr>
      <vt:lpstr>Device Width And Scale</vt:lpstr>
      <vt:lpstr>Adding BootStrap Files</vt:lpstr>
      <vt:lpstr>Final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556</cp:revision>
  <dcterms:created xsi:type="dcterms:W3CDTF">2016-02-04T12:02:26Z</dcterms:created>
  <dcterms:modified xsi:type="dcterms:W3CDTF">2022-02-20T16:14:21Z</dcterms:modified>
</cp:coreProperties>
</file>