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7" r:id="rId2"/>
    <p:sldId id="258" r:id="rId3"/>
    <p:sldId id="431" r:id="rId4"/>
    <p:sldId id="474" r:id="rId5"/>
    <p:sldId id="475" r:id="rId6"/>
    <p:sldId id="480" r:id="rId7"/>
    <p:sldId id="476" r:id="rId8"/>
    <p:sldId id="482" r:id="rId9"/>
    <p:sldId id="477" r:id="rId10"/>
    <p:sldId id="481" r:id="rId11"/>
    <p:sldId id="47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3768" autoAdjust="0"/>
  </p:normalViewPr>
  <p:slideViewPr>
    <p:cSldViewPr>
      <p:cViewPr varScale="1">
        <p:scale>
          <a:sx n="80" d="100"/>
          <a:sy n="80" d="100"/>
        </p:scale>
        <p:origin x="164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92A9B516-B12A-4937-8892-A16BCC4EF6D6}"/>
    <pc:docChg chg="custSel modSld">
      <pc:chgData name="Sharma Computer Academy" userId="08476b32c11f4418" providerId="LiveId" clId="{92A9B516-B12A-4937-8892-A16BCC4EF6D6}" dt="2022-02-20T16:03:02.658" v="56" actId="14826"/>
      <pc:docMkLst>
        <pc:docMk/>
      </pc:docMkLst>
      <pc:sldChg chg="addSp delSp modSp mod">
        <pc:chgData name="Sharma Computer Academy" userId="08476b32c11f4418" providerId="LiveId" clId="{92A9B516-B12A-4937-8892-A16BCC4EF6D6}" dt="2022-02-20T16:02:08.319" v="44" actId="14100"/>
        <pc:sldMkLst>
          <pc:docMk/>
          <pc:sldMk cId="0" sldId="257"/>
        </pc:sldMkLst>
        <pc:picChg chg="del">
          <ac:chgData name="Sharma Computer Academy" userId="08476b32c11f4418" providerId="LiveId" clId="{92A9B516-B12A-4937-8892-A16BCC4EF6D6}" dt="2022-02-20T16:01:59.997" v="40" actId="478"/>
          <ac:picMkLst>
            <pc:docMk/>
            <pc:sldMk cId="0" sldId="257"/>
            <ac:picMk id="5" creationId="{35203D04-1ACD-4C16-85D4-1DFE6D167C6C}"/>
          </ac:picMkLst>
        </pc:picChg>
        <pc:picChg chg="add mod">
          <ac:chgData name="Sharma Computer Academy" userId="08476b32c11f4418" providerId="LiveId" clId="{92A9B516-B12A-4937-8892-A16BCC4EF6D6}" dt="2022-02-20T16:02:08.319" v="44" actId="14100"/>
          <ac:picMkLst>
            <pc:docMk/>
            <pc:sldMk cId="0" sldId="257"/>
            <ac:picMk id="8" creationId="{06AA5C08-2127-45E2-B1CC-EE14788F6484}"/>
          </ac:picMkLst>
        </pc:picChg>
      </pc:sldChg>
      <pc:sldChg chg="modSp">
        <pc:chgData name="Sharma Computer Academy" userId="08476b32c11f4418" providerId="LiveId" clId="{92A9B516-B12A-4937-8892-A16BCC4EF6D6}" dt="2022-02-20T16:02:17.878" v="45" actId="14826"/>
        <pc:sldMkLst>
          <pc:docMk/>
          <pc:sldMk cId="0" sldId="258"/>
        </pc:sldMkLst>
        <pc:picChg chg="mod">
          <ac:chgData name="Sharma Computer Academy" userId="08476b32c11f4418" providerId="LiveId" clId="{92A9B516-B12A-4937-8892-A16BCC4EF6D6}" dt="2022-02-20T16:02:17.878" v="45" actId="14826"/>
          <ac:picMkLst>
            <pc:docMk/>
            <pc:sldMk cId="0" sldId="258"/>
            <ac:picMk id="6" creationId="{8EF71528-2ECC-490E-953A-95662712FD1C}"/>
          </ac:picMkLst>
        </pc:picChg>
      </pc:sldChg>
      <pc:sldChg chg="addSp delSp modSp mod">
        <pc:chgData name="Sharma Computer Academy" userId="08476b32c11f4418" providerId="LiveId" clId="{92A9B516-B12A-4937-8892-A16BCC4EF6D6}" dt="2022-02-20T16:02:25.310" v="48" actId="1076"/>
        <pc:sldMkLst>
          <pc:docMk/>
          <pc:sldMk cId="3277023943" sldId="431"/>
        </pc:sldMkLst>
        <pc:picChg chg="add mod">
          <ac:chgData name="Sharma Computer Academy" userId="08476b32c11f4418" providerId="LiveId" clId="{92A9B516-B12A-4937-8892-A16BCC4EF6D6}" dt="2022-02-20T16:02:25.310" v="48" actId="1076"/>
          <ac:picMkLst>
            <pc:docMk/>
            <pc:sldMk cId="3277023943" sldId="431"/>
            <ac:picMk id="6" creationId="{06AA5C08-2127-45E2-B1CC-EE14788F6484}"/>
          </ac:picMkLst>
        </pc:picChg>
        <pc:picChg chg="del">
          <ac:chgData name="Sharma Computer Academy" userId="08476b32c11f4418" providerId="LiveId" clId="{92A9B516-B12A-4937-8892-A16BCC4EF6D6}" dt="2022-02-20T16:02:21.159" v="46" actId="478"/>
          <ac:picMkLst>
            <pc:docMk/>
            <pc:sldMk cId="3277023943" sldId="431"/>
            <ac:picMk id="8" creationId="{4B517295-1B65-4E01-A470-9FBCB1E525CE}"/>
          </ac:picMkLst>
        </pc:picChg>
      </pc:sldChg>
      <pc:sldChg chg="modSp mod">
        <pc:chgData name="Sharma Computer Academy" userId="08476b32c11f4418" providerId="LiveId" clId="{92A9B516-B12A-4937-8892-A16BCC4EF6D6}" dt="2022-02-20T16:02:33.137" v="49" actId="14826"/>
        <pc:sldMkLst>
          <pc:docMk/>
          <pc:sldMk cId="410284645" sldId="474"/>
        </pc:sldMkLst>
        <pc:spChg chg="mod">
          <ac:chgData name="Sharma Computer Academy" userId="08476b32c11f4418" providerId="LiveId" clId="{92A9B516-B12A-4937-8892-A16BCC4EF6D6}" dt="2022-02-19T06:12:19.044" v="39" actId="20577"/>
          <ac:spMkLst>
            <pc:docMk/>
            <pc:sldMk cId="410284645" sldId="474"/>
            <ac:spMk id="7" creationId="{8165C9EC-D972-466A-807E-59E641D456A4}"/>
          </ac:spMkLst>
        </pc:spChg>
        <pc:picChg chg="mod">
          <ac:chgData name="Sharma Computer Academy" userId="08476b32c11f4418" providerId="LiveId" clId="{92A9B516-B12A-4937-8892-A16BCC4EF6D6}" dt="2022-02-20T16:02:33.137" v="49" actId="14826"/>
          <ac:picMkLst>
            <pc:docMk/>
            <pc:sldMk cId="410284645" sldId="474"/>
            <ac:picMk id="8" creationId="{4B517295-1B65-4E01-A470-9FBCB1E525CE}"/>
          </ac:picMkLst>
        </pc:picChg>
      </pc:sldChg>
      <pc:sldChg chg="modSp">
        <pc:chgData name="Sharma Computer Academy" userId="08476b32c11f4418" providerId="LiveId" clId="{92A9B516-B12A-4937-8892-A16BCC4EF6D6}" dt="2022-02-20T16:02:38.235" v="50" actId="14826"/>
        <pc:sldMkLst>
          <pc:docMk/>
          <pc:sldMk cId="3492973676" sldId="475"/>
        </pc:sldMkLst>
        <pc:picChg chg="mod">
          <ac:chgData name="Sharma Computer Academy" userId="08476b32c11f4418" providerId="LiveId" clId="{92A9B516-B12A-4937-8892-A16BCC4EF6D6}" dt="2022-02-20T16:02:38.235" v="50" actId="14826"/>
          <ac:picMkLst>
            <pc:docMk/>
            <pc:sldMk cId="3492973676" sldId="475"/>
            <ac:picMk id="8" creationId="{4B517295-1B65-4E01-A470-9FBCB1E525CE}"/>
          </ac:picMkLst>
        </pc:picChg>
      </pc:sldChg>
      <pc:sldChg chg="modSp">
        <pc:chgData name="Sharma Computer Academy" userId="08476b32c11f4418" providerId="LiveId" clId="{92A9B516-B12A-4937-8892-A16BCC4EF6D6}" dt="2022-02-20T16:02:46.651" v="52" actId="14826"/>
        <pc:sldMkLst>
          <pc:docMk/>
          <pc:sldMk cId="1119795636" sldId="476"/>
        </pc:sldMkLst>
        <pc:picChg chg="mod">
          <ac:chgData name="Sharma Computer Academy" userId="08476b32c11f4418" providerId="LiveId" clId="{92A9B516-B12A-4937-8892-A16BCC4EF6D6}" dt="2022-02-20T16:02:46.651" v="52" actId="14826"/>
          <ac:picMkLst>
            <pc:docMk/>
            <pc:sldMk cId="1119795636" sldId="476"/>
            <ac:picMk id="8" creationId="{4B517295-1B65-4E01-A470-9FBCB1E525CE}"/>
          </ac:picMkLst>
        </pc:picChg>
      </pc:sldChg>
      <pc:sldChg chg="modSp">
        <pc:chgData name="Sharma Computer Academy" userId="08476b32c11f4418" providerId="LiveId" clId="{92A9B516-B12A-4937-8892-A16BCC4EF6D6}" dt="2022-02-20T16:02:54.672" v="54" actId="14826"/>
        <pc:sldMkLst>
          <pc:docMk/>
          <pc:sldMk cId="2050253932" sldId="477"/>
        </pc:sldMkLst>
        <pc:picChg chg="mod">
          <ac:chgData name="Sharma Computer Academy" userId="08476b32c11f4418" providerId="LiveId" clId="{92A9B516-B12A-4937-8892-A16BCC4EF6D6}" dt="2022-02-20T16:02:54.672" v="54" actId="14826"/>
          <ac:picMkLst>
            <pc:docMk/>
            <pc:sldMk cId="2050253932" sldId="477"/>
            <ac:picMk id="8" creationId="{4B517295-1B65-4E01-A470-9FBCB1E525CE}"/>
          </ac:picMkLst>
        </pc:picChg>
      </pc:sldChg>
      <pc:sldChg chg="modSp">
        <pc:chgData name="Sharma Computer Academy" userId="08476b32c11f4418" providerId="LiveId" clId="{92A9B516-B12A-4937-8892-A16BCC4EF6D6}" dt="2022-02-20T16:03:02.658" v="56" actId="14826"/>
        <pc:sldMkLst>
          <pc:docMk/>
          <pc:sldMk cId="515122477" sldId="479"/>
        </pc:sldMkLst>
        <pc:picChg chg="mod">
          <ac:chgData name="Sharma Computer Academy" userId="08476b32c11f4418" providerId="LiveId" clId="{92A9B516-B12A-4937-8892-A16BCC4EF6D6}" dt="2022-02-20T16:03:02.658" v="56" actId="14826"/>
          <ac:picMkLst>
            <pc:docMk/>
            <pc:sldMk cId="515122477" sldId="479"/>
            <ac:picMk id="8" creationId="{4B517295-1B65-4E01-A470-9FBCB1E525CE}"/>
          </ac:picMkLst>
        </pc:picChg>
      </pc:sldChg>
      <pc:sldChg chg="modSp">
        <pc:chgData name="Sharma Computer Academy" userId="08476b32c11f4418" providerId="LiveId" clId="{92A9B516-B12A-4937-8892-A16BCC4EF6D6}" dt="2022-02-20T16:02:42.395" v="51" actId="14826"/>
        <pc:sldMkLst>
          <pc:docMk/>
          <pc:sldMk cId="1662981127" sldId="480"/>
        </pc:sldMkLst>
        <pc:picChg chg="mod">
          <ac:chgData name="Sharma Computer Academy" userId="08476b32c11f4418" providerId="LiveId" clId="{92A9B516-B12A-4937-8892-A16BCC4EF6D6}" dt="2022-02-20T16:02:42.395" v="51" actId="14826"/>
          <ac:picMkLst>
            <pc:docMk/>
            <pc:sldMk cId="1662981127" sldId="480"/>
            <ac:picMk id="8" creationId="{4B517295-1B65-4E01-A470-9FBCB1E525CE}"/>
          </ac:picMkLst>
        </pc:picChg>
      </pc:sldChg>
      <pc:sldChg chg="modSp">
        <pc:chgData name="Sharma Computer Academy" userId="08476b32c11f4418" providerId="LiveId" clId="{92A9B516-B12A-4937-8892-A16BCC4EF6D6}" dt="2022-02-20T16:02:58.796" v="55" actId="14826"/>
        <pc:sldMkLst>
          <pc:docMk/>
          <pc:sldMk cId="4147944951" sldId="481"/>
        </pc:sldMkLst>
        <pc:picChg chg="mod">
          <ac:chgData name="Sharma Computer Academy" userId="08476b32c11f4418" providerId="LiveId" clId="{92A9B516-B12A-4937-8892-A16BCC4EF6D6}" dt="2022-02-20T16:02:58.796" v="55" actId="14826"/>
          <ac:picMkLst>
            <pc:docMk/>
            <pc:sldMk cId="4147944951" sldId="481"/>
            <ac:picMk id="8" creationId="{4B517295-1B65-4E01-A470-9FBCB1E525CE}"/>
          </ac:picMkLst>
        </pc:picChg>
      </pc:sldChg>
      <pc:sldChg chg="modSp mod">
        <pc:chgData name="Sharma Computer Academy" userId="08476b32c11f4418" providerId="LiveId" clId="{92A9B516-B12A-4937-8892-A16BCC4EF6D6}" dt="2022-02-20T16:02:50.587" v="53" actId="14826"/>
        <pc:sldMkLst>
          <pc:docMk/>
          <pc:sldMk cId="988234192" sldId="482"/>
        </pc:sldMkLst>
        <pc:graphicFrameChg chg="modGraphic">
          <ac:chgData name="Sharma Computer Academy" userId="08476b32c11f4418" providerId="LiveId" clId="{92A9B516-B12A-4937-8892-A16BCC4EF6D6}" dt="2022-02-16T06:13:09.135" v="38" actId="14734"/>
          <ac:graphicFrameMkLst>
            <pc:docMk/>
            <pc:sldMk cId="988234192" sldId="482"/>
            <ac:graphicFrameMk id="3" creationId="{D9D24607-711E-42C6-9712-E2A779D114B8}"/>
          </ac:graphicFrameMkLst>
        </pc:graphicFrameChg>
        <pc:picChg chg="mod">
          <ac:chgData name="Sharma Computer Academy" userId="08476b32c11f4418" providerId="LiveId" clId="{92A9B516-B12A-4937-8892-A16BCC4EF6D6}" dt="2022-02-20T16:02:50.587" v="53" actId="14826"/>
          <ac:picMkLst>
            <pc:docMk/>
            <pc:sldMk cId="988234192" sldId="482"/>
            <ac:picMk id="8" creationId="{4B517295-1B65-4E01-A470-9FBCB1E525CE}"/>
          </ac:picMkLst>
        </pc:picChg>
      </pc:sldChg>
    </pc:docChg>
  </pc:docChgLst>
  <pc:docChgLst>
    <pc:chgData name="Sharma Computer Academy" userId="08476b32c11f4418" providerId="LiveId" clId="{A890995E-3D3A-4E80-9085-717C71373C0D}"/>
    <pc:docChg chg="undo custSel addSld modSld">
      <pc:chgData name="Sharma Computer Academy" userId="08476b32c11f4418" providerId="LiveId" clId="{A890995E-3D3A-4E80-9085-717C71373C0D}" dt="2021-07-24T21:22:21.154" v="78" actId="113"/>
      <pc:docMkLst>
        <pc:docMk/>
      </pc:docMkLst>
      <pc:sldChg chg="addSp modSp add mod">
        <pc:chgData name="Sharma Computer Academy" userId="08476b32c11f4418" providerId="LiveId" clId="{A890995E-3D3A-4E80-9085-717C71373C0D}" dt="2021-07-24T21:22:21.154" v="78" actId="113"/>
        <pc:sldMkLst>
          <pc:docMk/>
          <pc:sldMk cId="988234192" sldId="482"/>
        </pc:sldMkLst>
        <pc:spChg chg="mod">
          <ac:chgData name="Sharma Computer Academy" userId="08476b32c11f4418" providerId="LiveId" clId="{A890995E-3D3A-4E80-9085-717C71373C0D}" dt="2021-07-24T21:21:34.593" v="59" actId="1076"/>
          <ac:spMkLst>
            <pc:docMk/>
            <pc:sldMk cId="988234192" sldId="482"/>
            <ac:spMk id="7" creationId="{8165C9EC-D972-466A-807E-59E641D456A4}"/>
          </ac:spMkLst>
        </pc:spChg>
        <pc:spChg chg="add mod">
          <ac:chgData name="Sharma Computer Academy" userId="08476b32c11f4418" providerId="LiveId" clId="{A890995E-3D3A-4E80-9085-717C71373C0D}" dt="2021-07-24T21:22:21.154" v="78" actId="113"/>
          <ac:spMkLst>
            <pc:docMk/>
            <pc:sldMk cId="988234192" sldId="482"/>
            <ac:spMk id="9" creationId="{E9B8BF7B-DEF2-4343-AE17-DE7EB7B1A4A2}"/>
          </ac:spMkLst>
        </pc:spChg>
        <pc:graphicFrameChg chg="add mod modGraphic">
          <ac:chgData name="Sharma Computer Academy" userId="08476b32c11f4418" providerId="LiveId" clId="{A890995E-3D3A-4E80-9085-717C71373C0D}" dt="2021-07-24T21:22:08.818" v="77" actId="1036"/>
          <ac:graphicFrameMkLst>
            <pc:docMk/>
            <pc:sldMk cId="988234192" sldId="482"/>
            <ac:graphicFrameMk id="3" creationId="{D9D24607-711E-42C6-9712-E2A779D114B8}"/>
          </ac:graphicFrameMkLst>
        </pc:graphicFrameChg>
      </pc:sldChg>
    </pc:docChg>
  </pc:docChgLst>
  <pc:docChgLst>
    <pc:chgData name="Sharma Computer Academy" userId="08476b32c11f4418" providerId="LiveId" clId="{E2DC1812-1982-4E30-A232-65054E9BED83}"/>
    <pc:docChg chg="undo custSel addSld delSld modSld">
      <pc:chgData name="Sharma Computer Academy" userId="08476b32c11f4418" providerId="LiveId" clId="{E2DC1812-1982-4E30-A232-65054E9BED83}" dt="2020-11-22T22:40:34.040" v="760" actId="47"/>
      <pc:docMkLst>
        <pc:docMk/>
      </pc:docMkLst>
      <pc:sldChg chg="modSp mod">
        <pc:chgData name="Sharma Computer Academy" userId="08476b32c11f4418" providerId="LiveId" clId="{E2DC1812-1982-4E30-A232-65054E9BED83}" dt="2020-11-22T19:59:00.747" v="1" actId="20577"/>
        <pc:sldMkLst>
          <pc:docMk/>
          <pc:sldMk cId="0" sldId="257"/>
        </pc:sldMkLst>
        <pc:spChg chg="mod">
          <ac:chgData name="Sharma Computer Academy" userId="08476b32c11f4418" providerId="LiveId" clId="{E2DC1812-1982-4E30-A232-65054E9BED83}" dt="2020-11-22T19:59:00.747" v="1" actId="20577"/>
          <ac:spMkLst>
            <pc:docMk/>
            <pc:sldMk cId="0" sldId="257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E2DC1812-1982-4E30-A232-65054E9BED83}" dt="2020-11-22T22:40:15.221" v="759" actId="20577"/>
        <pc:sldMkLst>
          <pc:docMk/>
          <pc:sldMk cId="0" sldId="258"/>
        </pc:sldMkLst>
        <pc:spChg chg="mod">
          <ac:chgData name="Sharma Computer Academy" userId="08476b32c11f4418" providerId="LiveId" clId="{E2DC1812-1982-4E30-A232-65054E9BED83}" dt="2020-11-22T22:40:15.221" v="759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DC1812-1982-4E30-A232-65054E9BED83}" dt="2020-11-22T20:04:14.032" v="328" actId="113"/>
        <pc:sldMkLst>
          <pc:docMk/>
          <pc:sldMk cId="3277023943" sldId="431"/>
        </pc:sldMkLst>
        <pc:spChg chg="mod">
          <ac:chgData name="Sharma Computer Academy" userId="08476b32c11f4418" providerId="LiveId" clId="{E2DC1812-1982-4E30-A232-65054E9BED83}" dt="2020-11-22T19:59:16.158" v="18" actId="20577"/>
          <ac:spMkLst>
            <pc:docMk/>
            <pc:sldMk cId="3277023943" sldId="431"/>
            <ac:spMk id="2" creationId="{00000000-0000-0000-0000-000000000000}"/>
          </ac:spMkLst>
        </pc:spChg>
        <pc:spChg chg="mod">
          <ac:chgData name="Sharma Computer Academy" userId="08476b32c11f4418" providerId="LiveId" clId="{E2DC1812-1982-4E30-A232-65054E9BED83}" dt="2020-11-22T20:04:14.032" v="328" actId="113"/>
          <ac:spMkLst>
            <pc:docMk/>
            <pc:sldMk cId="3277023943" sldId="431"/>
            <ac:spMk id="7" creationId="{8165C9EC-D972-466A-807E-59E641D456A4}"/>
          </ac:spMkLst>
        </pc:spChg>
      </pc:sldChg>
      <pc:sldChg chg="del">
        <pc:chgData name="Sharma Computer Academy" userId="08476b32c11f4418" providerId="LiveId" clId="{E2DC1812-1982-4E30-A232-65054E9BED83}" dt="2020-11-22T22:39:00.848" v="691" actId="47"/>
        <pc:sldMkLst>
          <pc:docMk/>
          <pc:sldMk cId="2296696400" sldId="457"/>
        </pc:sldMkLst>
      </pc:sldChg>
      <pc:sldChg chg="modSp mod">
        <pc:chgData name="Sharma Computer Academy" userId="08476b32c11f4418" providerId="LiveId" clId="{E2DC1812-1982-4E30-A232-65054E9BED83}" dt="2020-11-22T22:18:38.723" v="465" actId="20577"/>
        <pc:sldMkLst>
          <pc:docMk/>
          <pc:sldMk cId="3459598582" sldId="458"/>
        </pc:sldMkLst>
        <pc:spChg chg="mod">
          <ac:chgData name="Sharma Computer Academy" userId="08476b32c11f4418" providerId="LiveId" clId="{E2DC1812-1982-4E30-A232-65054E9BED83}" dt="2020-11-22T22:17:35.650" v="452" actId="20577"/>
          <ac:spMkLst>
            <pc:docMk/>
            <pc:sldMk cId="3459598582" sldId="458"/>
            <ac:spMk id="2" creationId="{00000000-0000-0000-0000-000000000000}"/>
          </ac:spMkLst>
        </pc:spChg>
        <pc:spChg chg="mod">
          <ac:chgData name="Sharma Computer Academy" userId="08476b32c11f4418" providerId="LiveId" clId="{E2DC1812-1982-4E30-A232-65054E9BED83}" dt="2020-11-22T22:18:38.723" v="465" actId="20577"/>
          <ac:spMkLst>
            <pc:docMk/>
            <pc:sldMk cId="3459598582" sldId="458"/>
            <ac:spMk id="7" creationId="{8165C9EC-D972-466A-807E-59E641D456A4}"/>
          </ac:spMkLst>
        </pc:spChg>
      </pc:sldChg>
      <pc:sldChg chg="del">
        <pc:chgData name="Sharma Computer Academy" userId="08476b32c11f4418" providerId="LiveId" clId="{E2DC1812-1982-4E30-A232-65054E9BED83}" dt="2020-11-22T22:39:00.848" v="691" actId="47"/>
        <pc:sldMkLst>
          <pc:docMk/>
          <pc:sldMk cId="287273971" sldId="459"/>
        </pc:sldMkLst>
      </pc:sldChg>
      <pc:sldChg chg="del">
        <pc:chgData name="Sharma Computer Academy" userId="08476b32c11f4418" providerId="LiveId" clId="{E2DC1812-1982-4E30-A232-65054E9BED83}" dt="2020-11-22T22:39:00.848" v="691" actId="47"/>
        <pc:sldMkLst>
          <pc:docMk/>
          <pc:sldMk cId="1565596304" sldId="460"/>
        </pc:sldMkLst>
      </pc:sldChg>
      <pc:sldChg chg="del">
        <pc:chgData name="Sharma Computer Academy" userId="08476b32c11f4418" providerId="LiveId" clId="{E2DC1812-1982-4E30-A232-65054E9BED83}" dt="2020-11-22T22:39:00.848" v="691" actId="47"/>
        <pc:sldMkLst>
          <pc:docMk/>
          <pc:sldMk cId="3947655394" sldId="461"/>
        </pc:sldMkLst>
      </pc:sldChg>
      <pc:sldChg chg="del">
        <pc:chgData name="Sharma Computer Academy" userId="08476b32c11f4418" providerId="LiveId" clId="{E2DC1812-1982-4E30-A232-65054E9BED83}" dt="2020-11-22T22:39:00.848" v="691" actId="47"/>
        <pc:sldMkLst>
          <pc:docMk/>
          <pc:sldMk cId="3437022732" sldId="462"/>
        </pc:sldMkLst>
      </pc:sldChg>
      <pc:sldChg chg="del">
        <pc:chgData name="Sharma Computer Academy" userId="08476b32c11f4418" providerId="LiveId" clId="{E2DC1812-1982-4E30-A232-65054E9BED83}" dt="2020-11-22T22:39:00.848" v="691" actId="47"/>
        <pc:sldMkLst>
          <pc:docMk/>
          <pc:sldMk cId="294722007" sldId="463"/>
        </pc:sldMkLst>
      </pc:sldChg>
      <pc:sldChg chg="del">
        <pc:chgData name="Sharma Computer Academy" userId="08476b32c11f4418" providerId="LiveId" clId="{E2DC1812-1982-4E30-A232-65054E9BED83}" dt="2020-11-22T22:39:00.848" v="691" actId="47"/>
        <pc:sldMkLst>
          <pc:docMk/>
          <pc:sldMk cId="2179579025" sldId="464"/>
        </pc:sldMkLst>
      </pc:sldChg>
      <pc:sldChg chg="del">
        <pc:chgData name="Sharma Computer Academy" userId="08476b32c11f4418" providerId="LiveId" clId="{E2DC1812-1982-4E30-A232-65054E9BED83}" dt="2020-11-22T22:39:00.848" v="691" actId="47"/>
        <pc:sldMkLst>
          <pc:docMk/>
          <pc:sldMk cId="3740232041" sldId="465"/>
        </pc:sldMkLst>
      </pc:sldChg>
      <pc:sldChg chg="del">
        <pc:chgData name="Sharma Computer Academy" userId="08476b32c11f4418" providerId="LiveId" clId="{E2DC1812-1982-4E30-A232-65054E9BED83}" dt="2020-11-22T22:39:00.848" v="691" actId="47"/>
        <pc:sldMkLst>
          <pc:docMk/>
          <pc:sldMk cId="1277090574" sldId="466"/>
        </pc:sldMkLst>
      </pc:sldChg>
      <pc:sldChg chg="del">
        <pc:chgData name="Sharma Computer Academy" userId="08476b32c11f4418" providerId="LiveId" clId="{E2DC1812-1982-4E30-A232-65054E9BED83}" dt="2020-11-22T22:39:00.848" v="691" actId="47"/>
        <pc:sldMkLst>
          <pc:docMk/>
          <pc:sldMk cId="2040357736" sldId="467"/>
        </pc:sldMkLst>
      </pc:sldChg>
      <pc:sldChg chg="del">
        <pc:chgData name="Sharma Computer Academy" userId="08476b32c11f4418" providerId="LiveId" clId="{E2DC1812-1982-4E30-A232-65054E9BED83}" dt="2020-11-22T22:39:00.848" v="691" actId="47"/>
        <pc:sldMkLst>
          <pc:docMk/>
          <pc:sldMk cId="3268077932" sldId="468"/>
        </pc:sldMkLst>
      </pc:sldChg>
      <pc:sldChg chg="del">
        <pc:chgData name="Sharma Computer Academy" userId="08476b32c11f4418" providerId="LiveId" clId="{E2DC1812-1982-4E30-A232-65054E9BED83}" dt="2020-11-22T22:39:00.848" v="691" actId="47"/>
        <pc:sldMkLst>
          <pc:docMk/>
          <pc:sldMk cId="2692679678" sldId="469"/>
        </pc:sldMkLst>
      </pc:sldChg>
      <pc:sldChg chg="del">
        <pc:chgData name="Sharma Computer Academy" userId="08476b32c11f4418" providerId="LiveId" clId="{E2DC1812-1982-4E30-A232-65054E9BED83}" dt="2020-11-22T22:39:00.848" v="691" actId="47"/>
        <pc:sldMkLst>
          <pc:docMk/>
          <pc:sldMk cId="768126928" sldId="470"/>
        </pc:sldMkLst>
      </pc:sldChg>
      <pc:sldChg chg="del">
        <pc:chgData name="Sharma Computer Academy" userId="08476b32c11f4418" providerId="LiveId" clId="{E2DC1812-1982-4E30-A232-65054E9BED83}" dt="2020-11-22T22:39:00.848" v="691" actId="47"/>
        <pc:sldMkLst>
          <pc:docMk/>
          <pc:sldMk cId="1573215081" sldId="471"/>
        </pc:sldMkLst>
      </pc:sldChg>
      <pc:sldChg chg="del">
        <pc:chgData name="Sharma Computer Academy" userId="08476b32c11f4418" providerId="LiveId" clId="{E2DC1812-1982-4E30-A232-65054E9BED83}" dt="2020-11-22T22:39:00.848" v="691" actId="47"/>
        <pc:sldMkLst>
          <pc:docMk/>
          <pc:sldMk cId="1270820359" sldId="472"/>
        </pc:sldMkLst>
      </pc:sldChg>
      <pc:sldChg chg="del">
        <pc:chgData name="Sharma Computer Academy" userId="08476b32c11f4418" providerId="LiveId" clId="{E2DC1812-1982-4E30-A232-65054E9BED83}" dt="2020-11-22T22:39:00.848" v="691" actId="47"/>
        <pc:sldMkLst>
          <pc:docMk/>
          <pc:sldMk cId="322253210" sldId="473"/>
        </pc:sldMkLst>
      </pc:sldChg>
      <pc:sldChg chg="modSp add mod">
        <pc:chgData name="Sharma Computer Academy" userId="08476b32c11f4418" providerId="LiveId" clId="{E2DC1812-1982-4E30-A232-65054E9BED83}" dt="2020-11-22T20:06:29.066" v="355" actId="20577"/>
        <pc:sldMkLst>
          <pc:docMk/>
          <pc:sldMk cId="410284645" sldId="474"/>
        </pc:sldMkLst>
        <pc:spChg chg="mod">
          <ac:chgData name="Sharma Computer Academy" userId="08476b32c11f4418" providerId="LiveId" clId="{E2DC1812-1982-4E30-A232-65054E9BED83}" dt="2020-11-22T20:05:42.251" v="349" actId="20577"/>
          <ac:spMkLst>
            <pc:docMk/>
            <pc:sldMk cId="410284645" sldId="474"/>
            <ac:spMk id="2" creationId="{00000000-0000-0000-0000-000000000000}"/>
          </ac:spMkLst>
        </pc:spChg>
        <pc:spChg chg="mod">
          <ac:chgData name="Sharma Computer Academy" userId="08476b32c11f4418" providerId="LiveId" clId="{E2DC1812-1982-4E30-A232-65054E9BED83}" dt="2020-11-22T20:06:29.066" v="355" actId="20577"/>
          <ac:spMkLst>
            <pc:docMk/>
            <pc:sldMk cId="410284645" sldId="474"/>
            <ac:spMk id="7" creationId="{8165C9EC-D972-466A-807E-59E641D456A4}"/>
          </ac:spMkLst>
        </pc:spChg>
      </pc:sldChg>
      <pc:sldChg chg="addSp modSp add mod">
        <pc:chgData name="Sharma Computer Academy" userId="08476b32c11f4418" providerId="LiveId" clId="{E2DC1812-1982-4E30-A232-65054E9BED83}" dt="2020-11-22T20:09:10.494" v="387" actId="20577"/>
        <pc:sldMkLst>
          <pc:docMk/>
          <pc:sldMk cId="3492973676" sldId="475"/>
        </pc:sldMkLst>
        <pc:spChg chg="mod">
          <ac:chgData name="Sharma Computer Academy" userId="08476b32c11f4418" providerId="LiveId" clId="{E2DC1812-1982-4E30-A232-65054E9BED83}" dt="2020-11-22T20:07:55.048" v="382" actId="20577"/>
          <ac:spMkLst>
            <pc:docMk/>
            <pc:sldMk cId="3492973676" sldId="475"/>
            <ac:spMk id="2" creationId="{00000000-0000-0000-0000-000000000000}"/>
          </ac:spMkLst>
        </pc:spChg>
        <pc:spChg chg="mod">
          <ac:chgData name="Sharma Computer Academy" userId="08476b32c11f4418" providerId="LiveId" clId="{E2DC1812-1982-4E30-A232-65054E9BED83}" dt="2020-11-22T20:09:10.494" v="387" actId="20577"/>
          <ac:spMkLst>
            <pc:docMk/>
            <pc:sldMk cId="3492973676" sldId="475"/>
            <ac:spMk id="7" creationId="{8165C9EC-D972-466A-807E-59E641D456A4}"/>
          </ac:spMkLst>
        </pc:spChg>
        <pc:picChg chg="add mod">
          <ac:chgData name="Sharma Computer Academy" userId="08476b32c11f4418" providerId="LiveId" clId="{E2DC1812-1982-4E30-A232-65054E9BED83}" dt="2020-11-22T20:09:04.996" v="385" actId="1076"/>
          <ac:picMkLst>
            <pc:docMk/>
            <pc:sldMk cId="3492973676" sldId="475"/>
            <ac:picMk id="4" creationId="{04761282-1999-450B-ACCF-46EEB80D30C1}"/>
          </ac:picMkLst>
        </pc:picChg>
      </pc:sldChg>
      <pc:sldChg chg="addSp delSp modSp add mod">
        <pc:chgData name="Sharma Computer Academy" userId="08476b32c11f4418" providerId="LiveId" clId="{E2DC1812-1982-4E30-A232-65054E9BED83}" dt="2020-11-22T20:10:21.643" v="401" actId="113"/>
        <pc:sldMkLst>
          <pc:docMk/>
          <pc:sldMk cId="1119795636" sldId="476"/>
        </pc:sldMkLst>
        <pc:spChg chg="add del">
          <ac:chgData name="Sharma Computer Academy" userId="08476b32c11f4418" providerId="LiveId" clId="{E2DC1812-1982-4E30-A232-65054E9BED83}" dt="2020-11-22T20:09:40.585" v="390"/>
          <ac:spMkLst>
            <pc:docMk/>
            <pc:sldMk cId="1119795636" sldId="476"/>
            <ac:spMk id="3" creationId="{7D555C5D-70A3-4D0E-9543-2CA08083A6A7}"/>
          </ac:spMkLst>
        </pc:spChg>
        <pc:spChg chg="mod">
          <ac:chgData name="Sharma Computer Academy" userId="08476b32c11f4418" providerId="LiveId" clId="{E2DC1812-1982-4E30-A232-65054E9BED83}" dt="2020-11-22T20:10:21.643" v="401" actId="113"/>
          <ac:spMkLst>
            <pc:docMk/>
            <pc:sldMk cId="1119795636" sldId="476"/>
            <ac:spMk id="7" creationId="{8165C9EC-D972-466A-807E-59E641D456A4}"/>
          </ac:spMkLst>
        </pc:spChg>
        <pc:picChg chg="del">
          <ac:chgData name="Sharma Computer Academy" userId="08476b32c11f4418" providerId="LiveId" clId="{E2DC1812-1982-4E30-A232-65054E9BED83}" dt="2020-11-22T20:09:58.892" v="392" actId="478"/>
          <ac:picMkLst>
            <pc:docMk/>
            <pc:sldMk cId="1119795636" sldId="476"/>
            <ac:picMk id="4" creationId="{04761282-1999-450B-ACCF-46EEB80D30C1}"/>
          </ac:picMkLst>
        </pc:picChg>
      </pc:sldChg>
      <pc:sldChg chg="modSp mod">
        <pc:chgData name="Sharma Computer Academy" userId="08476b32c11f4418" providerId="LiveId" clId="{E2DC1812-1982-4E30-A232-65054E9BED83}" dt="2020-11-22T20:12:04.823" v="411" actId="14826"/>
        <pc:sldMkLst>
          <pc:docMk/>
          <pc:sldMk cId="2050253932" sldId="477"/>
        </pc:sldMkLst>
        <pc:spChg chg="mod">
          <ac:chgData name="Sharma Computer Academy" userId="08476b32c11f4418" providerId="LiveId" clId="{E2DC1812-1982-4E30-A232-65054E9BED83}" dt="2020-11-22T20:10:55.180" v="407" actId="20577"/>
          <ac:spMkLst>
            <pc:docMk/>
            <pc:sldMk cId="2050253932" sldId="477"/>
            <ac:spMk id="2" creationId="{00000000-0000-0000-0000-000000000000}"/>
          </ac:spMkLst>
        </pc:spChg>
        <pc:spChg chg="mod">
          <ac:chgData name="Sharma Computer Academy" userId="08476b32c11f4418" providerId="LiveId" clId="{E2DC1812-1982-4E30-A232-65054E9BED83}" dt="2020-11-22T20:11:21.987" v="410" actId="6549"/>
          <ac:spMkLst>
            <pc:docMk/>
            <pc:sldMk cId="2050253932" sldId="477"/>
            <ac:spMk id="7" creationId="{8165C9EC-D972-466A-807E-59E641D456A4}"/>
          </ac:spMkLst>
        </pc:spChg>
        <pc:picChg chg="mod">
          <ac:chgData name="Sharma Computer Academy" userId="08476b32c11f4418" providerId="LiveId" clId="{E2DC1812-1982-4E30-A232-65054E9BED83}" dt="2020-11-22T20:12:04.823" v="411" actId="14826"/>
          <ac:picMkLst>
            <pc:docMk/>
            <pc:sldMk cId="2050253932" sldId="477"/>
            <ac:picMk id="4" creationId="{04761282-1999-450B-ACCF-46EEB80D30C1}"/>
          </ac:picMkLst>
        </pc:picChg>
      </pc:sldChg>
      <pc:sldChg chg="del">
        <pc:chgData name="Sharma Computer Academy" userId="08476b32c11f4418" providerId="LiveId" clId="{E2DC1812-1982-4E30-A232-65054E9BED83}" dt="2020-11-22T22:40:34.040" v="760" actId="47"/>
        <pc:sldMkLst>
          <pc:docMk/>
          <pc:sldMk cId="1291235816" sldId="478"/>
        </pc:sldMkLst>
      </pc:sldChg>
      <pc:sldChg chg="modSp mod">
        <pc:chgData name="Sharma Computer Academy" userId="08476b32c11f4418" providerId="LiveId" clId="{E2DC1812-1982-4E30-A232-65054E9BED83}" dt="2020-11-22T20:13:00.415" v="427" actId="20577"/>
        <pc:sldMkLst>
          <pc:docMk/>
          <pc:sldMk cId="515122477" sldId="479"/>
        </pc:sldMkLst>
        <pc:spChg chg="mod">
          <ac:chgData name="Sharma Computer Academy" userId="08476b32c11f4418" providerId="LiveId" clId="{E2DC1812-1982-4E30-A232-65054E9BED83}" dt="2020-11-22T20:12:21.880" v="417" actId="20577"/>
          <ac:spMkLst>
            <pc:docMk/>
            <pc:sldMk cId="515122477" sldId="479"/>
            <ac:spMk id="2" creationId="{00000000-0000-0000-0000-000000000000}"/>
          </ac:spMkLst>
        </pc:spChg>
        <pc:spChg chg="mod">
          <ac:chgData name="Sharma Computer Academy" userId="08476b32c11f4418" providerId="LiveId" clId="{E2DC1812-1982-4E30-A232-65054E9BED83}" dt="2020-11-22T20:13:00.415" v="427" actId="20577"/>
          <ac:spMkLst>
            <pc:docMk/>
            <pc:sldMk cId="515122477" sldId="479"/>
            <ac:spMk id="7" creationId="{8165C9EC-D972-466A-807E-59E641D456A4}"/>
          </ac:spMkLst>
        </pc:spChg>
      </pc:sldChg>
      <pc:sldChg chg="modSp add mod">
        <pc:chgData name="Sharma Computer Academy" userId="08476b32c11f4418" providerId="LiveId" clId="{E2DC1812-1982-4E30-A232-65054E9BED83}" dt="2020-11-22T22:20:36.002" v="473" actId="20577"/>
        <pc:sldMkLst>
          <pc:docMk/>
          <pc:sldMk cId="1541851959" sldId="480"/>
        </pc:sldMkLst>
        <pc:spChg chg="mod">
          <ac:chgData name="Sharma Computer Academy" userId="08476b32c11f4418" providerId="LiveId" clId="{E2DC1812-1982-4E30-A232-65054E9BED83}" dt="2020-11-22T22:20:36.002" v="473" actId="20577"/>
          <ac:spMkLst>
            <pc:docMk/>
            <pc:sldMk cId="1541851959" sldId="480"/>
            <ac:spMk id="7" creationId="{8165C9EC-D972-466A-807E-59E641D456A4}"/>
          </ac:spMkLst>
        </pc:spChg>
      </pc:sldChg>
      <pc:sldChg chg="modSp add mod">
        <pc:chgData name="Sharma Computer Academy" userId="08476b32c11f4418" providerId="LiveId" clId="{E2DC1812-1982-4E30-A232-65054E9BED83}" dt="2020-11-22T22:21:16.197" v="493" actId="20577"/>
        <pc:sldMkLst>
          <pc:docMk/>
          <pc:sldMk cId="4219050739" sldId="481"/>
        </pc:sldMkLst>
        <pc:spChg chg="mod">
          <ac:chgData name="Sharma Computer Academy" userId="08476b32c11f4418" providerId="LiveId" clId="{E2DC1812-1982-4E30-A232-65054E9BED83}" dt="2020-11-22T22:21:16.197" v="493" actId="20577"/>
          <ac:spMkLst>
            <pc:docMk/>
            <pc:sldMk cId="4219050739" sldId="481"/>
            <ac:spMk id="7" creationId="{8165C9EC-D972-466A-807E-59E641D456A4}"/>
          </ac:spMkLst>
        </pc:spChg>
      </pc:sldChg>
      <pc:sldChg chg="addSp delSp modSp add del mod">
        <pc:chgData name="Sharma Computer Academy" userId="08476b32c11f4418" providerId="LiveId" clId="{E2DC1812-1982-4E30-A232-65054E9BED83}" dt="2020-11-22T22:29:53.942" v="509" actId="47"/>
        <pc:sldMkLst>
          <pc:docMk/>
          <pc:sldMk cId="1575656488" sldId="482"/>
        </pc:sldMkLst>
        <pc:spChg chg="del mod">
          <ac:chgData name="Sharma Computer Academy" userId="08476b32c11f4418" providerId="LiveId" clId="{E2DC1812-1982-4E30-A232-65054E9BED83}" dt="2020-11-22T22:21:44.627" v="497"/>
          <ac:spMkLst>
            <pc:docMk/>
            <pc:sldMk cId="1575656488" sldId="482"/>
            <ac:spMk id="7" creationId="{8165C9EC-D972-466A-807E-59E641D456A4}"/>
          </ac:spMkLst>
        </pc:spChg>
        <pc:picChg chg="add mod">
          <ac:chgData name="Sharma Computer Academy" userId="08476b32c11f4418" providerId="LiveId" clId="{E2DC1812-1982-4E30-A232-65054E9BED83}" dt="2020-11-22T22:21:58.264" v="501" actId="14100"/>
          <ac:picMkLst>
            <pc:docMk/>
            <pc:sldMk cId="1575656488" sldId="482"/>
            <ac:picMk id="8" creationId="{85B6E6BF-71DB-4177-B063-8EA7CA2311BF}"/>
          </ac:picMkLst>
        </pc:picChg>
      </pc:sldChg>
      <pc:sldChg chg="modSp add mod">
        <pc:chgData name="Sharma Computer Academy" userId="08476b32c11f4418" providerId="LiveId" clId="{E2DC1812-1982-4E30-A232-65054E9BED83}" dt="2020-11-22T22:29:49.888" v="508" actId="14100"/>
        <pc:sldMkLst>
          <pc:docMk/>
          <pc:sldMk cId="2315111147" sldId="483"/>
        </pc:sldMkLst>
        <pc:picChg chg="mod">
          <ac:chgData name="Sharma Computer Academy" userId="08476b32c11f4418" providerId="LiveId" clId="{E2DC1812-1982-4E30-A232-65054E9BED83}" dt="2020-11-22T22:29:49.888" v="508" actId="14100"/>
          <ac:picMkLst>
            <pc:docMk/>
            <pc:sldMk cId="2315111147" sldId="483"/>
            <ac:picMk id="8" creationId="{85B6E6BF-71DB-4177-B063-8EA7CA2311BF}"/>
          </ac:picMkLst>
        </pc:picChg>
      </pc:sldChg>
      <pc:sldChg chg="modSp mod">
        <pc:chgData name="Sharma Computer Academy" userId="08476b32c11f4418" providerId="LiveId" clId="{E2DC1812-1982-4E30-A232-65054E9BED83}" dt="2020-11-22T22:31:00.098" v="544" actId="6549"/>
        <pc:sldMkLst>
          <pc:docMk/>
          <pc:sldMk cId="2101357873" sldId="484"/>
        </pc:sldMkLst>
        <pc:spChg chg="mod">
          <ac:chgData name="Sharma Computer Academy" userId="08476b32c11f4418" providerId="LiveId" clId="{E2DC1812-1982-4E30-A232-65054E9BED83}" dt="2020-11-22T22:30:38.476" v="531" actId="20577"/>
          <ac:spMkLst>
            <pc:docMk/>
            <pc:sldMk cId="2101357873" sldId="484"/>
            <ac:spMk id="2" creationId="{00000000-0000-0000-0000-000000000000}"/>
          </ac:spMkLst>
        </pc:spChg>
        <pc:spChg chg="mod">
          <ac:chgData name="Sharma Computer Academy" userId="08476b32c11f4418" providerId="LiveId" clId="{E2DC1812-1982-4E30-A232-65054E9BED83}" dt="2020-11-22T22:31:00.098" v="544" actId="6549"/>
          <ac:spMkLst>
            <pc:docMk/>
            <pc:sldMk cId="2101357873" sldId="484"/>
            <ac:spMk id="7" creationId="{8165C9EC-D972-466A-807E-59E641D456A4}"/>
          </ac:spMkLst>
        </pc:spChg>
      </pc:sldChg>
      <pc:sldChg chg="addSp modSp add mod">
        <pc:chgData name="Sharma Computer Academy" userId="08476b32c11f4418" providerId="LiveId" clId="{E2DC1812-1982-4E30-A232-65054E9BED83}" dt="2020-11-22T22:34:32.551" v="626" actId="1036"/>
        <pc:sldMkLst>
          <pc:docMk/>
          <pc:sldMk cId="3700037462" sldId="485"/>
        </pc:sldMkLst>
        <pc:spChg chg="mod">
          <ac:chgData name="Sharma Computer Academy" userId="08476b32c11f4418" providerId="LiveId" clId="{E2DC1812-1982-4E30-A232-65054E9BED83}" dt="2020-11-22T22:34:28.124" v="622" actId="20577"/>
          <ac:spMkLst>
            <pc:docMk/>
            <pc:sldMk cId="3700037462" sldId="485"/>
            <ac:spMk id="7" creationId="{8165C9EC-D972-466A-807E-59E641D456A4}"/>
          </ac:spMkLst>
        </pc:spChg>
        <pc:graphicFrameChg chg="add mod modGraphic">
          <ac:chgData name="Sharma Computer Academy" userId="08476b32c11f4418" providerId="LiveId" clId="{E2DC1812-1982-4E30-A232-65054E9BED83}" dt="2020-11-22T22:34:32.551" v="626" actId="1036"/>
          <ac:graphicFrameMkLst>
            <pc:docMk/>
            <pc:sldMk cId="3700037462" sldId="485"/>
            <ac:graphicFrameMk id="3" creationId="{ABB368F8-2E29-44C8-92AE-091ECF94157C}"/>
          </ac:graphicFrameMkLst>
        </pc:graphicFrameChg>
      </pc:sldChg>
      <pc:sldChg chg="delSp modSp add mod">
        <pc:chgData name="Sharma Computer Academy" userId="08476b32c11f4418" providerId="LiveId" clId="{E2DC1812-1982-4E30-A232-65054E9BED83}" dt="2020-11-22T22:35:24.051" v="644" actId="113"/>
        <pc:sldMkLst>
          <pc:docMk/>
          <pc:sldMk cId="87379328" sldId="486"/>
        </pc:sldMkLst>
        <pc:spChg chg="mod">
          <ac:chgData name="Sharma Computer Academy" userId="08476b32c11f4418" providerId="LiveId" clId="{E2DC1812-1982-4E30-A232-65054E9BED83}" dt="2020-11-22T22:34:12.293" v="614" actId="20577"/>
          <ac:spMkLst>
            <pc:docMk/>
            <pc:sldMk cId="87379328" sldId="486"/>
            <ac:spMk id="2" creationId="{00000000-0000-0000-0000-000000000000}"/>
          </ac:spMkLst>
        </pc:spChg>
        <pc:spChg chg="mod">
          <ac:chgData name="Sharma Computer Academy" userId="08476b32c11f4418" providerId="LiveId" clId="{E2DC1812-1982-4E30-A232-65054E9BED83}" dt="2020-11-22T22:35:24.051" v="644" actId="113"/>
          <ac:spMkLst>
            <pc:docMk/>
            <pc:sldMk cId="87379328" sldId="486"/>
            <ac:spMk id="7" creationId="{8165C9EC-D972-466A-807E-59E641D456A4}"/>
          </ac:spMkLst>
        </pc:spChg>
        <pc:graphicFrameChg chg="del">
          <ac:chgData name="Sharma Computer Academy" userId="08476b32c11f4418" providerId="LiveId" clId="{E2DC1812-1982-4E30-A232-65054E9BED83}" dt="2020-11-22T22:34:15.830" v="615" actId="478"/>
          <ac:graphicFrameMkLst>
            <pc:docMk/>
            <pc:sldMk cId="87379328" sldId="486"/>
            <ac:graphicFrameMk id="3" creationId="{ABB368F8-2E29-44C8-92AE-091ECF94157C}"/>
          </ac:graphicFrameMkLst>
        </pc:graphicFrameChg>
      </pc:sldChg>
      <pc:sldChg chg="modSp add del mod">
        <pc:chgData name="Sharma Computer Academy" userId="08476b32c11f4418" providerId="LiveId" clId="{E2DC1812-1982-4E30-A232-65054E9BED83}" dt="2020-11-22T22:38:45.693" v="690" actId="47"/>
        <pc:sldMkLst>
          <pc:docMk/>
          <pc:sldMk cId="532027734" sldId="487"/>
        </pc:sldMkLst>
        <pc:spChg chg="mod">
          <ac:chgData name="Sharma Computer Academy" userId="08476b32c11f4418" providerId="LiveId" clId="{E2DC1812-1982-4E30-A232-65054E9BED83}" dt="2020-11-22T22:36:26.178" v="663" actId="20577"/>
          <ac:spMkLst>
            <pc:docMk/>
            <pc:sldMk cId="532027734" sldId="487"/>
            <ac:spMk id="2" creationId="{00000000-0000-0000-0000-000000000000}"/>
          </ac:spMkLst>
        </pc:spChg>
        <pc:spChg chg="mod">
          <ac:chgData name="Sharma Computer Academy" userId="08476b32c11f4418" providerId="LiveId" clId="{E2DC1812-1982-4E30-A232-65054E9BED83}" dt="2020-11-22T22:36:40.313" v="668" actId="6549"/>
          <ac:spMkLst>
            <pc:docMk/>
            <pc:sldMk cId="532027734" sldId="487"/>
            <ac:spMk id="7" creationId="{8165C9EC-D972-466A-807E-59E641D456A4}"/>
          </ac:spMkLst>
        </pc:spChg>
      </pc:sldChg>
      <pc:sldChg chg="modSp add mod">
        <pc:chgData name="Sharma Computer Academy" userId="08476b32c11f4418" providerId="LiveId" clId="{E2DC1812-1982-4E30-A232-65054E9BED83}" dt="2020-11-22T22:36:59.161" v="677" actId="20577"/>
        <pc:sldMkLst>
          <pc:docMk/>
          <pc:sldMk cId="2263819179" sldId="488"/>
        </pc:sldMkLst>
        <pc:spChg chg="mod">
          <ac:chgData name="Sharma Computer Academy" userId="08476b32c11f4418" providerId="LiveId" clId="{E2DC1812-1982-4E30-A232-65054E9BED83}" dt="2020-11-22T22:36:59.161" v="677" actId="20577"/>
          <ac:spMkLst>
            <pc:docMk/>
            <pc:sldMk cId="2263819179" sldId="488"/>
            <ac:spMk id="7" creationId="{8165C9EC-D972-466A-807E-59E641D456A4}"/>
          </ac:spMkLst>
        </pc:spChg>
      </pc:sldChg>
      <pc:sldChg chg="modSp add mod">
        <pc:chgData name="Sharma Computer Academy" userId="08476b32c11f4418" providerId="LiveId" clId="{E2DC1812-1982-4E30-A232-65054E9BED83}" dt="2020-11-22T22:37:26.183" v="689" actId="20577"/>
        <pc:sldMkLst>
          <pc:docMk/>
          <pc:sldMk cId="1617568022" sldId="489"/>
        </pc:sldMkLst>
        <pc:spChg chg="mod">
          <ac:chgData name="Sharma Computer Academy" userId="08476b32c11f4418" providerId="LiveId" clId="{E2DC1812-1982-4E30-A232-65054E9BED83}" dt="2020-11-22T22:37:26.183" v="689" actId="20577"/>
          <ac:spMkLst>
            <pc:docMk/>
            <pc:sldMk cId="1617568022" sldId="489"/>
            <ac:spMk id="7" creationId="{8165C9EC-D972-466A-807E-59E641D456A4}"/>
          </ac:spMkLst>
        </pc:spChg>
      </pc:sldChg>
    </pc:docChg>
  </pc:docChgLst>
  <pc:docChgLst>
    <pc:chgData name="Sharma Computer Academy" userId="08476b32c11f4418" providerId="LiveId" clId="{B0FACF14-D3A1-43BE-A5BB-89B02200FD82}"/>
    <pc:docChg chg="custSel addSld delSld modSld">
      <pc:chgData name="Sharma Computer Academy" userId="08476b32c11f4418" providerId="LiveId" clId="{B0FACF14-D3A1-43BE-A5BB-89B02200FD82}" dt="2020-11-30T07:14:31.425" v="185" actId="113"/>
      <pc:docMkLst>
        <pc:docMk/>
      </pc:docMkLst>
      <pc:sldChg chg="modSp mod">
        <pc:chgData name="Sharma Computer Academy" userId="08476b32c11f4418" providerId="LiveId" clId="{B0FACF14-D3A1-43BE-A5BB-89B02200FD82}" dt="2020-11-26T22:50:32.919" v="3" actId="20577"/>
        <pc:sldMkLst>
          <pc:docMk/>
          <pc:sldMk cId="0" sldId="258"/>
        </pc:sldMkLst>
        <pc:spChg chg="mod">
          <ac:chgData name="Sharma Computer Academy" userId="08476b32c11f4418" providerId="LiveId" clId="{B0FACF14-D3A1-43BE-A5BB-89B02200FD82}" dt="2020-11-26T22:50:32.919" v="3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B0FACF14-D3A1-43BE-A5BB-89B02200FD82}" dt="2020-11-26T22:52:32.226" v="26"/>
        <pc:sldMkLst>
          <pc:docMk/>
          <pc:sldMk cId="3277023943" sldId="431"/>
        </pc:sldMkLst>
        <pc:spChg chg="mod">
          <ac:chgData name="Sharma Computer Academy" userId="08476b32c11f4418" providerId="LiveId" clId="{B0FACF14-D3A1-43BE-A5BB-89B02200FD82}" dt="2020-11-26T22:52:11.893" v="22" actId="207"/>
          <ac:spMkLst>
            <pc:docMk/>
            <pc:sldMk cId="3277023943" sldId="431"/>
            <ac:spMk id="7" creationId="{8165C9EC-D972-466A-807E-59E641D456A4}"/>
          </ac:spMkLst>
        </pc:spChg>
      </pc:sldChg>
      <pc:sldChg chg="del">
        <pc:chgData name="Sharma Computer Academy" userId="08476b32c11f4418" providerId="LiveId" clId="{B0FACF14-D3A1-43BE-A5BB-89B02200FD82}" dt="2020-11-26T22:50:26.221" v="0" actId="47"/>
        <pc:sldMkLst>
          <pc:docMk/>
          <pc:sldMk cId="3459598582" sldId="458"/>
        </pc:sldMkLst>
      </pc:sldChg>
      <pc:sldChg chg="modSp mod">
        <pc:chgData name="Sharma Computer Academy" userId="08476b32c11f4418" providerId="LiveId" clId="{B0FACF14-D3A1-43BE-A5BB-89B02200FD82}" dt="2020-11-30T07:07:11.152" v="47" actId="113"/>
        <pc:sldMkLst>
          <pc:docMk/>
          <pc:sldMk cId="410284645" sldId="474"/>
        </pc:sldMkLst>
        <pc:spChg chg="mod">
          <ac:chgData name="Sharma Computer Academy" userId="08476b32c11f4418" providerId="LiveId" clId="{B0FACF14-D3A1-43BE-A5BB-89B02200FD82}" dt="2020-11-30T07:07:11.152" v="47" actId="113"/>
          <ac:spMkLst>
            <pc:docMk/>
            <pc:sldMk cId="410284645" sldId="474"/>
            <ac:spMk id="7" creationId="{8165C9EC-D972-466A-807E-59E641D456A4}"/>
          </ac:spMkLst>
        </pc:spChg>
      </pc:sldChg>
      <pc:sldChg chg="delSp modSp mod modAnim">
        <pc:chgData name="Sharma Computer Academy" userId="08476b32c11f4418" providerId="LiveId" clId="{B0FACF14-D3A1-43BE-A5BB-89B02200FD82}" dt="2020-11-30T07:10:08.947" v="101"/>
        <pc:sldMkLst>
          <pc:docMk/>
          <pc:sldMk cId="3492973676" sldId="475"/>
        </pc:sldMkLst>
        <pc:spChg chg="mod">
          <ac:chgData name="Sharma Computer Academy" userId="08476b32c11f4418" providerId="LiveId" clId="{B0FACF14-D3A1-43BE-A5BB-89B02200FD82}" dt="2020-11-30T07:08:44.281" v="84" actId="20577"/>
          <ac:spMkLst>
            <pc:docMk/>
            <pc:sldMk cId="3492973676" sldId="475"/>
            <ac:spMk id="7" creationId="{8165C9EC-D972-466A-807E-59E641D456A4}"/>
          </ac:spMkLst>
        </pc:spChg>
        <pc:picChg chg="del">
          <ac:chgData name="Sharma Computer Academy" userId="08476b32c11f4418" providerId="LiveId" clId="{B0FACF14-D3A1-43BE-A5BB-89B02200FD82}" dt="2020-11-30T07:08:41.583" v="82" actId="478"/>
          <ac:picMkLst>
            <pc:docMk/>
            <pc:sldMk cId="3492973676" sldId="475"/>
            <ac:picMk id="4" creationId="{04761282-1999-450B-ACCF-46EEB80D30C1}"/>
          </ac:picMkLst>
        </pc:picChg>
      </pc:sldChg>
      <pc:sldChg chg="modSp mod">
        <pc:chgData name="Sharma Computer Academy" userId="08476b32c11f4418" providerId="LiveId" clId="{B0FACF14-D3A1-43BE-A5BB-89B02200FD82}" dt="2020-11-30T07:14:31.425" v="185" actId="113"/>
        <pc:sldMkLst>
          <pc:docMk/>
          <pc:sldMk cId="1119795636" sldId="476"/>
        </pc:sldMkLst>
        <pc:spChg chg="mod">
          <ac:chgData name="Sharma Computer Academy" userId="08476b32c11f4418" providerId="LiveId" clId="{B0FACF14-D3A1-43BE-A5BB-89B02200FD82}" dt="2020-11-30T07:14:31.425" v="185" actId="113"/>
          <ac:spMkLst>
            <pc:docMk/>
            <pc:sldMk cId="1119795636" sldId="476"/>
            <ac:spMk id="7" creationId="{8165C9EC-D972-466A-807E-59E641D456A4}"/>
          </ac:spMkLst>
        </pc:spChg>
      </pc:sldChg>
      <pc:sldChg chg="delSp modSp mod">
        <pc:chgData name="Sharma Computer Academy" userId="08476b32c11f4418" providerId="LiveId" clId="{B0FACF14-D3A1-43BE-A5BB-89B02200FD82}" dt="2020-11-30T07:12:54.837" v="153" actId="5793"/>
        <pc:sldMkLst>
          <pc:docMk/>
          <pc:sldMk cId="2050253932" sldId="477"/>
        </pc:sldMkLst>
        <pc:spChg chg="mod">
          <ac:chgData name="Sharma Computer Academy" userId="08476b32c11f4418" providerId="LiveId" clId="{B0FACF14-D3A1-43BE-A5BB-89B02200FD82}" dt="2020-11-30T07:12:54.837" v="153" actId="5793"/>
          <ac:spMkLst>
            <pc:docMk/>
            <pc:sldMk cId="2050253932" sldId="477"/>
            <ac:spMk id="7" creationId="{8165C9EC-D972-466A-807E-59E641D456A4}"/>
          </ac:spMkLst>
        </pc:spChg>
        <pc:picChg chg="del">
          <ac:chgData name="Sharma Computer Academy" userId="08476b32c11f4418" providerId="LiveId" clId="{B0FACF14-D3A1-43BE-A5BB-89B02200FD82}" dt="2020-11-30T07:12:51.390" v="149" actId="478"/>
          <ac:picMkLst>
            <pc:docMk/>
            <pc:sldMk cId="2050253932" sldId="477"/>
            <ac:picMk id="4" creationId="{04761282-1999-450B-ACCF-46EEB80D30C1}"/>
          </ac:picMkLst>
        </pc:picChg>
      </pc:sldChg>
      <pc:sldChg chg="modSp mod">
        <pc:chgData name="Sharma Computer Academy" userId="08476b32c11f4418" providerId="LiveId" clId="{B0FACF14-D3A1-43BE-A5BB-89B02200FD82}" dt="2020-11-30T07:14:27.298" v="183" actId="113"/>
        <pc:sldMkLst>
          <pc:docMk/>
          <pc:sldMk cId="515122477" sldId="479"/>
        </pc:sldMkLst>
        <pc:spChg chg="mod">
          <ac:chgData name="Sharma Computer Academy" userId="08476b32c11f4418" providerId="LiveId" clId="{B0FACF14-D3A1-43BE-A5BB-89B02200FD82}" dt="2020-11-30T07:14:27.298" v="183" actId="113"/>
          <ac:spMkLst>
            <pc:docMk/>
            <pc:sldMk cId="515122477" sldId="479"/>
            <ac:spMk id="7" creationId="{8165C9EC-D972-466A-807E-59E641D456A4}"/>
          </ac:spMkLst>
        </pc:spChg>
      </pc:sldChg>
      <pc:sldChg chg="del">
        <pc:chgData name="Sharma Computer Academy" userId="08476b32c11f4418" providerId="LiveId" clId="{B0FACF14-D3A1-43BE-A5BB-89B02200FD82}" dt="2020-11-26T22:50:26.221" v="0" actId="47"/>
        <pc:sldMkLst>
          <pc:docMk/>
          <pc:sldMk cId="1541851959" sldId="480"/>
        </pc:sldMkLst>
      </pc:sldChg>
      <pc:sldChg chg="modSp add mod modAnim">
        <pc:chgData name="Sharma Computer Academy" userId="08476b32c11f4418" providerId="LiveId" clId="{B0FACF14-D3A1-43BE-A5BB-89B02200FD82}" dt="2020-11-30T07:10:35.596" v="107" actId="14100"/>
        <pc:sldMkLst>
          <pc:docMk/>
          <pc:sldMk cId="1662981127" sldId="480"/>
        </pc:sldMkLst>
        <pc:spChg chg="mod">
          <ac:chgData name="Sharma Computer Academy" userId="08476b32c11f4418" providerId="LiveId" clId="{B0FACF14-D3A1-43BE-A5BB-89B02200FD82}" dt="2020-11-30T07:09:28.014" v="99" actId="113"/>
          <ac:spMkLst>
            <pc:docMk/>
            <pc:sldMk cId="1662981127" sldId="480"/>
            <ac:spMk id="7" creationId="{8165C9EC-D972-466A-807E-59E641D456A4}"/>
          </ac:spMkLst>
        </pc:spChg>
        <pc:picChg chg="mod">
          <ac:chgData name="Sharma Computer Academy" userId="08476b32c11f4418" providerId="LiveId" clId="{B0FACF14-D3A1-43BE-A5BB-89B02200FD82}" dt="2020-11-30T07:10:35.596" v="107" actId="14100"/>
          <ac:picMkLst>
            <pc:docMk/>
            <pc:sldMk cId="1662981127" sldId="480"/>
            <ac:picMk id="4" creationId="{04761282-1999-450B-ACCF-46EEB80D30C1}"/>
          </ac:picMkLst>
        </pc:picChg>
      </pc:sldChg>
      <pc:sldChg chg="modSp add mod modAnim">
        <pc:chgData name="Sharma Computer Academy" userId="08476b32c11f4418" providerId="LiveId" clId="{B0FACF14-D3A1-43BE-A5BB-89B02200FD82}" dt="2020-11-30T07:13:55.270" v="173"/>
        <pc:sldMkLst>
          <pc:docMk/>
          <pc:sldMk cId="4147944951" sldId="481"/>
        </pc:sldMkLst>
        <pc:spChg chg="mod">
          <ac:chgData name="Sharma Computer Academy" userId="08476b32c11f4418" providerId="LiveId" clId="{B0FACF14-D3A1-43BE-A5BB-89B02200FD82}" dt="2020-11-30T07:13:42.487" v="169" actId="113"/>
          <ac:spMkLst>
            <pc:docMk/>
            <pc:sldMk cId="4147944951" sldId="481"/>
            <ac:spMk id="7" creationId="{8165C9EC-D972-466A-807E-59E641D456A4}"/>
          </ac:spMkLst>
        </pc:spChg>
        <pc:picChg chg="mod">
          <ac:chgData name="Sharma Computer Academy" userId="08476b32c11f4418" providerId="LiveId" clId="{B0FACF14-D3A1-43BE-A5BB-89B02200FD82}" dt="2020-11-30T07:13:51.674" v="171" actId="14100"/>
          <ac:picMkLst>
            <pc:docMk/>
            <pc:sldMk cId="4147944951" sldId="481"/>
            <ac:picMk id="4" creationId="{04761282-1999-450B-ACCF-46EEB80D30C1}"/>
          </ac:picMkLst>
        </pc:picChg>
      </pc:sldChg>
      <pc:sldChg chg="del">
        <pc:chgData name="Sharma Computer Academy" userId="08476b32c11f4418" providerId="LiveId" clId="{B0FACF14-D3A1-43BE-A5BB-89B02200FD82}" dt="2020-11-26T22:50:26.221" v="0" actId="47"/>
        <pc:sldMkLst>
          <pc:docMk/>
          <pc:sldMk cId="4219050739" sldId="481"/>
        </pc:sldMkLst>
      </pc:sldChg>
      <pc:sldChg chg="del">
        <pc:chgData name="Sharma Computer Academy" userId="08476b32c11f4418" providerId="LiveId" clId="{B0FACF14-D3A1-43BE-A5BB-89B02200FD82}" dt="2020-11-26T22:50:26.221" v="0" actId="47"/>
        <pc:sldMkLst>
          <pc:docMk/>
          <pc:sldMk cId="2315111147" sldId="483"/>
        </pc:sldMkLst>
      </pc:sldChg>
      <pc:sldChg chg="del">
        <pc:chgData name="Sharma Computer Academy" userId="08476b32c11f4418" providerId="LiveId" clId="{B0FACF14-D3A1-43BE-A5BB-89B02200FD82}" dt="2020-11-26T22:50:26.221" v="0" actId="47"/>
        <pc:sldMkLst>
          <pc:docMk/>
          <pc:sldMk cId="2101357873" sldId="484"/>
        </pc:sldMkLst>
      </pc:sldChg>
      <pc:sldChg chg="del">
        <pc:chgData name="Sharma Computer Academy" userId="08476b32c11f4418" providerId="LiveId" clId="{B0FACF14-D3A1-43BE-A5BB-89B02200FD82}" dt="2020-11-26T22:50:26.221" v="0" actId="47"/>
        <pc:sldMkLst>
          <pc:docMk/>
          <pc:sldMk cId="3700037462" sldId="485"/>
        </pc:sldMkLst>
      </pc:sldChg>
      <pc:sldChg chg="del">
        <pc:chgData name="Sharma Computer Academy" userId="08476b32c11f4418" providerId="LiveId" clId="{B0FACF14-D3A1-43BE-A5BB-89B02200FD82}" dt="2020-11-26T22:50:26.221" v="0" actId="47"/>
        <pc:sldMkLst>
          <pc:docMk/>
          <pc:sldMk cId="87379328" sldId="486"/>
        </pc:sldMkLst>
      </pc:sldChg>
      <pc:sldChg chg="del">
        <pc:chgData name="Sharma Computer Academy" userId="08476b32c11f4418" providerId="LiveId" clId="{B0FACF14-D3A1-43BE-A5BB-89B02200FD82}" dt="2020-11-26T22:50:26.221" v="0" actId="47"/>
        <pc:sldMkLst>
          <pc:docMk/>
          <pc:sldMk cId="2263819179" sldId="488"/>
        </pc:sldMkLst>
      </pc:sldChg>
      <pc:sldChg chg="del">
        <pc:chgData name="Sharma Computer Academy" userId="08476b32c11f4418" providerId="LiveId" clId="{B0FACF14-D3A1-43BE-A5BB-89B02200FD82}" dt="2020-11-26T22:50:26.221" v="0" actId="47"/>
        <pc:sldMkLst>
          <pc:docMk/>
          <pc:sldMk cId="1617568022" sldId="48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20-02-2022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2/20/2022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1"/>
          <p:cNvSpPr>
            <a:spLocks noGrp="1"/>
          </p:cNvSpPr>
          <p:nvPr/>
        </p:nvSpPr>
        <p:spPr>
          <a:xfrm>
            <a:off x="1357290" y="2928934"/>
            <a:ext cx="6400800" cy="1752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BOOTSTRAP</a:t>
            </a:r>
          </a:p>
          <a:p>
            <a:r>
              <a:rPr lang="en-US" sz="4300" dirty="0">
                <a:solidFill>
                  <a:srgbClr val="FF0000"/>
                </a:solidFill>
                <a:latin typeface="Corbel" pitchFamily="34" charset="0"/>
              </a:rPr>
              <a:t>Lecture-2</a:t>
            </a:r>
            <a:endParaRPr lang="en-IN" sz="43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AA5C08-2127-45E2-B1CC-EE14788F6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236296" y="260648"/>
            <a:ext cx="168803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class “container-fluid”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i="0" dirty="0">
                <a:effectLst/>
                <a:latin typeface="Corbel" panose="020B0503020204020204" pitchFamily="34" charset="0"/>
              </a:rPr>
              <a:t>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Following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 is the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pictorial representation 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of </a:t>
            </a: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rbel" panose="020B0503020204020204" pitchFamily="34" charset="0"/>
              </a:rPr>
              <a:t>site layout 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when we use </a:t>
            </a:r>
            <a:r>
              <a:rPr lang="en-US" sz="2400" b="1" i="0" u="sng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.container-fluid 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class to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wrap the site contents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.</a:t>
            </a:r>
            <a:endParaRPr lang="en-US" b="0" i="0" dirty="0">
              <a:solidFill>
                <a:srgbClr val="4E4E4E"/>
              </a:solidFill>
              <a:effectLst/>
              <a:latin typeface="Segoe UI" panose="020B0502040204020203" pitchFamily="34" charset="0"/>
            </a:endParaRPr>
          </a:p>
          <a:p>
            <a:endParaRPr lang="en-IN" dirty="0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4B517295-1B65-4E01-A470-9FBCB1E52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99431" y="191578"/>
            <a:ext cx="1425682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761282-1999-450B-ACCF-46EEB80D30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5616" y="2749704"/>
            <a:ext cx="6840760" cy="168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944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class “container-fluid”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We can use 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the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bootstrap container-fluid class 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to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wrap the site content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 in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responsive full-width container 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like as </a:t>
            </a: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rbel" panose="020B0503020204020204" pitchFamily="34" charset="0"/>
              </a:rPr>
              <a:t>shown below.</a:t>
            </a:r>
          </a:p>
          <a:p>
            <a:pPr algn="l"/>
            <a:endParaRPr lang="en-US" sz="2400" b="0" dirty="0">
              <a:solidFill>
                <a:srgbClr val="4E4E4E"/>
              </a:solidFill>
              <a:latin typeface="Corbel" panose="020B0503020204020204" pitchFamily="34" charset="0"/>
            </a:endParaRPr>
          </a:p>
          <a:p>
            <a:pPr marL="0" indent="0" algn="l">
              <a:buNone/>
            </a:pPr>
            <a:endParaRPr lang="en-US" sz="2400" b="0" dirty="0">
              <a:solidFill>
                <a:srgbClr val="4E4E4E"/>
              </a:solidFill>
              <a:latin typeface="Corbel" panose="020B0503020204020204" pitchFamily="34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US" sz="2200" b="1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200" b="1" i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2200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2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200" b="1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="container-fluid"&gt;</a:t>
            </a:r>
            <a:endParaRPr lang="en-US" sz="2200" b="1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US" sz="2200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200" b="1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Content here --&gt;</a:t>
            </a:r>
            <a:endParaRPr lang="en-US" sz="2200" b="1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US" sz="2200" b="1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200" b="1" i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2200" b="1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200" b="1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b="0" i="0" dirty="0">
              <a:solidFill>
                <a:srgbClr val="4E4E4E"/>
              </a:solidFill>
              <a:effectLst/>
              <a:latin typeface="Segoe UI" panose="020B0502040204020203" pitchFamily="34" charset="0"/>
            </a:endParaRPr>
          </a:p>
          <a:p>
            <a:endParaRPr lang="en-IN" dirty="0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4B517295-1B65-4E01-A470-9FBCB1E52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99431" y="191578"/>
            <a:ext cx="1425682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15122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Today’s Agenda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/>
          </a:p>
          <a:p>
            <a:pPr>
              <a:buSzPct val="100000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Containers</a:t>
            </a:r>
          </a:p>
          <a:p>
            <a:pPr>
              <a:buSzPct val="100000"/>
            </a:pPr>
            <a:endParaRPr lang="en-US" sz="2400" b="1" dirty="0"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Container Classes</a:t>
            </a:r>
          </a:p>
          <a:p>
            <a:pPr>
              <a:buSzPct val="100000"/>
            </a:pPr>
            <a:endParaRPr lang="en-US" sz="2400" b="1" dirty="0"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Container V/s Container-fluid</a:t>
            </a:r>
          </a:p>
          <a:p>
            <a:pPr marL="0" indent="0">
              <a:buSzPct val="100000"/>
              <a:buNone/>
            </a:pPr>
            <a:endParaRPr lang="en-US" sz="2400" dirty="0">
              <a:latin typeface="Corbel" pitchFamily="34" charset="0"/>
            </a:endParaRPr>
          </a:p>
          <a:p>
            <a:pPr>
              <a:buSzPct val="100000"/>
            </a:pPr>
            <a:endParaRPr lang="en-US" sz="2400" dirty="0"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400" dirty="0"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400" dirty="0">
              <a:latin typeface="Corbel" pitchFamily="34" charset="0"/>
            </a:endParaRPr>
          </a:p>
          <a:p>
            <a:pPr>
              <a:buSzPct val="100000"/>
            </a:pPr>
            <a:endParaRPr lang="en-US" sz="2400" dirty="0">
              <a:latin typeface="Corbe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8EF71528-2ECC-490E-953A-95662712F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99431" y="191578"/>
            <a:ext cx="1425682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Containers 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Containers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 are the </a:t>
            </a:r>
            <a:r>
              <a:rPr lang="en-US" sz="2400" b="1" i="0" dirty="0">
                <a:solidFill>
                  <a:schemeClr val="accent1"/>
                </a:solidFill>
                <a:effectLst/>
                <a:latin typeface="Corbel" panose="020B0503020204020204" pitchFamily="34" charset="0"/>
              </a:rPr>
              <a:t>most basic components 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in </a:t>
            </a:r>
            <a:r>
              <a:rPr lang="en-US" sz="2400" b="1" i="0" dirty="0" err="1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BootStrap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 , since they:</a:t>
            </a:r>
          </a:p>
          <a:p>
            <a:pPr algn="l"/>
            <a:endParaRPr lang="en-US" sz="2400" dirty="0">
              <a:latin typeface="Corbel" panose="020B0503020204020204" pitchFamily="34" charset="0"/>
            </a:endParaRPr>
          </a:p>
          <a:p>
            <a:pPr lvl="1"/>
            <a:r>
              <a:rPr lang="en-US" b="1" dirty="0">
                <a:solidFill>
                  <a:srgbClr val="00B050"/>
                </a:solidFill>
                <a:latin typeface="Corbel" panose="020B0503020204020204" pitchFamily="34" charset="0"/>
              </a:rPr>
              <a:t>Wrap</a:t>
            </a:r>
            <a:r>
              <a:rPr lang="en-US" b="1" dirty="0">
                <a:latin typeface="Corbel" panose="020B0503020204020204" pitchFamily="34" charset="0"/>
              </a:rPr>
              <a:t> and </a:t>
            </a:r>
            <a:r>
              <a:rPr lang="en-US" b="1" dirty="0">
                <a:solidFill>
                  <a:srgbClr val="7030A0"/>
                </a:solidFill>
                <a:latin typeface="Corbel" panose="020B0503020204020204" pitchFamily="34" charset="0"/>
              </a:rPr>
              <a:t>contain</a:t>
            </a:r>
            <a:r>
              <a:rPr lang="en-US" b="1" dirty="0">
                <a:latin typeface="Corbel" panose="020B0503020204020204" pitchFamily="34" charset="0"/>
              </a:rPr>
              <a:t> our </a:t>
            </a:r>
            <a:r>
              <a:rPr lang="en-US" b="1" dirty="0">
                <a:solidFill>
                  <a:schemeClr val="accent1"/>
                </a:solidFill>
                <a:latin typeface="Corbel" panose="020B0503020204020204" pitchFamily="34" charset="0"/>
              </a:rPr>
              <a:t>content</a:t>
            </a:r>
          </a:p>
          <a:p>
            <a:pPr algn="l"/>
            <a:endParaRPr lang="en-US" sz="2200" b="1" dirty="0">
              <a:latin typeface="Corbel" panose="020B0503020204020204" pitchFamily="34" charset="0"/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  <a:latin typeface="Corbel" panose="020B0503020204020204" pitchFamily="34" charset="0"/>
              </a:rPr>
              <a:t>Provide basic padding </a:t>
            </a:r>
            <a:r>
              <a:rPr lang="en-US" b="1" dirty="0">
                <a:latin typeface="Corbel" panose="020B0503020204020204" pitchFamily="34" charset="0"/>
              </a:rPr>
              <a:t>and </a:t>
            </a:r>
            <a:r>
              <a:rPr lang="en-US" b="1" dirty="0">
                <a:solidFill>
                  <a:srgbClr val="002060"/>
                </a:solidFill>
                <a:latin typeface="Corbel" panose="020B0503020204020204" pitchFamily="34" charset="0"/>
              </a:rPr>
              <a:t>margin</a:t>
            </a:r>
            <a:r>
              <a:rPr lang="en-US" b="1" dirty="0">
                <a:latin typeface="Corbel" panose="020B0503020204020204" pitchFamily="34" charset="0"/>
              </a:rPr>
              <a:t> to our </a:t>
            </a:r>
            <a:r>
              <a:rPr lang="en-US" b="1" dirty="0">
                <a:solidFill>
                  <a:schemeClr val="accent1"/>
                </a:solidFill>
                <a:latin typeface="Corbel" panose="020B0503020204020204" pitchFamily="34" charset="0"/>
              </a:rPr>
              <a:t>content</a:t>
            </a:r>
          </a:p>
          <a:p>
            <a:pPr algn="l"/>
            <a:endParaRPr lang="en-US" sz="2200" b="1" dirty="0">
              <a:latin typeface="Corbel" panose="020B0503020204020204" pitchFamily="34" charset="0"/>
            </a:endParaRPr>
          </a:p>
          <a:p>
            <a:pPr lvl="1"/>
            <a:r>
              <a:rPr lang="en-US" b="1" dirty="0">
                <a:solidFill>
                  <a:srgbClr val="002060"/>
                </a:solidFill>
                <a:latin typeface="Corbel" panose="020B0503020204020204" pitchFamily="34" charset="0"/>
              </a:rPr>
              <a:t>Help us center </a:t>
            </a:r>
            <a:r>
              <a:rPr lang="en-US" b="1" dirty="0">
                <a:latin typeface="Corbel" panose="020B0503020204020204" pitchFamily="34" charset="0"/>
              </a:rPr>
              <a:t>our </a:t>
            </a:r>
            <a:r>
              <a:rPr lang="en-US" b="1" dirty="0">
                <a:solidFill>
                  <a:schemeClr val="accent1"/>
                </a:solidFill>
                <a:latin typeface="Corbel" panose="020B0503020204020204" pitchFamily="34" charset="0"/>
              </a:rPr>
              <a:t>content</a:t>
            </a:r>
            <a:r>
              <a:rPr lang="en-US" b="1" dirty="0">
                <a:latin typeface="Corbel" panose="020B0503020204020204" pitchFamily="34" charset="0"/>
              </a:rPr>
              <a:t> on the </a:t>
            </a:r>
            <a:r>
              <a:rPr lang="en-US" b="1" dirty="0">
                <a:solidFill>
                  <a:srgbClr val="00B050"/>
                </a:solidFill>
                <a:latin typeface="Corbel" panose="020B0503020204020204" pitchFamily="34" charset="0"/>
              </a:rPr>
              <a:t>page</a:t>
            </a:r>
          </a:p>
          <a:p>
            <a:pPr algn="l"/>
            <a:endParaRPr lang="en-US" sz="2200" b="1" dirty="0">
              <a:latin typeface="Corbel" panose="020B0503020204020204" pitchFamily="34" charset="0"/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  <a:latin typeface="Corbel" panose="020B0503020204020204" pitchFamily="34" charset="0"/>
              </a:rPr>
              <a:t>Can be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fluid</a:t>
            </a:r>
            <a:r>
              <a:rPr lang="en-US" b="1" dirty="0">
                <a:latin typeface="Corbel" panose="020B0503020204020204" pitchFamily="34" charset="0"/>
              </a:rPr>
              <a:t> or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fixed</a:t>
            </a:r>
          </a:p>
          <a:p>
            <a:pPr algn="l"/>
            <a:endParaRPr lang="en-US" sz="2400" dirty="0">
              <a:latin typeface="Corbel" panose="020B0503020204020204" pitchFamily="34" charset="0"/>
            </a:endParaRPr>
          </a:p>
          <a:p>
            <a:pPr algn="l"/>
            <a:endParaRPr lang="en-US" sz="2400" b="0" i="0" dirty="0">
              <a:solidFill>
                <a:srgbClr val="4E4E4E"/>
              </a:solidFill>
              <a:effectLst/>
              <a:latin typeface="Corbel" panose="020B0503020204020204" pitchFamily="34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4E4E4E"/>
              </a:solidFill>
              <a:effectLst/>
              <a:latin typeface="Segoe UI" panose="020B0502040204020203" pitchFamily="34" charset="0"/>
            </a:endParaRP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AA5C08-2127-45E2-B1CC-EE14788F6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400945" y="180118"/>
            <a:ext cx="1425682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7702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BootStrap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Container Classes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Following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 are the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two container classes 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which are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available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 in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bootstrap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 to </a:t>
            </a: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rbel" panose="020B0503020204020204" pitchFamily="34" charset="0"/>
              </a:rPr>
              <a:t>wrap 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the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site contents.</a:t>
            </a:r>
          </a:p>
          <a:p>
            <a:pPr algn="l"/>
            <a:endParaRPr lang="en-US" sz="2400" i="0" dirty="0">
              <a:effectLst/>
              <a:latin typeface="Corbel" panose="020B0503020204020204" pitchFamily="34" charset="0"/>
            </a:endParaRPr>
          </a:p>
          <a:p>
            <a:pPr algn="l"/>
            <a:r>
              <a:rPr lang="en-US" sz="2400" b="1" i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container</a:t>
            </a:r>
            <a:endParaRPr lang="en-US" sz="2400" b="1" i="0" dirty="0">
              <a:solidFill>
                <a:srgbClr val="002060"/>
              </a:solidFill>
              <a:effectLst/>
              <a:latin typeface="Corbel" panose="020B0503020204020204" pitchFamily="34" charset="0"/>
            </a:endParaRPr>
          </a:p>
          <a:p>
            <a:pPr algn="l"/>
            <a:endParaRPr lang="en-US" sz="2400" i="0" dirty="0">
              <a:effectLst/>
              <a:latin typeface="Corbel" panose="020B0503020204020204" pitchFamily="34" charset="0"/>
            </a:endParaRPr>
          </a:p>
          <a:p>
            <a:pPr algn="l"/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container-fluid</a:t>
            </a:r>
            <a:endParaRPr lang="en-US" sz="2400" b="1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pPr algn="l"/>
            <a:endParaRPr lang="en-US" sz="2400" b="0" i="0" dirty="0">
              <a:solidFill>
                <a:srgbClr val="4E4E4E"/>
              </a:solidFill>
              <a:effectLst/>
              <a:latin typeface="Corbel" panose="020B0503020204020204" pitchFamily="34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4E4E4E"/>
              </a:solidFill>
              <a:effectLst/>
              <a:latin typeface="Segoe UI" panose="020B0502040204020203" pitchFamily="34" charset="0"/>
            </a:endParaRPr>
          </a:p>
          <a:p>
            <a:endParaRPr lang="en-IN" dirty="0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4B517295-1B65-4E01-A470-9FBCB1E52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99431" y="191578"/>
            <a:ext cx="1425682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0284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class “container”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In bootstrap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, the </a:t>
            </a:r>
            <a:r>
              <a:rPr lang="en-US" sz="2400" b="1" i="0" u="sng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.container 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class is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useful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 to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provide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 a </a:t>
            </a:r>
            <a:r>
              <a:rPr lang="en-US" sz="2400" b="1" i="0" u="sng" dirty="0">
                <a:solidFill>
                  <a:schemeClr val="accent6">
                    <a:lumMod val="75000"/>
                  </a:schemeClr>
                </a:solidFill>
                <a:effectLst/>
                <a:latin typeface="Corbel" panose="020B0503020204020204" pitchFamily="34" charset="0"/>
              </a:rPr>
              <a:t>responsive fixed width container </a:t>
            </a:r>
          </a:p>
          <a:p>
            <a:pPr algn="l"/>
            <a:endParaRPr lang="en-US" sz="2400" b="1" u="sng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algn="l"/>
            <a:endParaRPr lang="en-US" sz="2400" b="1" i="0" dirty="0">
              <a:solidFill>
                <a:srgbClr val="7030A0"/>
              </a:solidFill>
              <a:effectLst/>
              <a:latin typeface="Corbel" panose="020B0503020204020204" pitchFamily="34" charset="0"/>
            </a:endParaRPr>
          </a:p>
          <a:p>
            <a:pPr algn="l"/>
            <a:endParaRPr lang="en-US" sz="2400" b="1" i="0" dirty="0">
              <a:solidFill>
                <a:srgbClr val="7030A0"/>
              </a:solidFill>
              <a:effectLst/>
              <a:latin typeface="Corbel" panose="020B0503020204020204" pitchFamily="34" charset="0"/>
            </a:endParaRPr>
          </a:p>
          <a:p>
            <a:pPr algn="l"/>
            <a:endParaRPr lang="en-US" sz="2400" b="1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pPr algn="l"/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It means 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the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max-width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 will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vary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 at each </a:t>
            </a:r>
            <a:r>
              <a:rPr lang="en-US" sz="2400" b="1" i="0" u="sng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breakpoint.</a:t>
            </a:r>
          </a:p>
          <a:p>
            <a:pPr marL="0" indent="0" algn="l">
              <a:buNone/>
            </a:pPr>
            <a:r>
              <a:rPr lang="en-US" sz="2400" i="0" dirty="0">
                <a:effectLst/>
                <a:latin typeface="Corbel" panose="020B0503020204020204" pitchFamily="34" charset="0"/>
              </a:rPr>
              <a:t> </a:t>
            </a:r>
          </a:p>
          <a:p>
            <a:pPr marL="0" indent="0" algn="l">
              <a:buNone/>
            </a:pPr>
            <a:endParaRPr lang="en-US" b="0" i="0" dirty="0">
              <a:solidFill>
                <a:srgbClr val="4E4E4E"/>
              </a:solidFill>
              <a:effectLst/>
              <a:latin typeface="Segoe UI" panose="020B0502040204020203" pitchFamily="34" charset="0"/>
            </a:endParaRPr>
          </a:p>
          <a:p>
            <a:endParaRPr lang="en-IN" dirty="0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4B517295-1B65-4E01-A470-9FBCB1E52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99431" y="191578"/>
            <a:ext cx="1425682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9297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class “container”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Following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 is the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pictorial representation 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of </a:t>
            </a: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rbel" panose="020B0503020204020204" pitchFamily="34" charset="0"/>
              </a:rPr>
              <a:t>site layout 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when we use </a:t>
            </a:r>
            <a:r>
              <a:rPr lang="en-US" sz="2400" b="1" i="0" u="sng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.container 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class to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wrap site contents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.</a:t>
            </a:r>
            <a:endParaRPr lang="en-US" sz="2400" b="0" i="0" dirty="0">
              <a:solidFill>
                <a:srgbClr val="4E4E4E"/>
              </a:solidFill>
              <a:effectLst/>
              <a:latin typeface="Corbel" panose="020B0503020204020204" pitchFamily="34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4E4E4E"/>
              </a:solidFill>
              <a:effectLst/>
              <a:latin typeface="Segoe UI" panose="020B0502040204020203" pitchFamily="34" charset="0"/>
            </a:endParaRPr>
          </a:p>
          <a:p>
            <a:endParaRPr lang="en-IN" dirty="0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4B517295-1B65-4E01-A470-9FBCB1E52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99431" y="191578"/>
            <a:ext cx="1425682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761282-1999-450B-ACCF-46EEB80D30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97" y="2887932"/>
            <a:ext cx="6253355" cy="176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8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class “container”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We can 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use the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bootstrap container class 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to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wrap the site content 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in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responsive fixed-width container 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like as </a:t>
            </a: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rbel" panose="020B0503020204020204" pitchFamily="34" charset="0"/>
              </a:rPr>
              <a:t>shown below.</a:t>
            </a:r>
          </a:p>
          <a:p>
            <a:pPr algn="l"/>
            <a:endParaRPr lang="en-US" sz="2400" b="0" dirty="0">
              <a:solidFill>
                <a:srgbClr val="4E4E4E"/>
              </a:solidFill>
              <a:latin typeface="Corbel" panose="020B0503020204020204" pitchFamily="34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US" sz="2200" b="1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200" b="1" i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2200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200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200" b="1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="container"&gt;</a:t>
            </a:r>
            <a:endParaRPr lang="en-US" sz="2200" b="1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US" sz="2200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2200" b="1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&lt;!-- Content here --&gt;</a:t>
            </a:r>
            <a:endParaRPr lang="en-US" sz="2200" b="1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spcAft>
                <a:spcPts val="0"/>
              </a:spcAft>
              <a:buNone/>
            </a:pPr>
            <a:r>
              <a:rPr lang="en-US" sz="2200" b="1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200" b="1" i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2200" b="1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200" b="1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b="0" i="0" dirty="0">
              <a:solidFill>
                <a:srgbClr val="4E4E4E"/>
              </a:solidFill>
              <a:effectLst/>
              <a:latin typeface="Segoe UI" panose="020B0502040204020203" pitchFamily="34" charset="0"/>
            </a:endParaRPr>
          </a:p>
          <a:p>
            <a:endParaRPr lang="en-IN" dirty="0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4B517295-1B65-4E01-A470-9FBCB1E52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99431" y="191578"/>
            <a:ext cx="1425682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19795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class “container”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b="0" i="0" dirty="0">
              <a:solidFill>
                <a:srgbClr val="4E4E4E"/>
              </a:solidFill>
              <a:effectLst/>
              <a:latin typeface="Segoe UI" panose="020B0502040204020203" pitchFamily="34" charset="0"/>
            </a:endParaRPr>
          </a:p>
          <a:p>
            <a:endParaRPr lang="en-IN" dirty="0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4B517295-1B65-4E01-A470-9FBCB1E52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99431" y="191578"/>
            <a:ext cx="1425682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9D24607-711E-42C6-9712-E2A779D11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449656"/>
              </p:ext>
            </p:extLst>
          </p:nvPr>
        </p:nvGraphicFramePr>
        <p:xfrm>
          <a:off x="227909" y="3205192"/>
          <a:ext cx="8773965" cy="1802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715">
                  <a:extLst>
                    <a:ext uri="{9D8B030D-6E8A-4147-A177-3AD203B41FA5}">
                      <a16:colId xmlns:a16="http://schemas.microsoft.com/office/drawing/2014/main" val="2847672805"/>
                    </a:ext>
                  </a:extLst>
                </a:gridCol>
                <a:gridCol w="1423251">
                  <a:extLst>
                    <a:ext uri="{9D8B030D-6E8A-4147-A177-3AD203B41FA5}">
                      <a16:colId xmlns:a16="http://schemas.microsoft.com/office/drawing/2014/main" val="2755093688"/>
                    </a:ext>
                  </a:extLst>
                </a:gridCol>
                <a:gridCol w="1191483">
                  <a:extLst>
                    <a:ext uri="{9D8B030D-6E8A-4147-A177-3AD203B41FA5}">
                      <a16:colId xmlns:a16="http://schemas.microsoft.com/office/drawing/2014/main" val="3940094291"/>
                    </a:ext>
                  </a:extLst>
                </a:gridCol>
                <a:gridCol w="1053791">
                  <a:extLst>
                    <a:ext uri="{9D8B030D-6E8A-4147-A177-3AD203B41FA5}">
                      <a16:colId xmlns:a16="http://schemas.microsoft.com/office/drawing/2014/main" val="1003791163"/>
                    </a:ext>
                  </a:extLst>
                </a:gridCol>
                <a:gridCol w="895591">
                  <a:extLst>
                    <a:ext uri="{9D8B030D-6E8A-4147-A177-3AD203B41FA5}">
                      <a16:colId xmlns:a16="http://schemas.microsoft.com/office/drawing/2014/main" val="612262085"/>
                    </a:ext>
                  </a:extLst>
                </a:gridCol>
                <a:gridCol w="1625067">
                  <a:extLst>
                    <a:ext uri="{9D8B030D-6E8A-4147-A177-3AD203B41FA5}">
                      <a16:colId xmlns:a16="http://schemas.microsoft.com/office/drawing/2014/main" val="194696922"/>
                    </a:ext>
                  </a:extLst>
                </a:gridCol>
                <a:gridCol w="1625067">
                  <a:extLst>
                    <a:ext uri="{9D8B030D-6E8A-4147-A177-3AD203B41FA5}">
                      <a16:colId xmlns:a16="http://schemas.microsoft.com/office/drawing/2014/main" val="3600374930"/>
                    </a:ext>
                  </a:extLst>
                </a:gridCol>
              </a:tblGrid>
              <a:tr h="735856">
                <a:tc>
                  <a:txBody>
                    <a:bodyPr/>
                    <a:lstStyle/>
                    <a:p>
                      <a:endParaRPr lang="en-IN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small</a:t>
                      </a:r>
                    </a:p>
                    <a:p>
                      <a:r>
                        <a:rPr lang="en-IN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&lt;576px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Small</a:t>
                      </a:r>
                    </a:p>
                    <a:p>
                      <a:r>
                        <a:rPr lang="en-IN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≥576px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Medium</a:t>
                      </a:r>
                    </a:p>
                    <a:p>
                      <a:r>
                        <a:rPr lang="en-IN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≥768px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Large</a:t>
                      </a:r>
                    </a:p>
                    <a:p>
                      <a:r>
                        <a:rPr lang="en-IN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≥992px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large</a:t>
                      </a:r>
                    </a:p>
                    <a:p>
                      <a:r>
                        <a:rPr lang="en-IN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≥1200px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 </a:t>
                      </a:r>
                      <a:r>
                        <a:rPr lang="en-US" sz="16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Extra</a:t>
                      </a:r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Large &gt;=1400px</a:t>
                      </a:r>
                      <a:endParaRPr lang="en-IN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295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Max-width</a:t>
                      </a:r>
                      <a:endParaRPr lang="en-IN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100%			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540px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720px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960px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1140px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1320px</a:t>
                      </a:r>
                      <a:endParaRPr lang="en-IN" sz="16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23973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9B8BF7B-DEF2-4343-AE17-DE7EB7B1A4A2}"/>
              </a:ext>
            </a:extLst>
          </p:cNvPr>
          <p:cNvSpPr txBox="1"/>
          <p:nvPr/>
        </p:nvSpPr>
        <p:spPr>
          <a:xfrm>
            <a:off x="214282" y="1527048"/>
            <a:ext cx="82461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 that 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its </a:t>
            </a:r>
            <a:r>
              <a:rPr lang="en-IN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width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(max-width) will </a:t>
            </a:r>
            <a:r>
              <a:rPr lang="en-IN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change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en-IN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 screen sizes:</a:t>
            </a:r>
          </a:p>
        </p:txBody>
      </p:sp>
    </p:spTree>
    <p:extLst>
      <p:ext uri="{BB962C8B-B14F-4D97-AF65-F5344CB8AC3E}">
        <p14:creationId xmlns:p14="http://schemas.microsoft.com/office/powerpoint/2010/main" val="988234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The class “container-fluid”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1" i="0" dirty="0">
                <a:solidFill>
                  <a:srgbClr val="0070C0"/>
                </a:solidFill>
                <a:effectLst/>
                <a:latin typeface="Corbel" panose="020B0503020204020204" pitchFamily="34" charset="0"/>
              </a:rPr>
              <a:t>In bootstrap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, the </a:t>
            </a:r>
            <a:r>
              <a:rPr lang="en-US" sz="2400" b="1" i="0" u="sng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.container-fluid 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class is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useful 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to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provide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 the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responsive full width container </a:t>
            </a:r>
          </a:p>
          <a:p>
            <a:pPr algn="l"/>
            <a:endParaRPr lang="en-US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pPr algn="l"/>
            <a:endParaRPr lang="en-US" sz="2400" i="0" dirty="0">
              <a:solidFill>
                <a:srgbClr val="7030A0"/>
              </a:solidFill>
              <a:effectLst/>
              <a:latin typeface="Corbel" panose="020B0503020204020204" pitchFamily="34" charset="0"/>
            </a:endParaRPr>
          </a:p>
          <a:p>
            <a:pPr algn="l"/>
            <a:endParaRPr lang="en-US" sz="2400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pPr algn="l"/>
            <a:r>
              <a:rPr lang="en-US" sz="2400" i="0" dirty="0">
                <a:solidFill>
                  <a:srgbClr val="7030A0"/>
                </a:solidFill>
                <a:effectLst/>
                <a:latin typeface="Corbel" panose="020B0503020204020204" pitchFamily="34" charset="0"/>
              </a:rPr>
              <a:t>It means 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the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Corbel" panose="020B0503020204020204" pitchFamily="34" charset="0"/>
              </a:rPr>
              <a:t>container</a:t>
            </a:r>
            <a:r>
              <a:rPr lang="en-US" sz="2400" i="0" dirty="0">
                <a:effectLst/>
                <a:latin typeface="Corbel" panose="020B0503020204020204" pitchFamily="34" charset="0"/>
              </a:rPr>
              <a:t> will be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Corbel" panose="020B0503020204020204" pitchFamily="34" charset="0"/>
              </a:rPr>
              <a:t>100% wide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Corbel" panose="020B0503020204020204" pitchFamily="34" charset="0"/>
              </a:rPr>
              <a:t>all the time.</a:t>
            </a:r>
          </a:p>
          <a:p>
            <a:pPr algn="l"/>
            <a:endParaRPr lang="en-US" sz="2400" i="0" dirty="0">
              <a:effectLst/>
              <a:latin typeface="Corbel" panose="020B0503020204020204" pitchFamily="34" charset="0"/>
            </a:endParaRPr>
          </a:p>
          <a:p>
            <a:pPr marL="0" indent="0" algn="l">
              <a:buNone/>
            </a:pPr>
            <a:endParaRPr lang="en-IN" dirty="0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4B517295-1B65-4E01-A470-9FBCB1E52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99431" y="191578"/>
            <a:ext cx="1425682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502539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/>
      <a:lstStyle/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7667</TotalTime>
  <Words>322</Words>
  <Application>Microsoft Office PowerPoint</Application>
  <PresentationFormat>On-screen Show (4:3)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Calibri</vt:lpstr>
      <vt:lpstr>Consolas</vt:lpstr>
      <vt:lpstr>Corbel</vt:lpstr>
      <vt:lpstr>Georgia</vt:lpstr>
      <vt:lpstr>Segoe UI</vt:lpstr>
      <vt:lpstr>Wingdings</vt:lpstr>
      <vt:lpstr>Wingdings 2</vt:lpstr>
      <vt:lpstr>Civic</vt:lpstr>
      <vt:lpstr>PowerPoint Presentation</vt:lpstr>
      <vt:lpstr>Today’s Agenda</vt:lpstr>
      <vt:lpstr>Containers </vt:lpstr>
      <vt:lpstr>BootStrap Container Classes</vt:lpstr>
      <vt:lpstr>The class “container”</vt:lpstr>
      <vt:lpstr>The class “container”</vt:lpstr>
      <vt:lpstr>The class “container”</vt:lpstr>
      <vt:lpstr>The class “container”</vt:lpstr>
      <vt:lpstr>The class “container-fluid”</vt:lpstr>
      <vt:lpstr>The class “container-fluid”</vt:lpstr>
      <vt:lpstr>The class “container-fluid”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Sharma Computer Academy</cp:lastModifiedBy>
  <cp:revision>555</cp:revision>
  <dcterms:created xsi:type="dcterms:W3CDTF">2016-02-04T12:02:26Z</dcterms:created>
  <dcterms:modified xsi:type="dcterms:W3CDTF">2022-02-20T16:03:04Z</dcterms:modified>
</cp:coreProperties>
</file>