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258" r:id="rId3"/>
    <p:sldId id="458" r:id="rId4"/>
    <p:sldId id="498" r:id="rId5"/>
    <p:sldId id="499" r:id="rId6"/>
    <p:sldId id="480" r:id="rId7"/>
    <p:sldId id="500" r:id="rId8"/>
    <p:sldId id="481" r:id="rId9"/>
    <p:sldId id="492" r:id="rId10"/>
    <p:sldId id="493" r:id="rId11"/>
    <p:sldId id="494" r:id="rId12"/>
    <p:sldId id="495" r:id="rId13"/>
    <p:sldId id="496" r:id="rId14"/>
    <p:sldId id="497" r:id="rId15"/>
    <p:sldId id="501" r:id="rId16"/>
    <p:sldId id="503" r:id="rId17"/>
    <p:sldId id="502" r:id="rId18"/>
    <p:sldId id="504" r:id="rId19"/>
    <p:sldId id="505" r:id="rId20"/>
    <p:sldId id="506" r:id="rId21"/>
    <p:sldId id="507" r:id="rId22"/>
    <p:sldId id="514" r:id="rId23"/>
    <p:sldId id="510" r:id="rId24"/>
    <p:sldId id="508" r:id="rId25"/>
    <p:sldId id="511" r:id="rId26"/>
    <p:sldId id="51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563E593-ACA8-4ADE-85C9-3637C1939202}"/>
    <pc:docChg chg="undo custSel addSld delSld modSld sldOrd">
      <pc:chgData name="Sharma Computer Academy" userId="08476b32c11f4418" providerId="LiveId" clId="{8563E593-ACA8-4ADE-85C9-3637C1939202}" dt="2020-12-03T08:34:09.001" v="1293" actId="20577"/>
      <pc:docMkLst>
        <pc:docMk/>
      </pc:docMkLst>
      <pc:sldChg chg="modSp mod">
        <pc:chgData name="Sharma Computer Academy" userId="08476b32c11f4418" providerId="LiveId" clId="{8563E593-ACA8-4ADE-85C9-3637C1939202}" dt="2020-12-03T06:45:51.278" v="0" actId="20577"/>
        <pc:sldMkLst>
          <pc:docMk/>
          <pc:sldMk cId="0" sldId="257"/>
        </pc:sldMkLst>
        <pc:spChg chg="mod">
          <ac:chgData name="Sharma Computer Academy" userId="08476b32c11f4418" providerId="LiveId" clId="{8563E593-ACA8-4ADE-85C9-3637C1939202}" dt="2020-12-03T06:45:51.278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8563E593-ACA8-4ADE-85C9-3637C1939202}" dt="2020-12-03T08:34:09.001" v="1293" actId="20577"/>
        <pc:sldMkLst>
          <pc:docMk/>
          <pc:sldMk cId="0" sldId="258"/>
        </pc:sldMkLst>
        <pc:spChg chg="mod">
          <ac:chgData name="Sharma Computer Academy" userId="08476b32c11f4418" providerId="LiveId" clId="{8563E593-ACA8-4ADE-85C9-3637C1939202}" dt="2020-12-03T08:34:09.001" v="129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563E593-ACA8-4ADE-85C9-3637C1939202}" dt="2020-12-03T06:52:56.645" v="203" actId="113"/>
        <pc:sldMkLst>
          <pc:docMk/>
          <pc:sldMk cId="3459598582" sldId="458"/>
        </pc:sldMkLst>
        <pc:spChg chg="mod">
          <ac:chgData name="Sharma Computer Academy" userId="08476b32c11f4418" providerId="LiveId" clId="{8563E593-ACA8-4ADE-85C9-3637C1939202}" dt="2020-12-03T06:46:01.851" v="11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6:52:56.645" v="203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addSp delSp modSp mod modAnim">
        <pc:chgData name="Sharma Computer Academy" userId="08476b32c11f4418" providerId="LiveId" clId="{8563E593-ACA8-4ADE-85C9-3637C1939202}" dt="2020-12-03T07:35:45.461" v="734" actId="113"/>
        <pc:sldMkLst>
          <pc:docMk/>
          <pc:sldMk cId="1541851959" sldId="480"/>
        </pc:sldMkLst>
        <pc:spChg chg="mod">
          <ac:chgData name="Sharma Computer Academy" userId="08476b32c11f4418" providerId="LiveId" clId="{8563E593-ACA8-4ADE-85C9-3637C1939202}" dt="2020-12-03T07:34:00.780" v="696" actId="20577"/>
          <ac:spMkLst>
            <pc:docMk/>
            <pc:sldMk cId="1541851959" sldId="480"/>
            <ac:spMk id="2" creationId="{00000000-0000-0000-0000-000000000000}"/>
          </ac:spMkLst>
        </pc:spChg>
        <pc:spChg chg="add del">
          <ac:chgData name="Sharma Computer Academy" userId="08476b32c11f4418" providerId="LiveId" clId="{8563E593-ACA8-4ADE-85C9-3637C1939202}" dt="2020-12-03T06:54:39.810" v="226"/>
          <ac:spMkLst>
            <pc:docMk/>
            <pc:sldMk cId="1541851959" sldId="480"/>
            <ac:spMk id="3" creationId="{5565EA9B-2A8B-405B-8699-3430FCB00E25}"/>
          </ac:spMkLst>
        </pc:spChg>
        <pc:spChg chg="mod">
          <ac:chgData name="Sharma Computer Academy" userId="08476b32c11f4418" providerId="LiveId" clId="{8563E593-ACA8-4ADE-85C9-3637C1939202}" dt="2020-12-03T07:35:45.461" v="734" actId="113"/>
          <ac:spMkLst>
            <pc:docMk/>
            <pc:sldMk cId="1541851959" sldId="480"/>
            <ac:spMk id="7" creationId="{8165C9EC-D972-466A-807E-59E641D456A4}"/>
          </ac:spMkLst>
        </pc:spChg>
      </pc:sldChg>
      <pc:sldChg chg="addSp delSp modSp mod modAnim">
        <pc:chgData name="Sharma Computer Academy" userId="08476b32c11f4418" providerId="LiveId" clId="{8563E593-ACA8-4ADE-85C9-3637C1939202}" dt="2020-12-03T06:59:25.092" v="289" actId="14100"/>
        <pc:sldMkLst>
          <pc:docMk/>
          <pc:sldMk cId="4219050739" sldId="481"/>
        </pc:sldMkLst>
        <pc:spChg chg="mod">
          <ac:chgData name="Sharma Computer Academy" userId="08476b32c11f4418" providerId="LiveId" clId="{8563E593-ACA8-4ADE-85C9-3637C1939202}" dt="2020-12-03T06:58:26.239" v="280" actId="20577"/>
          <ac:spMkLst>
            <pc:docMk/>
            <pc:sldMk cId="4219050739" sldId="481"/>
            <ac:spMk id="2" creationId="{00000000-0000-0000-0000-000000000000}"/>
          </ac:spMkLst>
        </pc:spChg>
        <pc:spChg chg="del mod">
          <ac:chgData name="Sharma Computer Academy" userId="08476b32c11f4418" providerId="LiveId" clId="{8563E593-ACA8-4ADE-85C9-3637C1939202}" dt="2020-12-03T06:59:12.106" v="285" actId="931"/>
          <ac:spMkLst>
            <pc:docMk/>
            <pc:sldMk cId="4219050739" sldId="481"/>
            <ac:spMk id="7" creationId="{8165C9EC-D972-466A-807E-59E641D456A4}"/>
          </ac:spMkLst>
        </pc:spChg>
        <pc:picChg chg="add mod">
          <ac:chgData name="Sharma Computer Academy" userId="08476b32c11f4418" providerId="LiveId" clId="{8563E593-ACA8-4ADE-85C9-3637C1939202}" dt="2020-12-03T06:59:25.092" v="289" actId="14100"/>
          <ac:picMkLst>
            <pc:docMk/>
            <pc:sldMk cId="4219050739" sldId="481"/>
            <ac:picMk id="4" creationId="{B39F1042-94AF-45C9-98A8-212793D8C53C}"/>
          </ac:picMkLst>
        </pc:picChg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2315111147" sldId="483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2101357873" sldId="484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3700037462" sldId="485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87379328" sldId="486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2263819179" sldId="488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1617568022" sldId="489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3401187369" sldId="490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495115562" sldId="491"/>
        </pc:sldMkLst>
      </pc:sldChg>
      <pc:sldChg chg="modSp modAnim">
        <pc:chgData name="Sharma Computer Academy" userId="08476b32c11f4418" providerId="LiveId" clId="{8563E593-ACA8-4ADE-85C9-3637C1939202}" dt="2020-12-03T07:03:12.355" v="319" actId="20577"/>
        <pc:sldMkLst>
          <pc:docMk/>
          <pc:sldMk cId="1720390704" sldId="492"/>
        </pc:sldMkLst>
        <pc:spChg chg="mod">
          <ac:chgData name="Sharma Computer Academy" userId="08476b32c11f4418" providerId="LiveId" clId="{8563E593-ACA8-4ADE-85C9-3637C1939202}" dt="2020-12-03T07:03:12.355" v="319" actId="20577"/>
          <ac:spMkLst>
            <pc:docMk/>
            <pc:sldMk cId="1720390704" sldId="492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563E593-ACA8-4ADE-85C9-3637C1939202}" dt="2020-12-03T07:10:48.592" v="348" actId="207"/>
        <pc:sldMkLst>
          <pc:docMk/>
          <pc:sldMk cId="3154095608" sldId="493"/>
        </pc:sldMkLst>
        <pc:spChg chg="mod">
          <ac:chgData name="Sharma Computer Academy" userId="08476b32c11f4418" providerId="LiveId" clId="{8563E593-ACA8-4ADE-85C9-3637C1939202}" dt="2020-12-03T07:10:13.429" v="327" actId="20577"/>
          <ac:spMkLst>
            <pc:docMk/>
            <pc:sldMk cId="3154095608" sldId="493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10:48.592" v="348" actId="207"/>
          <ac:spMkLst>
            <pc:docMk/>
            <pc:sldMk cId="3154095608" sldId="493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563E593-ACA8-4ADE-85C9-3637C1939202}" dt="2020-12-03T07:12:43.925" v="378" actId="113"/>
        <pc:sldMkLst>
          <pc:docMk/>
          <pc:sldMk cId="2991024650" sldId="494"/>
        </pc:sldMkLst>
        <pc:spChg chg="mod">
          <ac:chgData name="Sharma Computer Academy" userId="08476b32c11f4418" providerId="LiveId" clId="{8563E593-ACA8-4ADE-85C9-3637C1939202}" dt="2020-12-03T07:11:17.276" v="359" actId="20577"/>
          <ac:spMkLst>
            <pc:docMk/>
            <pc:sldMk cId="2991024650" sldId="494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12:43.925" v="378" actId="113"/>
          <ac:spMkLst>
            <pc:docMk/>
            <pc:sldMk cId="2991024650" sldId="494"/>
            <ac:spMk id="7" creationId="{8165C9EC-D972-466A-807E-59E641D456A4}"/>
          </ac:spMkLst>
        </pc:spChg>
      </pc:sldChg>
      <pc:sldChg chg="addSp modSp mod modAnim">
        <pc:chgData name="Sharma Computer Academy" userId="08476b32c11f4418" providerId="LiveId" clId="{8563E593-ACA8-4ADE-85C9-3637C1939202}" dt="2020-12-03T07:14:21.419" v="402" actId="1076"/>
        <pc:sldMkLst>
          <pc:docMk/>
          <pc:sldMk cId="3050738607" sldId="495"/>
        </pc:sldMkLst>
        <pc:spChg chg="mod">
          <ac:chgData name="Sharma Computer Academy" userId="08476b32c11f4418" providerId="LiveId" clId="{8563E593-ACA8-4ADE-85C9-3637C1939202}" dt="2020-12-03T07:14:00.067" v="400" actId="207"/>
          <ac:spMkLst>
            <pc:docMk/>
            <pc:sldMk cId="3050738607" sldId="495"/>
            <ac:spMk id="7" creationId="{8165C9EC-D972-466A-807E-59E641D456A4}"/>
          </ac:spMkLst>
        </pc:spChg>
        <pc:picChg chg="add mod">
          <ac:chgData name="Sharma Computer Academy" userId="08476b32c11f4418" providerId="LiveId" clId="{8563E593-ACA8-4ADE-85C9-3637C1939202}" dt="2020-12-03T07:14:21.419" v="402" actId="1076"/>
          <ac:picMkLst>
            <pc:docMk/>
            <pc:sldMk cId="3050738607" sldId="495"/>
            <ac:picMk id="4" creationId="{DF3B4214-EC90-4059-B9CC-69419130CF97}"/>
          </ac:picMkLst>
        </pc:picChg>
      </pc:sldChg>
      <pc:sldChg chg="modSp add mod modAnim">
        <pc:chgData name="Sharma Computer Academy" userId="08476b32c11f4418" providerId="LiveId" clId="{8563E593-ACA8-4ADE-85C9-3637C1939202}" dt="2020-12-03T07:23:18.103" v="519" actId="27636"/>
        <pc:sldMkLst>
          <pc:docMk/>
          <pc:sldMk cId="2791414408" sldId="496"/>
        </pc:sldMkLst>
        <pc:spChg chg="mod">
          <ac:chgData name="Sharma Computer Academy" userId="08476b32c11f4418" providerId="LiveId" clId="{8563E593-ACA8-4ADE-85C9-3637C1939202}" dt="2020-12-03T07:15:52.788" v="412" actId="20577"/>
          <ac:spMkLst>
            <pc:docMk/>
            <pc:sldMk cId="2791414408" sldId="496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23:18.103" v="519" actId="27636"/>
          <ac:spMkLst>
            <pc:docMk/>
            <pc:sldMk cId="2791414408" sldId="496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563E593-ACA8-4ADE-85C9-3637C1939202}" dt="2020-12-03T07:21:59.109" v="516" actId="14100"/>
        <pc:sldMkLst>
          <pc:docMk/>
          <pc:sldMk cId="60823265" sldId="497"/>
        </pc:sldMkLst>
        <pc:spChg chg="mod">
          <ac:chgData name="Sharma Computer Academy" userId="08476b32c11f4418" providerId="LiveId" clId="{8563E593-ACA8-4ADE-85C9-3637C1939202}" dt="2020-12-03T07:21:19.938" v="511" actId="6549"/>
          <ac:spMkLst>
            <pc:docMk/>
            <pc:sldMk cId="60823265" sldId="497"/>
            <ac:spMk id="7" creationId="{8165C9EC-D972-466A-807E-59E641D456A4}"/>
          </ac:spMkLst>
        </pc:spChg>
        <pc:picChg chg="mod">
          <ac:chgData name="Sharma Computer Academy" userId="08476b32c11f4418" providerId="LiveId" clId="{8563E593-ACA8-4ADE-85C9-3637C1939202}" dt="2020-12-03T07:21:59.109" v="516" actId="14100"/>
          <ac:picMkLst>
            <pc:docMk/>
            <pc:sldMk cId="60823265" sldId="497"/>
            <ac:picMk id="4" creationId="{DF3B4214-EC90-4059-B9CC-69419130CF97}"/>
          </ac:picMkLst>
        </pc:picChg>
      </pc:sldChg>
      <pc:sldChg chg="modSp add mod modAnim">
        <pc:chgData name="Sharma Computer Academy" userId="08476b32c11f4418" providerId="LiveId" clId="{8563E593-ACA8-4ADE-85C9-3637C1939202}" dt="2020-12-03T07:32:54.522" v="646" actId="27636"/>
        <pc:sldMkLst>
          <pc:docMk/>
          <pc:sldMk cId="2677201608" sldId="498"/>
        </pc:sldMkLst>
        <pc:spChg chg="mod">
          <ac:chgData name="Sharma Computer Academy" userId="08476b32c11f4418" providerId="LiveId" clId="{8563E593-ACA8-4ADE-85C9-3637C1939202}" dt="2020-12-03T07:32:54.522" v="646" actId="27636"/>
          <ac:spMkLst>
            <pc:docMk/>
            <pc:sldMk cId="2677201608" sldId="498"/>
            <ac:spMk id="7" creationId="{8165C9EC-D972-466A-807E-59E641D456A4}"/>
          </ac:spMkLst>
        </pc:spChg>
      </pc:sldChg>
      <pc:sldChg chg="addSp delSp modSp add mod delAnim modAnim">
        <pc:chgData name="Sharma Computer Academy" userId="08476b32c11f4418" providerId="LiveId" clId="{8563E593-ACA8-4ADE-85C9-3637C1939202}" dt="2020-12-03T07:33:44.191" v="665" actId="20577"/>
        <pc:sldMkLst>
          <pc:docMk/>
          <pc:sldMk cId="2538072219" sldId="499"/>
        </pc:sldMkLst>
        <pc:spChg chg="mod">
          <ac:chgData name="Sharma Computer Academy" userId="08476b32c11f4418" providerId="LiveId" clId="{8563E593-ACA8-4ADE-85C9-3637C1939202}" dt="2020-12-03T07:33:44.191" v="665" actId="20577"/>
          <ac:spMkLst>
            <pc:docMk/>
            <pc:sldMk cId="2538072219" sldId="499"/>
            <ac:spMk id="2" creationId="{00000000-0000-0000-0000-000000000000}"/>
          </ac:spMkLst>
        </pc:spChg>
        <pc:spChg chg="del mod">
          <ac:chgData name="Sharma Computer Academy" userId="08476b32c11f4418" providerId="LiveId" clId="{8563E593-ACA8-4ADE-85C9-3637C1939202}" dt="2020-12-03T07:30:19.412" v="620" actId="3680"/>
          <ac:spMkLst>
            <pc:docMk/>
            <pc:sldMk cId="2538072219" sldId="499"/>
            <ac:spMk id="7" creationId="{8165C9EC-D972-466A-807E-59E641D456A4}"/>
          </ac:spMkLst>
        </pc:spChg>
        <pc:graphicFrameChg chg="add mod ord modGraphic">
          <ac:chgData name="Sharma Computer Academy" userId="08476b32c11f4418" providerId="LiveId" clId="{8563E593-ACA8-4ADE-85C9-3637C1939202}" dt="2020-12-03T07:31:16.337" v="627" actId="2711"/>
          <ac:graphicFrameMkLst>
            <pc:docMk/>
            <pc:sldMk cId="2538072219" sldId="499"/>
            <ac:graphicFrameMk id="3" creationId="{EB82FD19-4CE7-429A-97C8-2E8178EF93C8}"/>
          </ac:graphicFrameMkLst>
        </pc:graphicFrameChg>
      </pc:sldChg>
      <pc:sldChg chg="add">
        <pc:chgData name="Sharma Computer Academy" userId="08476b32c11f4418" providerId="LiveId" clId="{8563E593-ACA8-4ADE-85C9-3637C1939202}" dt="2020-12-03T07:33:48.511" v="666"/>
        <pc:sldMkLst>
          <pc:docMk/>
          <pc:sldMk cId="3348545370" sldId="500"/>
        </pc:sldMkLst>
      </pc:sldChg>
      <pc:sldChg chg="modSp add mod modAnim">
        <pc:chgData name="Sharma Computer Academy" userId="08476b32c11f4418" providerId="LiveId" clId="{8563E593-ACA8-4ADE-85C9-3637C1939202}" dt="2020-12-03T07:38:34.869" v="800" actId="113"/>
        <pc:sldMkLst>
          <pc:docMk/>
          <pc:sldMk cId="77738226" sldId="501"/>
        </pc:sldMkLst>
        <pc:spChg chg="mod">
          <ac:chgData name="Sharma Computer Academy" userId="08476b32c11f4418" providerId="LiveId" clId="{8563E593-ACA8-4ADE-85C9-3637C1939202}" dt="2020-12-03T07:36:38.767" v="758" actId="20577"/>
          <ac:spMkLst>
            <pc:docMk/>
            <pc:sldMk cId="77738226" sldId="501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38:34.869" v="800" actId="113"/>
          <ac:spMkLst>
            <pc:docMk/>
            <pc:sldMk cId="77738226" sldId="501"/>
            <ac:spMk id="7" creationId="{8165C9EC-D972-466A-807E-59E641D456A4}"/>
          </ac:spMkLst>
        </pc:spChg>
      </pc:sldChg>
      <pc:sldChg chg="add">
        <pc:chgData name="Sharma Computer Academy" userId="08476b32c11f4418" providerId="LiveId" clId="{8563E593-ACA8-4ADE-85C9-3637C1939202}" dt="2020-12-03T07:36:30.781" v="735"/>
        <pc:sldMkLst>
          <pc:docMk/>
          <pc:sldMk cId="3055002724" sldId="502"/>
        </pc:sldMkLst>
      </pc:sldChg>
      <pc:sldChg chg="modSp add mod modAnim">
        <pc:chgData name="Sharma Computer Academy" userId="08476b32c11f4418" providerId="LiveId" clId="{8563E593-ACA8-4ADE-85C9-3637C1939202}" dt="2020-12-03T07:43:16.757" v="835" actId="113"/>
        <pc:sldMkLst>
          <pc:docMk/>
          <pc:sldMk cId="701285529" sldId="503"/>
        </pc:sldMkLst>
        <pc:spChg chg="mod">
          <ac:chgData name="Sharma Computer Academy" userId="08476b32c11f4418" providerId="LiveId" clId="{8563E593-ACA8-4ADE-85C9-3637C1939202}" dt="2020-12-03T07:41:29.979" v="818" actId="20577"/>
          <ac:spMkLst>
            <pc:docMk/>
            <pc:sldMk cId="701285529" sldId="503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43:16.757" v="835" actId="113"/>
          <ac:spMkLst>
            <pc:docMk/>
            <pc:sldMk cId="701285529" sldId="503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563E593-ACA8-4ADE-85C9-3637C1939202}" dt="2020-12-03T07:47:27.229" v="889" actId="113"/>
        <pc:sldMkLst>
          <pc:docMk/>
          <pc:sldMk cId="4081481276" sldId="504"/>
        </pc:sldMkLst>
        <pc:spChg chg="mod">
          <ac:chgData name="Sharma Computer Academy" userId="08476b32c11f4418" providerId="LiveId" clId="{8563E593-ACA8-4ADE-85C9-3637C1939202}" dt="2020-12-03T07:45:47.993" v="851" actId="20577"/>
          <ac:spMkLst>
            <pc:docMk/>
            <pc:sldMk cId="4081481276" sldId="504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47:27.229" v="889" actId="113"/>
          <ac:spMkLst>
            <pc:docMk/>
            <pc:sldMk cId="4081481276" sldId="504"/>
            <ac:spMk id="7" creationId="{8165C9EC-D972-466A-807E-59E641D456A4}"/>
          </ac:spMkLst>
        </pc:spChg>
      </pc:sldChg>
      <pc:sldChg chg="delSp modSp add mod ord modAnim">
        <pc:chgData name="Sharma Computer Academy" userId="08476b32c11f4418" providerId="LiveId" clId="{8563E593-ACA8-4ADE-85C9-3637C1939202}" dt="2020-12-03T07:58:48.815" v="925"/>
        <pc:sldMkLst>
          <pc:docMk/>
          <pc:sldMk cId="1851335023" sldId="505"/>
        </pc:sldMkLst>
        <pc:spChg chg="mod">
          <ac:chgData name="Sharma Computer Academy" userId="08476b32c11f4418" providerId="LiveId" clId="{8563E593-ACA8-4ADE-85C9-3637C1939202}" dt="2020-12-03T07:49:39.439" v="910" actId="207"/>
          <ac:spMkLst>
            <pc:docMk/>
            <pc:sldMk cId="1851335023" sldId="505"/>
            <ac:spMk id="7" creationId="{8165C9EC-D972-466A-807E-59E641D456A4}"/>
          </ac:spMkLst>
        </pc:spChg>
        <pc:picChg chg="del mod">
          <ac:chgData name="Sharma Computer Academy" userId="08476b32c11f4418" providerId="LiveId" clId="{8563E593-ACA8-4ADE-85C9-3637C1939202}" dt="2020-12-03T07:49:55.827" v="915" actId="478"/>
          <ac:picMkLst>
            <pc:docMk/>
            <pc:sldMk cId="1851335023" sldId="505"/>
            <ac:picMk id="4" creationId="{DF3B4214-EC90-4059-B9CC-69419130CF97}"/>
          </ac:picMkLst>
        </pc:picChg>
      </pc:sldChg>
      <pc:sldChg chg="addSp delSp modSp add mod ord modAnim">
        <pc:chgData name="Sharma Computer Academy" userId="08476b32c11f4418" providerId="LiveId" clId="{8563E593-ACA8-4ADE-85C9-3637C1939202}" dt="2020-12-03T08:00:15.597" v="963" actId="14100"/>
        <pc:sldMkLst>
          <pc:docMk/>
          <pc:sldMk cId="2351481132" sldId="506"/>
        </pc:sldMkLst>
        <pc:spChg chg="mod">
          <ac:chgData name="Sharma Computer Academy" userId="08476b32c11f4418" providerId="LiveId" clId="{8563E593-ACA8-4ADE-85C9-3637C1939202}" dt="2020-12-03T07:50:02.646" v="922" actId="20577"/>
          <ac:spMkLst>
            <pc:docMk/>
            <pc:sldMk cId="2351481132" sldId="506"/>
            <ac:spMk id="2" creationId="{00000000-0000-0000-0000-000000000000}"/>
          </ac:spMkLst>
        </pc:spChg>
        <pc:spChg chg="del mod">
          <ac:chgData name="Sharma Computer Academy" userId="08476b32c11f4418" providerId="LiveId" clId="{8563E593-ACA8-4ADE-85C9-3637C1939202}" dt="2020-12-03T07:49:48.507" v="914" actId="478"/>
          <ac:spMkLst>
            <pc:docMk/>
            <pc:sldMk cId="2351481132" sldId="506"/>
            <ac:spMk id="7" creationId="{8165C9EC-D972-466A-807E-59E641D456A4}"/>
          </ac:spMkLst>
        </pc:spChg>
        <pc:spChg chg="add del mod">
          <ac:chgData name="Sharma Computer Academy" userId="08476b32c11f4418" providerId="LiveId" clId="{8563E593-ACA8-4ADE-85C9-3637C1939202}" dt="2020-12-03T08:00:07.419" v="960" actId="931"/>
          <ac:spMkLst>
            <pc:docMk/>
            <pc:sldMk cId="2351481132" sldId="506"/>
            <ac:spMk id="8" creationId="{B172EEFF-57A6-4F9C-AFCE-392C8B8ACAE9}"/>
          </ac:spMkLst>
        </pc:spChg>
        <pc:picChg chg="del">
          <ac:chgData name="Sharma Computer Academy" userId="08476b32c11f4418" providerId="LiveId" clId="{8563E593-ACA8-4ADE-85C9-3637C1939202}" dt="2020-12-03T07:49:59.250" v="916" actId="478"/>
          <ac:picMkLst>
            <pc:docMk/>
            <pc:sldMk cId="2351481132" sldId="506"/>
            <ac:picMk id="4" creationId="{DF3B4214-EC90-4059-B9CC-69419130CF97}"/>
          </ac:picMkLst>
        </pc:picChg>
        <pc:picChg chg="add mod">
          <ac:chgData name="Sharma Computer Academy" userId="08476b32c11f4418" providerId="LiveId" clId="{8563E593-ACA8-4ADE-85C9-3637C1939202}" dt="2020-12-03T08:00:15.597" v="963" actId="14100"/>
          <ac:picMkLst>
            <pc:docMk/>
            <pc:sldMk cId="2351481132" sldId="506"/>
            <ac:picMk id="10" creationId="{AA6F8F73-D6C4-4C62-9275-411D33493EAC}"/>
          </ac:picMkLst>
        </pc:picChg>
      </pc:sldChg>
      <pc:sldChg chg="modSp add mod modAnim">
        <pc:chgData name="Sharma Computer Academy" userId="08476b32c11f4418" providerId="LiveId" clId="{8563E593-ACA8-4ADE-85C9-3637C1939202}" dt="2020-12-03T08:14:36.158" v="999" actId="207"/>
        <pc:sldMkLst>
          <pc:docMk/>
          <pc:sldMk cId="2021578465" sldId="507"/>
        </pc:sldMkLst>
        <pc:spChg chg="mod">
          <ac:chgData name="Sharma Computer Academy" userId="08476b32c11f4418" providerId="LiveId" clId="{8563E593-ACA8-4ADE-85C9-3637C1939202}" dt="2020-12-03T07:58:59.291" v="942" actId="20577"/>
          <ac:spMkLst>
            <pc:docMk/>
            <pc:sldMk cId="2021578465" sldId="507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8:14:36.158" v="999" actId="207"/>
          <ac:spMkLst>
            <pc:docMk/>
            <pc:sldMk cId="2021578465" sldId="507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563E593-ACA8-4ADE-85C9-3637C1939202}" dt="2020-12-03T08:18:37.469" v="1070" actId="20577"/>
        <pc:sldMkLst>
          <pc:docMk/>
          <pc:sldMk cId="122261948" sldId="508"/>
        </pc:sldMkLst>
        <pc:spChg chg="mod">
          <ac:chgData name="Sharma Computer Academy" userId="08476b32c11f4418" providerId="LiveId" clId="{8563E593-ACA8-4ADE-85C9-3637C1939202}" dt="2020-12-03T08:16:39.503" v="1045" actId="20577"/>
          <ac:spMkLst>
            <pc:docMk/>
            <pc:sldMk cId="122261948" sldId="508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8:18:37.469" v="1070" actId="20577"/>
          <ac:spMkLst>
            <pc:docMk/>
            <pc:sldMk cId="122261948" sldId="50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190541418" sldId="509"/>
        </pc:sldMkLst>
      </pc:sldChg>
      <pc:sldChg chg="modSp add mod modAnim">
        <pc:chgData name="Sharma Computer Academy" userId="08476b32c11f4418" providerId="LiveId" clId="{8563E593-ACA8-4ADE-85C9-3637C1939202}" dt="2020-12-03T08:16:14.465" v="1030" actId="113"/>
        <pc:sldMkLst>
          <pc:docMk/>
          <pc:sldMk cId="915239086" sldId="510"/>
        </pc:sldMkLst>
        <pc:spChg chg="mod">
          <ac:chgData name="Sharma Computer Academy" userId="08476b32c11f4418" providerId="LiveId" clId="{8563E593-ACA8-4ADE-85C9-3637C1939202}" dt="2020-12-03T08:15:20.720" v="1014" actId="20577"/>
          <ac:spMkLst>
            <pc:docMk/>
            <pc:sldMk cId="915239086" sldId="510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8:16:14.465" v="1030" actId="113"/>
          <ac:spMkLst>
            <pc:docMk/>
            <pc:sldMk cId="915239086" sldId="510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563E593-ACA8-4ADE-85C9-3637C1939202}" dt="2020-12-03T08:29:19.974" v="1180" actId="255"/>
        <pc:sldMkLst>
          <pc:docMk/>
          <pc:sldMk cId="533465843" sldId="511"/>
        </pc:sldMkLst>
        <pc:spChg chg="mod">
          <ac:chgData name="Sharma Computer Academy" userId="08476b32c11f4418" providerId="LiveId" clId="{8563E593-ACA8-4ADE-85C9-3637C1939202}" dt="2020-12-03T08:22:09.172" v="1081" actId="20577"/>
          <ac:spMkLst>
            <pc:docMk/>
            <pc:sldMk cId="533465843" sldId="511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8:29:19.974" v="1180" actId="255"/>
          <ac:spMkLst>
            <pc:docMk/>
            <pc:sldMk cId="533465843" sldId="51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1165072368" sldId="512"/>
        </pc:sldMkLst>
      </pc:sldChg>
      <pc:sldChg chg="modSp add mod modAnim">
        <pc:chgData name="Sharma Computer Academy" userId="08476b32c11f4418" providerId="LiveId" clId="{8563E593-ACA8-4ADE-85C9-3637C1939202}" dt="2020-12-03T08:29:13.578" v="1179" actId="27636"/>
        <pc:sldMkLst>
          <pc:docMk/>
          <pc:sldMk cId="2598731034" sldId="513"/>
        </pc:sldMkLst>
        <pc:spChg chg="mod">
          <ac:chgData name="Sharma Computer Academy" userId="08476b32c11f4418" providerId="LiveId" clId="{8563E593-ACA8-4ADE-85C9-3637C1939202}" dt="2020-12-03T08:29:13.578" v="1179" actId="27636"/>
          <ac:spMkLst>
            <pc:docMk/>
            <pc:sldMk cId="2598731034" sldId="513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6A6547D3-28F3-4DA9-B990-844A19CAD29E}"/>
    <pc:docChg chg="custSel addSld delSld modSld">
      <pc:chgData name="Sharma Computer Academy" userId="08476b32c11f4418" providerId="LiveId" clId="{6A6547D3-28F3-4DA9-B990-844A19CAD29E}" dt="2022-03-08T16:20:32.629" v="777" actId="20577"/>
      <pc:docMkLst>
        <pc:docMk/>
      </pc:docMkLst>
      <pc:sldChg chg="modSp mod">
        <pc:chgData name="Sharma Computer Academy" userId="08476b32c11f4418" providerId="LiveId" clId="{6A6547D3-28F3-4DA9-B990-844A19CAD29E}" dt="2022-02-20T16:04:50.061" v="36" actId="1038"/>
        <pc:sldMkLst>
          <pc:docMk/>
          <pc:sldMk cId="0" sldId="257"/>
        </pc:sldMkLst>
        <pc:picChg chg="mod">
          <ac:chgData name="Sharma Computer Academy" userId="08476b32c11f4418" providerId="LiveId" clId="{6A6547D3-28F3-4DA9-B990-844A19CAD29E}" dt="2022-02-20T16:04:50.061" v="36" actId="1038"/>
          <ac:picMkLst>
            <pc:docMk/>
            <pc:sldMk cId="0" sldId="257"/>
            <ac:picMk id="5" creationId="{35203D04-1ACD-4C16-85D4-1DFE6D167C6C}"/>
          </ac:picMkLst>
        </pc:picChg>
      </pc:sldChg>
      <pc:sldChg chg="modSp modAnim">
        <pc:chgData name="Sharma Computer Academy" userId="08476b32c11f4418" providerId="LiveId" clId="{6A6547D3-28F3-4DA9-B990-844A19CAD29E}" dt="2022-03-02T06:39:47.153" v="635" actId="207"/>
        <pc:sldMkLst>
          <pc:docMk/>
          <pc:sldMk cId="0" sldId="258"/>
        </pc:sldMkLst>
        <pc:spChg chg="mod">
          <ac:chgData name="Sharma Computer Academy" userId="08476b32c11f4418" providerId="LiveId" clId="{6A6547D3-28F3-4DA9-B990-844A19CAD29E}" dt="2022-03-02T06:39:47.153" v="635" actId="207"/>
          <ac:spMkLst>
            <pc:docMk/>
            <pc:sldMk cId="0" sldId="258"/>
            <ac:spMk id="3" creationId="{00000000-0000-0000-0000-000000000000}"/>
          </ac:spMkLst>
        </pc:spChg>
        <pc:picChg chg="mod">
          <ac:chgData name="Sharma Computer Academy" userId="08476b32c11f4418" providerId="LiveId" clId="{6A6547D3-28F3-4DA9-B990-844A19CAD29E}" dt="2022-02-20T16:04:54.612" v="37" actId="14826"/>
          <ac:picMkLst>
            <pc:docMk/>
            <pc:sldMk cId="0" sldId="258"/>
            <ac:picMk id="6" creationId="{8EF71528-2ECC-490E-953A-95662712FD1C}"/>
          </ac:picMkLst>
        </pc:picChg>
      </pc:sldChg>
      <pc:sldChg chg="modSp">
        <pc:chgData name="Sharma Computer Academy" userId="08476b32c11f4418" providerId="LiveId" clId="{6A6547D3-28F3-4DA9-B990-844A19CAD29E}" dt="2022-02-20T16:04:58.462" v="38" actId="14826"/>
        <pc:sldMkLst>
          <pc:docMk/>
          <pc:sldMk cId="3459598582" sldId="458"/>
        </pc:sldMkLst>
        <pc:picChg chg="mod">
          <ac:chgData name="Sharma Computer Academy" userId="08476b32c11f4418" providerId="LiveId" clId="{6A6547D3-28F3-4DA9-B990-844A19CAD29E}" dt="2022-02-20T16:04:58.462" v="38" actId="14826"/>
          <ac:picMkLst>
            <pc:docMk/>
            <pc:sldMk cId="3459598582" sldId="458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12.589" v="41" actId="14826"/>
        <pc:sldMkLst>
          <pc:docMk/>
          <pc:sldMk cId="1541851959" sldId="480"/>
        </pc:sldMkLst>
        <pc:picChg chg="mod">
          <ac:chgData name="Sharma Computer Academy" userId="08476b32c11f4418" providerId="LiveId" clId="{6A6547D3-28F3-4DA9-B990-844A19CAD29E}" dt="2022-02-20T16:05:12.589" v="41" actId="14826"/>
          <ac:picMkLst>
            <pc:docMk/>
            <pc:sldMk cId="1541851959" sldId="480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20.899" v="43" actId="14826"/>
        <pc:sldMkLst>
          <pc:docMk/>
          <pc:sldMk cId="4219050739" sldId="481"/>
        </pc:sldMkLst>
        <pc:picChg chg="mod">
          <ac:chgData name="Sharma Computer Academy" userId="08476b32c11f4418" providerId="LiveId" clId="{6A6547D3-28F3-4DA9-B990-844A19CAD29E}" dt="2022-02-20T16:05:20.899" v="43" actId="14826"/>
          <ac:picMkLst>
            <pc:docMk/>
            <pc:sldMk cId="4219050739" sldId="481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24.848" v="44" actId="14826"/>
        <pc:sldMkLst>
          <pc:docMk/>
          <pc:sldMk cId="1720390704" sldId="492"/>
        </pc:sldMkLst>
        <pc:picChg chg="mod">
          <ac:chgData name="Sharma Computer Academy" userId="08476b32c11f4418" providerId="LiveId" clId="{6A6547D3-28F3-4DA9-B990-844A19CAD29E}" dt="2022-02-20T16:05:24.848" v="44" actId="14826"/>
          <ac:picMkLst>
            <pc:docMk/>
            <pc:sldMk cId="1720390704" sldId="492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29.005" v="45" actId="14826"/>
        <pc:sldMkLst>
          <pc:docMk/>
          <pc:sldMk cId="3154095608" sldId="493"/>
        </pc:sldMkLst>
        <pc:picChg chg="mod">
          <ac:chgData name="Sharma Computer Academy" userId="08476b32c11f4418" providerId="LiveId" clId="{6A6547D3-28F3-4DA9-B990-844A19CAD29E}" dt="2022-02-20T16:05:29.005" v="45" actId="14826"/>
          <ac:picMkLst>
            <pc:docMk/>
            <pc:sldMk cId="3154095608" sldId="493"/>
            <ac:picMk id="6" creationId="{7A419BB4-4F46-4E2F-8690-BEF9880ED89F}"/>
          </ac:picMkLst>
        </pc:picChg>
      </pc:sldChg>
      <pc:sldChg chg="modSp mod">
        <pc:chgData name="Sharma Computer Academy" userId="08476b32c11f4418" providerId="LiveId" clId="{6A6547D3-28F3-4DA9-B990-844A19CAD29E}" dt="2022-03-08T05:51:37.291" v="675" actId="20577"/>
        <pc:sldMkLst>
          <pc:docMk/>
          <pc:sldMk cId="2991024650" sldId="494"/>
        </pc:sldMkLst>
        <pc:spChg chg="mod">
          <ac:chgData name="Sharma Computer Academy" userId="08476b32c11f4418" providerId="LiveId" clId="{6A6547D3-28F3-4DA9-B990-844A19CAD29E}" dt="2022-03-08T05:51:07.908" v="672" actId="20577"/>
          <ac:spMkLst>
            <pc:docMk/>
            <pc:sldMk cId="2991024650" sldId="494"/>
            <ac:spMk id="2" creationId="{00000000-0000-0000-0000-000000000000}"/>
          </ac:spMkLst>
        </pc:spChg>
        <pc:spChg chg="mod">
          <ac:chgData name="Sharma Computer Academy" userId="08476b32c11f4418" providerId="LiveId" clId="{6A6547D3-28F3-4DA9-B990-844A19CAD29E}" dt="2022-03-08T05:51:37.291" v="675" actId="20577"/>
          <ac:spMkLst>
            <pc:docMk/>
            <pc:sldMk cId="2991024650" sldId="494"/>
            <ac:spMk id="7" creationId="{8165C9EC-D972-466A-807E-59E641D456A4}"/>
          </ac:spMkLst>
        </pc:spChg>
        <pc:picChg chg="mod">
          <ac:chgData name="Sharma Computer Academy" userId="08476b32c11f4418" providerId="LiveId" clId="{6A6547D3-28F3-4DA9-B990-844A19CAD29E}" dt="2022-02-20T16:05:32.801" v="46" actId="14826"/>
          <ac:picMkLst>
            <pc:docMk/>
            <pc:sldMk cId="2991024650" sldId="494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36.526" v="47" actId="14826"/>
        <pc:sldMkLst>
          <pc:docMk/>
          <pc:sldMk cId="3050738607" sldId="495"/>
        </pc:sldMkLst>
        <pc:picChg chg="mod">
          <ac:chgData name="Sharma Computer Academy" userId="08476b32c11f4418" providerId="LiveId" clId="{6A6547D3-28F3-4DA9-B990-844A19CAD29E}" dt="2022-02-20T16:05:36.526" v="47" actId="14826"/>
          <ac:picMkLst>
            <pc:docMk/>
            <pc:sldMk cId="3050738607" sldId="495"/>
            <ac:picMk id="6" creationId="{7A419BB4-4F46-4E2F-8690-BEF9880ED89F}"/>
          </ac:picMkLst>
        </pc:picChg>
      </pc:sldChg>
      <pc:sldChg chg="modSp mod">
        <pc:chgData name="Sharma Computer Academy" userId="08476b32c11f4418" providerId="LiveId" clId="{6A6547D3-28F3-4DA9-B990-844A19CAD29E}" dt="2022-03-08T05:56:46.838" v="755" actId="113"/>
        <pc:sldMkLst>
          <pc:docMk/>
          <pc:sldMk cId="2791414408" sldId="496"/>
        </pc:sldMkLst>
        <pc:spChg chg="mod">
          <ac:chgData name="Sharma Computer Academy" userId="08476b32c11f4418" providerId="LiveId" clId="{6A6547D3-28F3-4DA9-B990-844A19CAD29E}" dt="2022-03-08T05:56:46.838" v="755" actId="113"/>
          <ac:spMkLst>
            <pc:docMk/>
            <pc:sldMk cId="2791414408" sldId="496"/>
            <ac:spMk id="7" creationId="{8165C9EC-D972-466A-807E-59E641D456A4}"/>
          </ac:spMkLst>
        </pc:spChg>
        <pc:picChg chg="mod">
          <ac:chgData name="Sharma Computer Academy" userId="08476b32c11f4418" providerId="LiveId" clId="{6A6547D3-28F3-4DA9-B990-844A19CAD29E}" dt="2022-02-20T16:05:40.272" v="48" actId="14826"/>
          <ac:picMkLst>
            <pc:docMk/>
            <pc:sldMk cId="2791414408" sldId="496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43.959" v="49" actId="14826"/>
        <pc:sldMkLst>
          <pc:docMk/>
          <pc:sldMk cId="60823265" sldId="497"/>
        </pc:sldMkLst>
        <pc:picChg chg="mod">
          <ac:chgData name="Sharma Computer Academy" userId="08476b32c11f4418" providerId="LiveId" clId="{6A6547D3-28F3-4DA9-B990-844A19CAD29E}" dt="2022-02-20T16:05:43.959" v="49" actId="14826"/>
          <ac:picMkLst>
            <pc:docMk/>
            <pc:sldMk cId="60823265" sldId="497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02.062" v="39" actId="14826"/>
        <pc:sldMkLst>
          <pc:docMk/>
          <pc:sldMk cId="2677201608" sldId="498"/>
        </pc:sldMkLst>
        <pc:picChg chg="mod">
          <ac:chgData name="Sharma Computer Academy" userId="08476b32c11f4418" providerId="LiveId" clId="{6A6547D3-28F3-4DA9-B990-844A19CAD29E}" dt="2022-02-20T16:05:02.062" v="39" actId="14826"/>
          <ac:picMkLst>
            <pc:docMk/>
            <pc:sldMk cId="2677201608" sldId="498"/>
            <ac:picMk id="6" creationId="{7A419BB4-4F46-4E2F-8690-BEF9880ED89F}"/>
          </ac:picMkLst>
        </pc:picChg>
      </pc:sldChg>
      <pc:sldChg chg="modSp mod">
        <pc:chgData name="Sharma Computer Academy" userId="08476b32c11f4418" providerId="LiveId" clId="{6A6547D3-28F3-4DA9-B990-844A19CAD29E}" dt="2022-03-08T16:20:32.629" v="777" actId="20577"/>
        <pc:sldMkLst>
          <pc:docMk/>
          <pc:sldMk cId="2538072219" sldId="499"/>
        </pc:sldMkLst>
        <pc:graphicFrameChg chg="modGraphic">
          <ac:chgData name="Sharma Computer Academy" userId="08476b32c11f4418" providerId="LiveId" clId="{6A6547D3-28F3-4DA9-B990-844A19CAD29E}" dt="2022-03-08T16:20:32.629" v="777" actId="20577"/>
          <ac:graphicFrameMkLst>
            <pc:docMk/>
            <pc:sldMk cId="2538072219" sldId="499"/>
            <ac:graphicFrameMk id="3" creationId="{EB82FD19-4CE7-429A-97C8-2E8178EF93C8}"/>
          </ac:graphicFrameMkLst>
        </pc:graphicFrameChg>
        <pc:picChg chg="mod">
          <ac:chgData name="Sharma Computer Academy" userId="08476b32c11f4418" providerId="LiveId" clId="{6A6547D3-28F3-4DA9-B990-844A19CAD29E}" dt="2022-02-20T16:05:07.674" v="40" actId="14826"/>
          <ac:picMkLst>
            <pc:docMk/>
            <pc:sldMk cId="2538072219" sldId="499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16.737" v="42" actId="14826"/>
        <pc:sldMkLst>
          <pc:docMk/>
          <pc:sldMk cId="3348545370" sldId="500"/>
        </pc:sldMkLst>
        <pc:picChg chg="mod">
          <ac:chgData name="Sharma Computer Academy" userId="08476b32c11f4418" providerId="LiveId" clId="{6A6547D3-28F3-4DA9-B990-844A19CAD29E}" dt="2022-02-20T16:05:16.737" v="42" actId="14826"/>
          <ac:picMkLst>
            <pc:docMk/>
            <pc:sldMk cId="3348545370" sldId="500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47.643" v="50" actId="14826"/>
        <pc:sldMkLst>
          <pc:docMk/>
          <pc:sldMk cId="77738226" sldId="501"/>
        </pc:sldMkLst>
        <pc:picChg chg="mod">
          <ac:chgData name="Sharma Computer Academy" userId="08476b32c11f4418" providerId="LiveId" clId="{6A6547D3-28F3-4DA9-B990-844A19CAD29E}" dt="2022-02-20T16:05:47.643" v="50" actId="14826"/>
          <ac:picMkLst>
            <pc:docMk/>
            <pc:sldMk cId="77738226" sldId="501"/>
            <ac:picMk id="6" creationId="{7A419BB4-4F46-4E2F-8690-BEF9880ED89F}"/>
          </ac:picMkLst>
        </pc:picChg>
      </pc:sldChg>
      <pc:sldChg chg="modSp mod modAnim">
        <pc:chgData name="Sharma Computer Academy" userId="08476b32c11f4418" providerId="LiveId" clId="{6A6547D3-28F3-4DA9-B990-844A19CAD29E}" dt="2022-03-08T06:01:35.422" v="765"/>
        <pc:sldMkLst>
          <pc:docMk/>
          <pc:sldMk cId="3055002724" sldId="502"/>
        </pc:sldMkLst>
        <pc:spChg chg="mod">
          <ac:chgData name="Sharma Computer Academy" userId="08476b32c11f4418" providerId="LiveId" clId="{6A6547D3-28F3-4DA9-B990-844A19CAD29E}" dt="2022-03-08T06:01:15.638" v="764" actId="20577"/>
          <ac:spMkLst>
            <pc:docMk/>
            <pc:sldMk cId="3055002724" sldId="502"/>
            <ac:spMk id="7" creationId="{8165C9EC-D972-466A-807E-59E641D456A4}"/>
          </ac:spMkLst>
        </pc:spChg>
        <pc:picChg chg="mod">
          <ac:chgData name="Sharma Computer Academy" userId="08476b32c11f4418" providerId="LiveId" clId="{6A6547D3-28F3-4DA9-B990-844A19CAD29E}" dt="2022-03-08T05:59:57.659" v="760" actId="14100"/>
          <ac:picMkLst>
            <pc:docMk/>
            <pc:sldMk cId="3055002724" sldId="502"/>
            <ac:picMk id="4" creationId="{DF3B4214-EC90-4059-B9CC-69419130CF97}"/>
          </ac:picMkLst>
        </pc:picChg>
        <pc:picChg chg="mod">
          <ac:chgData name="Sharma Computer Academy" userId="08476b32c11f4418" providerId="LiveId" clId="{6A6547D3-28F3-4DA9-B990-844A19CAD29E}" dt="2022-02-20T16:05:55.287" v="52" actId="14826"/>
          <ac:picMkLst>
            <pc:docMk/>
            <pc:sldMk cId="3055002724" sldId="502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51.563" v="51" actId="14826"/>
        <pc:sldMkLst>
          <pc:docMk/>
          <pc:sldMk cId="701285529" sldId="503"/>
        </pc:sldMkLst>
        <pc:picChg chg="mod">
          <ac:chgData name="Sharma Computer Academy" userId="08476b32c11f4418" providerId="LiveId" clId="{6A6547D3-28F3-4DA9-B990-844A19CAD29E}" dt="2022-02-20T16:05:51.563" v="51" actId="14826"/>
          <ac:picMkLst>
            <pc:docMk/>
            <pc:sldMk cId="701285529" sldId="503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5:59.482" v="53" actId="14826"/>
        <pc:sldMkLst>
          <pc:docMk/>
          <pc:sldMk cId="4081481276" sldId="504"/>
        </pc:sldMkLst>
        <pc:picChg chg="mod">
          <ac:chgData name="Sharma Computer Academy" userId="08476b32c11f4418" providerId="LiveId" clId="{6A6547D3-28F3-4DA9-B990-844A19CAD29E}" dt="2022-02-20T16:05:59.482" v="53" actId="14826"/>
          <ac:picMkLst>
            <pc:docMk/>
            <pc:sldMk cId="4081481276" sldId="504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6:03.617" v="54" actId="14826"/>
        <pc:sldMkLst>
          <pc:docMk/>
          <pc:sldMk cId="1851335023" sldId="505"/>
        </pc:sldMkLst>
        <pc:picChg chg="mod">
          <ac:chgData name="Sharma Computer Academy" userId="08476b32c11f4418" providerId="LiveId" clId="{6A6547D3-28F3-4DA9-B990-844A19CAD29E}" dt="2022-02-20T16:06:03.617" v="54" actId="14826"/>
          <ac:picMkLst>
            <pc:docMk/>
            <pc:sldMk cId="1851335023" sldId="505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6:07.286" v="55" actId="14826"/>
        <pc:sldMkLst>
          <pc:docMk/>
          <pc:sldMk cId="2351481132" sldId="506"/>
        </pc:sldMkLst>
        <pc:picChg chg="mod">
          <ac:chgData name="Sharma Computer Academy" userId="08476b32c11f4418" providerId="LiveId" clId="{6A6547D3-28F3-4DA9-B990-844A19CAD29E}" dt="2022-02-20T16:06:07.286" v="55" actId="14826"/>
          <ac:picMkLst>
            <pc:docMk/>
            <pc:sldMk cId="2351481132" sldId="506"/>
            <ac:picMk id="6" creationId="{7A419BB4-4F46-4E2F-8690-BEF9880ED89F}"/>
          </ac:picMkLst>
        </pc:picChg>
      </pc:sldChg>
      <pc:sldChg chg="modSp modAnim">
        <pc:chgData name="Sharma Computer Academy" userId="08476b32c11f4418" providerId="LiveId" clId="{6A6547D3-28F3-4DA9-B990-844A19CAD29E}" dt="2022-03-08T06:03:22.424" v="770" actId="207"/>
        <pc:sldMkLst>
          <pc:docMk/>
          <pc:sldMk cId="2021578465" sldId="507"/>
        </pc:sldMkLst>
        <pc:spChg chg="mod">
          <ac:chgData name="Sharma Computer Academy" userId="08476b32c11f4418" providerId="LiveId" clId="{6A6547D3-28F3-4DA9-B990-844A19CAD29E}" dt="2022-03-08T06:03:22.424" v="770" actId="207"/>
          <ac:spMkLst>
            <pc:docMk/>
            <pc:sldMk cId="2021578465" sldId="507"/>
            <ac:spMk id="7" creationId="{8165C9EC-D972-466A-807E-59E641D456A4}"/>
          </ac:spMkLst>
        </pc:spChg>
        <pc:picChg chg="mod">
          <ac:chgData name="Sharma Computer Academy" userId="08476b32c11f4418" providerId="LiveId" clId="{6A6547D3-28F3-4DA9-B990-844A19CAD29E}" dt="2022-02-20T16:06:10.976" v="56" actId="14826"/>
          <ac:picMkLst>
            <pc:docMk/>
            <pc:sldMk cId="2021578465" sldId="507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6A6547D3-28F3-4DA9-B990-844A19CAD29E}" dt="2022-02-20T16:06:19.355" v="58" actId="14826"/>
        <pc:sldMkLst>
          <pc:docMk/>
          <pc:sldMk cId="122261948" sldId="508"/>
        </pc:sldMkLst>
        <pc:picChg chg="mod">
          <ac:chgData name="Sharma Computer Academy" userId="08476b32c11f4418" providerId="LiveId" clId="{6A6547D3-28F3-4DA9-B990-844A19CAD29E}" dt="2022-02-20T16:06:19.355" v="58" actId="14826"/>
          <ac:picMkLst>
            <pc:docMk/>
            <pc:sldMk cId="122261948" sldId="508"/>
            <ac:picMk id="6" creationId="{7A419BB4-4F46-4E2F-8690-BEF9880ED89F}"/>
          </ac:picMkLst>
        </pc:picChg>
      </pc:sldChg>
      <pc:sldChg chg="modSp modAnim">
        <pc:chgData name="Sharma Computer Academy" userId="08476b32c11f4418" providerId="LiveId" clId="{6A6547D3-28F3-4DA9-B990-844A19CAD29E}" dt="2022-02-20T16:06:15.718" v="57" actId="14826"/>
        <pc:sldMkLst>
          <pc:docMk/>
          <pc:sldMk cId="915239086" sldId="510"/>
        </pc:sldMkLst>
        <pc:spChg chg="mod">
          <ac:chgData name="Sharma Computer Academy" userId="08476b32c11f4418" providerId="LiveId" clId="{6A6547D3-28F3-4DA9-B990-844A19CAD29E}" dt="2022-02-17T07:26:57.346" v="31" actId="5793"/>
          <ac:spMkLst>
            <pc:docMk/>
            <pc:sldMk cId="915239086" sldId="510"/>
            <ac:spMk id="7" creationId="{8165C9EC-D972-466A-807E-59E641D456A4}"/>
          </ac:spMkLst>
        </pc:spChg>
        <pc:picChg chg="mod">
          <ac:chgData name="Sharma Computer Academy" userId="08476b32c11f4418" providerId="LiveId" clId="{6A6547D3-28F3-4DA9-B990-844A19CAD29E}" dt="2022-02-20T16:06:15.718" v="57" actId="14826"/>
          <ac:picMkLst>
            <pc:docMk/>
            <pc:sldMk cId="915239086" sldId="510"/>
            <ac:picMk id="6" creationId="{7A419BB4-4F46-4E2F-8690-BEF9880ED89F}"/>
          </ac:picMkLst>
        </pc:picChg>
      </pc:sldChg>
      <pc:sldChg chg="modSp mod modAnim">
        <pc:chgData name="Sharma Computer Academy" userId="08476b32c11f4418" providerId="LiveId" clId="{6A6547D3-28F3-4DA9-B990-844A19CAD29E}" dt="2022-03-02T06:32:15.804" v="363"/>
        <pc:sldMkLst>
          <pc:docMk/>
          <pc:sldMk cId="533465843" sldId="511"/>
        </pc:sldMkLst>
        <pc:spChg chg="mod">
          <ac:chgData name="Sharma Computer Academy" userId="08476b32c11f4418" providerId="LiveId" clId="{6A6547D3-28F3-4DA9-B990-844A19CAD29E}" dt="2022-03-02T06:26:45.900" v="325" actId="20577"/>
          <ac:spMkLst>
            <pc:docMk/>
            <pc:sldMk cId="533465843" sldId="511"/>
            <ac:spMk id="2" creationId="{00000000-0000-0000-0000-000000000000}"/>
          </ac:spMkLst>
        </pc:spChg>
        <pc:spChg chg="mod">
          <ac:chgData name="Sharma Computer Academy" userId="08476b32c11f4418" providerId="LiveId" clId="{6A6547D3-28F3-4DA9-B990-844A19CAD29E}" dt="2022-03-02T06:31:56.150" v="357" actId="113"/>
          <ac:spMkLst>
            <pc:docMk/>
            <pc:sldMk cId="533465843" sldId="511"/>
            <ac:spMk id="7" creationId="{8165C9EC-D972-466A-807E-59E641D456A4}"/>
          </ac:spMkLst>
        </pc:spChg>
        <pc:picChg chg="mod">
          <ac:chgData name="Sharma Computer Academy" userId="08476b32c11f4418" providerId="LiveId" clId="{6A6547D3-28F3-4DA9-B990-844A19CAD29E}" dt="2022-02-20T16:06:23.150" v="59" actId="14826"/>
          <ac:picMkLst>
            <pc:docMk/>
            <pc:sldMk cId="533465843" sldId="511"/>
            <ac:picMk id="6" creationId="{7A419BB4-4F46-4E2F-8690-BEF9880ED89F}"/>
          </ac:picMkLst>
        </pc:picChg>
      </pc:sldChg>
      <pc:sldChg chg="modSp del">
        <pc:chgData name="Sharma Computer Academy" userId="08476b32c11f4418" providerId="LiveId" clId="{6A6547D3-28F3-4DA9-B990-844A19CAD29E}" dt="2022-03-02T06:39:03.719" v="615" actId="47"/>
        <pc:sldMkLst>
          <pc:docMk/>
          <pc:sldMk cId="2598731034" sldId="513"/>
        </pc:sldMkLst>
        <pc:picChg chg="mod">
          <ac:chgData name="Sharma Computer Academy" userId="08476b32c11f4418" providerId="LiveId" clId="{6A6547D3-28F3-4DA9-B990-844A19CAD29E}" dt="2022-02-20T16:06:27.212" v="60" actId="14826"/>
          <ac:picMkLst>
            <pc:docMk/>
            <pc:sldMk cId="2598731034" sldId="513"/>
            <ac:picMk id="6" creationId="{7A419BB4-4F46-4E2F-8690-BEF9880ED89F}"/>
          </ac:picMkLst>
        </pc:picChg>
      </pc:sldChg>
      <pc:sldChg chg="modSp add modAnim">
        <pc:chgData name="Sharma Computer Academy" userId="08476b32c11f4418" providerId="LiveId" clId="{6A6547D3-28F3-4DA9-B990-844A19CAD29E}" dt="2022-03-08T06:03:55.106" v="775" actId="20577"/>
        <pc:sldMkLst>
          <pc:docMk/>
          <pc:sldMk cId="2087456085" sldId="514"/>
        </pc:sldMkLst>
        <pc:spChg chg="mod">
          <ac:chgData name="Sharma Computer Academy" userId="08476b32c11f4418" providerId="LiveId" clId="{6A6547D3-28F3-4DA9-B990-844A19CAD29E}" dt="2022-03-08T06:03:55.106" v="775" actId="20577"/>
          <ac:spMkLst>
            <pc:docMk/>
            <pc:sldMk cId="2087456085" sldId="514"/>
            <ac:spMk id="7" creationId="{8165C9EC-D972-466A-807E-59E641D456A4}"/>
          </ac:spMkLst>
        </pc:spChg>
      </pc:sldChg>
      <pc:sldChg chg="modSp add modAnim">
        <pc:chgData name="Sharma Computer Academy" userId="08476b32c11f4418" providerId="LiveId" clId="{6A6547D3-28F3-4DA9-B990-844A19CAD29E}" dt="2022-03-02T06:40:15.110" v="637"/>
        <pc:sldMkLst>
          <pc:docMk/>
          <pc:sldMk cId="1005776628" sldId="515"/>
        </pc:sldMkLst>
        <pc:spChg chg="mod">
          <ac:chgData name="Sharma Computer Academy" userId="08476b32c11f4418" providerId="LiveId" clId="{6A6547D3-28F3-4DA9-B990-844A19CAD29E}" dt="2022-03-02T06:33:54.449" v="385" actId="20577"/>
          <ac:spMkLst>
            <pc:docMk/>
            <pc:sldMk cId="1005776628" sldId="515"/>
            <ac:spMk id="2" creationId="{00000000-0000-0000-0000-000000000000}"/>
          </ac:spMkLst>
        </pc:spChg>
        <pc:spChg chg="mod">
          <ac:chgData name="Sharma Computer Academy" userId="08476b32c11f4418" providerId="LiveId" clId="{6A6547D3-28F3-4DA9-B990-844A19CAD29E}" dt="2022-03-02T06:38:19.599" v="614" actId="20577"/>
          <ac:spMkLst>
            <pc:docMk/>
            <pc:sldMk cId="1005776628" sldId="515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Lecture-4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6075" y="191578"/>
            <a:ext cx="2128413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class="h1"&gt;h1.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class="h2"&gt;h2.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class="h3"&gt;h3.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class="h4"&gt;h4.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class="h5"&gt;h5.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class="h6"&gt;h6. Bootstrap heading&lt;/p&gt;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40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.text-muted Class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use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.text-muted </a:t>
            </a:r>
            <a:r>
              <a:rPr lang="en-US" sz="2400" dirty="0">
                <a:latin typeface="Corbel" panose="020B0503020204020204" pitchFamily="34" charset="0"/>
              </a:rPr>
              <a:t>class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display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secondary text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any heading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lighter </a:t>
            </a:r>
            <a:r>
              <a:rPr lang="en-US" sz="2400" dirty="0">
                <a:latin typeface="Corbel" panose="020B0503020204020204" pitchFamily="34" charset="0"/>
              </a:rPr>
              <a:t>variation. 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&lt;h2&gt;Fancy display heading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&lt;small class="text-muted"&gt;With faded secondary text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&lt;/small&gt;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Ouput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endParaRPr lang="en-IN" sz="24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3B4214-EC90-4059-B9CC-69419130C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4221088"/>
            <a:ext cx="6953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Display Headings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5</a:t>
            </a:r>
            <a:r>
              <a:rPr lang="en-US" sz="2400" dirty="0">
                <a:latin typeface="Corbel" panose="020B0503020204020204" pitchFamily="34" charset="0"/>
              </a:rPr>
              <a:t> has provided us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display headings </a:t>
            </a:r>
            <a:r>
              <a:rPr lang="en-US" sz="2400" dirty="0">
                <a:latin typeface="Corbel" panose="020B0503020204020204" pitchFamily="34" charset="0"/>
              </a:rPr>
              <a:t>to show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headings</a:t>
            </a:r>
            <a:r>
              <a:rPr lang="en-US" sz="2400" dirty="0">
                <a:latin typeface="Corbel" panose="020B0503020204020204" pitchFamily="34" charset="0"/>
              </a:rPr>
              <a:t> with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larger font-size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lighter font-weight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 class </a:t>
            </a:r>
            <a:r>
              <a:rPr lang="en-US" sz="2400" dirty="0">
                <a:latin typeface="Corbel" panose="020B0503020204020204" pitchFamily="34" charset="0"/>
              </a:rPr>
              <a:t>used for this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display-*</a:t>
            </a:r>
            <a:r>
              <a:rPr lang="en-US" sz="2400" dirty="0">
                <a:latin typeface="Corbel" panose="020B0503020204020204" pitchFamily="34" charset="0"/>
              </a:rPr>
              <a:t> where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* </a:t>
            </a:r>
            <a:r>
              <a:rPr lang="en-US" sz="2400" dirty="0">
                <a:latin typeface="Corbel" panose="020B0503020204020204" pitchFamily="34" charset="0"/>
              </a:rPr>
              <a:t>can be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replaced</a:t>
            </a:r>
            <a:r>
              <a:rPr lang="en-US" sz="2400" dirty="0">
                <a:latin typeface="Corbel" panose="020B0503020204020204" pitchFamily="34" charset="0"/>
              </a:rPr>
              <a:t> with any number 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</a:t>
            </a:r>
            <a:r>
              <a:rPr lang="en-US" sz="2400" dirty="0">
                <a:latin typeface="Corbel" panose="020B0503020204020204" pitchFamily="34" charset="0"/>
              </a:rPr>
              <a:t> to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6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display headings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useful</a:t>
            </a:r>
            <a:r>
              <a:rPr lang="en-US" sz="2400" dirty="0">
                <a:latin typeface="Corbel" panose="020B0503020204020204" pitchFamily="34" charset="0"/>
              </a:rPr>
              <a:t> when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we need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heading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stand out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141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class="display-1"&gt;Display Heading 1&lt;/h1&gt;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class="display-2"&gt;Display Heading 2&lt;/h1&gt;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class="display-3"&gt;Display Heading 3&lt;/h1&gt;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class="display-4"&gt;Display Heading 4&lt;/h1&gt;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Ouput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endParaRPr lang="en-IN" sz="24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3B4214-EC90-4059-B9CC-69419130C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4667904"/>
            <a:ext cx="3033500" cy="16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Working With Paragraphs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As discussed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Bootstrap’s default font size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1rem </a:t>
            </a:r>
            <a:r>
              <a:rPr lang="en-US" sz="2400" dirty="0">
                <a:latin typeface="Corbel" panose="020B0503020204020204" pitchFamily="34" charset="0"/>
              </a:rPr>
              <a:t>(16px)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line-height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1.5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size</a:t>
            </a:r>
            <a:r>
              <a:rPr lang="en-US" sz="2400" dirty="0">
                <a:latin typeface="Corbel" panose="020B0503020204020204" pitchFamily="34" charset="0"/>
              </a:rPr>
              <a:t> is for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HTML body</a:t>
            </a:r>
            <a:r>
              <a:rPr lang="en-US" sz="2400" dirty="0">
                <a:latin typeface="Corbel" panose="020B0503020204020204" pitchFamily="34" charset="0"/>
              </a:rPr>
              <a:t>, as well as 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paragraphs</a:t>
            </a:r>
            <a:r>
              <a:rPr lang="en-US" sz="2400" dirty="0">
                <a:latin typeface="Corbel" panose="020B0503020204020204" pitchFamily="34" charset="0"/>
              </a:rPr>
              <a:t> assigned 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&lt;p&gt;</a:t>
            </a:r>
            <a:r>
              <a:rPr lang="en-US" sz="2400" dirty="0">
                <a:latin typeface="Corbel" panose="020B0503020204020204" pitchFamily="34" charset="0"/>
              </a:rPr>
              <a:t> tag.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Also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paragraphs </a:t>
            </a:r>
            <a:r>
              <a:rPr lang="en-US" sz="2400" dirty="0">
                <a:latin typeface="Corbel" panose="020B0503020204020204" pitchFamily="34" charset="0"/>
              </a:rPr>
              <a:t>have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bottom margin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1rem</a:t>
            </a:r>
            <a:r>
              <a:rPr lang="en-US" sz="2400" dirty="0">
                <a:latin typeface="Corbel" panose="020B0503020204020204" pitchFamily="34" charset="0"/>
              </a:rPr>
              <a:t> (16px)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by default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7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lead Class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make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paragraphs</a:t>
            </a:r>
            <a:r>
              <a:rPr lang="en-US" sz="2400" dirty="0">
                <a:latin typeface="Corbel" panose="020B0503020204020204" pitchFamily="34" charset="0"/>
              </a:rPr>
              <a:t> (&lt;p&gt;)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stand ou</a:t>
            </a:r>
            <a:r>
              <a:rPr lang="en-US" sz="2400" dirty="0">
                <a:latin typeface="Corbel" panose="020B0503020204020204" pitchFamily="34" charset="0"/>
              </a:rPr>
              <a:t>t by adding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.lead </a:t>
            </a:r>
            <a:r>
              <a:rPr lang="en-US" sz="2400" dirty="0">
                <a:latin typeface="Corbel" panose="020B0503020204020204" pitchFamily="34" charset="0"/>
              </a:rPr>
              <a:t>class like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as shown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next slide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12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Lorem Ipsum is simply dummy text of the printing and typesetting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industry.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&lt;p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class="lead"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It has survived not only five centuries, but also the leap into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electronic typesetting, remaining essentially unchanged.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Ouput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endParaRPr lang="en-IN" sz="24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3B4214-EC90-4059-B9CC-69419130C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5229200"/>
            <a:ext cx="8064896" cy="8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0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 Formatting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format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style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text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different ways </a:t>
            </a:r>
            <a:r>
              <a:rPr lang="en-US" sz="2400" dirty="0">
                <a:latin typeface="Corbel" panose="020B0503020204020204" pitchFamily="34" charset="0"/>
              </a:rPr>
              <a:t>same like we do 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applying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different tags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&lt;mark&gt;, &lt;del&gt;, &lt;ins&gt;, </a:t>
            </a:r>
            <a:r>
              <a:rPr lang="en-US" sz="2400" dirty="0">
                <a:latin typeface="Corbel" panose="020B0503020204020204" pitchFamily="34" charset="0"/>
              </a:rPr>
              <a:t>etc. like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 shown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next slide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148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 class="container"&gt;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&lt;p&gt;&lt;mark&gt;This is Marked Text&lt;/mark&gt;&lt;/p&gt;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&lt;p&gt;&lt;del&gt;This text is a deleted text&lt;/del&gt;&lt;/p&gt;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&lt;p&gt;&lt;s&gt;This text is a strikethrough text&lt;/s&gt;&lt;/p&gt;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&lt;p&gt;&lt;ins&gt;This text is an inserted text in doc&lt;/ins&gt;&lt;/p&gt;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&lt;p&gt;&lt;u&gt;It's a underlined text&lt;/u&gt;&lt;/p&gt;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&lt;p&gt;&lt;small&gt;It's a small text&lt;/small&gt;&lt;/p&gt;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&lt;p&gt;&lt;strong&gt;It's a bold text&lt;/strong&gt;&lt;/p&gt;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&gt;Its Italics text&lt;/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 &lt;p&gt;&lt;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&gt;Its &lt;sub&gt;subscript&lt;/sub&gt; text and &lt;sup&gt;superscript&lt;/sup&gt; text&lt;/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Ouput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endParaRPr lang="en-IN" sz="24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133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What Is Typography ?</a:t>
            </a:r>
          </a:p>
          <a:p>
            <a:pPr>
              <a:buSzPct val="100000"/>
            </a:pPr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Where Typography Is Applied ?</a:t>
            </a:r>
          </a:p>
          <a:p>
            <a:pPr>
              <a:buSzPct val="100000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Formatting headings</a:t>
            </a:r>
          </a:p>
          <a:p>
            <a:pPr>
              <a:buSzPct val="100000"/>
            </a:pPr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Formatting Paragraphs</a:t>
            </a:r>
          </a:p>
          <a:p>
            <a:pPr>
              <a:buSzPct val="100000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Formatting Text</a:t>
            </a:r>
          </a:p>
          <a:p>
            <a:pPr>
              <a:buSzPct val="100000"/>
            </a:pPr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Handling Font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6F8F73-D6C4-4C62-9275-411D33493E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4" y="1556792"/>
            <a:ext cx="7735048" cy="4612775"/>
          </a:xfrm>
        </p:spPr>
      </p:pic>
    </p:spTree>
    <p:extLst>
      <p:ext uri="{BB962C8B-B14F-4D97-AF65-F5344CB8AC3E}">
        <p14:creationId xmlns:p14="http://schemas.microsoft.com/office/powerpoint/2010/main" val="235148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 Alignment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different classes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.text-start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.text-center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.text-end</a:t>
            </a:r>
            <a:r>
              <a:rPr lang="en-US" sz="2400" dirty="0">
                <a:latin typeface="Corbel" panose="020B0503020204020204" pitchFamily="34" charset="0"/>
              </a:rPr>
              <a:t>, etc. available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align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text</a:t>
            </a:r>
            <a:r>
              <a:rPr lang="en-US" sz="2400" dirty="0">
                <a:latin typeface="Corbel" panose="020B0503020204020204" pitchFamily="34" charset="0"/>
              </a:rPr>
              <a:t> based on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our requirements.</a:t>
            </a:r>
          </a:p>
          <a:p>
            <a:endParaRPr lang="en-US" sz="2400" b="1" u="sng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latin typeface="Corbel" panose="020B0503020204020204" pitchFamily="34" charset="0"/>
              </a:rPr>
              <a:t>Changes wr.t </a:t>
            </a:r>
            <a:r>
              <a:rPr lang="en-US" sz="2400" b="1" u="sng" dirty="0" err="1">
                <a:latin typeface="Corbel" panose="020B0503020204020204" pitchFamily="34" charset="0"/>
              </a:rPr>
              <a:t>BootStrap</a:t>
            </a:r>
            <a:r>
              <a:rPr lang="en-US" sz="2400" b="1" u="sng" dirty="0">
                <a:latin typeface="Corbel" panose="020B0503020204020204" pitchFamily="34" charset="0"/>
              </a:rPr>
              <a:t> 4: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bootstrap 4</a:t>
            </a:r>
            <a:r>
              <a:rPr lang="en-US" sz="1900" dirty="0">
                <a:latin typeface="Corbel" panose="020B0503020204020204" pitchFamily="34" charset="0"/>
              </a:rPr>
              <a:t> we had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text-left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text-right</a:t>
            </a:r>
            <a:r>
              <a:rPr lang="en-US" sz="1900" dirty="0">
                <a:latin typeface="Corbel" panose="020B0503020204020204" pitchFamily="34" charset="0"/>
              </a:rPr>
              <a:t> which in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bootstrap 5</a:t>
            </a:r>
            <a:r>
              <a:rPr lang="en-US" sz="1900" dirty="0">
                <a:latin typeface="Corbel" panose="020B0503020204020204" pitchFamily="34" charset="0"/>
              </a:rPr>
              <a:t> have become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text-start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text-end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bootstrap 4</a:t>
            </a:r>
            <a:r>
              <a:rPr lang="en-US" sz="1900" dirty="0">
                <a:latin typeface="Corbel" panose="020B0503020204020204" pitchFamily="34" charset="0"/>
              </a:rPr>
              <a:t> we also had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text-justify</a:t>
            </a:r>
            <a:r>
              <a:rPr lang="en-US" sz="1900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but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bootstrap 5</a:t>
            </a:r>
            <a:r>
              <a:rPr lang="en-US" sz="1900" dirty="0">
                <a:latin typeface="Corbel" panose="020B0503020204020204" pitchFamily="34" charset="0"/>
              </a:rPr>
              <a:t> has </a:t>
            </a:r>
            <a:r>
              <a:rPr lang="en-US" sz="19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dropped</a:t>
            </a:r>
            <a:r>
              <a:rPr lang="en-US" sz="1900" dirty="0">
                <a:latin typeface="Corbel" panose="020B0503020204020204" pitchFamily="34" charset="0"/>
              </a:rPr>
              <a:t> it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157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 Alignment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 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&lt;p class="text-start"&gt;Left aligned text.&lt;/p&gt;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 &lt;p class="text-center"&gt;Center aligned text.&lt;/p&gt;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 &lt;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 class="text-end"&gt;Right aligned text.&lt;/p&gt;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74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 Transformation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also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transform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text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lowercase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uppercase </a:t>
            </a:r>
            <a:r>
              <a:rPr lang="en-US" sz="2400" dirty="0">
                <a:latin typeface="Corbel" panose="020B0503020204020204" pitchFamily="34" charset="0"/>
              </a:rPr>
              <a:t>or make them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capitalize.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523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&lt;p class="text-lowercase"&gt;Lower Case Text&lt;/p&gt;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&lt;p class="text-uppercase"&gt;Upper case text&lt;/p&gt;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&lt;p class="text-capitalize"&gt;Capitalized text&lt;/p&gt;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1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 </a:t>
            </a:r>
          </a:p>
          <a:p>
            <a:pPr marL="0" indent="0">
              <a:buNone/>
            </a:pPr>
            <a:r>
              <a:rPr lang="en-US" sz="2000" b="1" dirty="0">
                <a:latin typeface="Corbel" panose="020B0503020204020204" pitchFamily="34" charset="0"/>
              </a:rPr>
              <a:t>lower case text</a:t>
            </a:r>
          </a:p>
          <a:p>
            <a:pPr marL="0" indent="0">
              <a:buNone/>
            </a:pPr>
            <a:r>
              <a:rPr lang="en-US" sz="2000" b="1" dirty="0">
                <a:latin typeface="Corbel" panose="020B0503020204020204" pitchFamily="34" charset="0"/>
              </a:rPr>
              <a:t>UPPER CASE TEXT</a:t>
            </a:r>
          </a:p>
          <a:p>
            <a:pPr marL="0" indent="0">
              <a:buNone/>
            </a:pPr>
            <a:r>
              <a:rPr lang="en-US" sz="2000" b="1" dirty="0">
                <a:latin typeface="Corbel" panose="020B0503020204020204" pitchFamily="34" charset="0"/>
              </a:rPr>
              <a:t>Capitalized Text</a:t>
            </a:r>
          </a:p>
          <a:p>
            <a:pPr marL="0" indent="0">
              <a:buNone/>
            </a:pPr>
            <a:endParaRPr lang="en-US" sz="21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26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 Size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allows us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quickly change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font-size</a:t>
            </a:r>
            <a:r>
              <a:rPr lang="en-US" sz="2400" dirty="0">
                <a:latin typeface="Corbel" panose="020B0503020204020204" pitchFamily="34" charset="0"/>
              </a:rPr>
              <a:t> of text through 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fs-*</a:t>
            </a:r>
            <a:r>
              <a:rPr lang="en-US" sz="2400" dirty="0">
                <a:latin typeface="Corbel" panose="020B0503020204020204" pitchFamily="34" charset="0"/>
              </a:rPr>
              <a:t> , where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*</a:t>
            </a:r>
            <a:r>
              <a:rPr lang="en-US" sz="2400" dirty="0">
                <a:latin typeface="Corbel" panose="020B0503020204020204" pitchFamily="34" charset="0"/>
              </a:rPr>
              <a:t> is replaced with number 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6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Numbers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 to 6 </a:t>
            </a:r>
            <a:r>
              <a:rPr lang="en-US" sz="2400" dirty="0">
                <a:latin typeface="Corbel" panose="020B0503020204020204" pitchFamily="34" charset="0"/>
              </a:rPr>
              <a:t>match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HTML’s heading elements</a:t>
            </a:r>
            <a:r>
              <a:rPr lang="en-US" sz="2400" dirty="0">
                <a:latin typeface="Corbel" panose="020B0503020204020204" pitchFamily="34" charset="0"/>
              </a:rPr>
              <a:t>, so as the number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increases</a:t>
            </a:r>
            <a:r>
              <a:rPr lang="en-US" sz="2400" dirty="0">
                <a:latin typeface="Corbel" panose="020B0503020204020204" pitchFamily="34" charset="0"/>
              </a:rPr>
              <a:t>, font size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decreases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&lt;p class="fs-1"&gt;.fs-1 text&lt;/p&gt;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&lt;p class="fs-2"&gt;.fs-2 text&lt;/p&gt;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&lt;p class="fs-3"&gt;.fs-3 text&lt;/p&gt;</a:t>
            </a:r>
            <a:endParaRPr lang="en-US" sz="18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34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Font-Weight &amp; Italics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allows us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quickly change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font-weight</a:t>
            </a:r>
            <a:r>
              <a:rPr lang="en-US" sz="2400" dirty="0">
                <a:latin typeface="Corbel" panose="020B0503020204020204" pitchFamily="34" charset="0"/>
              </a:rPr>
              <a:t> and font-style of the  text through the class 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fw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-*</a:t>
            </a:r>
            <a:r>
              <a:rPr lang="en-US" sz="2400" dirty="0">
                <a:latin typeface="Corbel" panose="020B0503020204020204" pitchFamily="34" charset="0"/>
              </a:rPr>
              <a:t> , and 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fst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-*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fw</a:t>
            </a:r>
            <a:r>
              <a:rPr lang="en-US" sz="2400" dirty="0">
                <a:latin typeface="Corbel" panose="020B0503020204020204" pitchFamily="34" charset="0"/>
              </a:rPr>
              <a:t>, the symbol 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*</a:t>
            </a:r>
            <a:r>
              <a:rPr lang="en-US" sz="2400" dirty="0">
                <a:latin typeface="Corbel" panose="020B0503020204020204" pitchFamily="34" charset="0"/>
              </a:rPr>
              <a:t> can be replaced with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bold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bolder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normal</a:t>
            </a:r>
            <a:r>
              <a:rPr lang="en-US" sz="2400" dirty="0" err="1">
                <a:latin typeface="Corbel" panose="020B0503020204020204" pitchFamily="34" charset="0"/>
              </a:rPr>
              <a:t>,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light</a:t>
            </a:r>
            <a:r>
              <a:rPr lang="en-US" sz="2400" dirty="0" err="1">
                <a:latin typeface="Corbel" panose="020B0503020204020204" pitchFamily="34" charset="0"/>
              </a:rPr>
              <a:t>,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lighter</a:t>
            </a:r>
            <a:r>
              <a:rPr lang="en-US" sz="2400" dirty="0">
                <a:latin typeface="Corbel" panose="020B0503020204020204" pitchFamily="34" charset="0"/>
              </a:rPr>
              <a:t> and for 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fst</a:t>
            </a:r>
            <a:r>
              <a:rPr lang="en-US" sz="2400" dirty="0">
                <a:latin typeface="Corbel" panose="020B0503020204020204" pitchFamily="34" charset="0"/>
              </a:rPr>
              <a:t> it can be replaced with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italic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normal</a:t>
            </a:r>
            <a:endParaRPr lang="en-US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&lt;p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fw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-bold"&gt;Bold text.&lt;/p&gt;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&lt;p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fw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-light"&gt;Light weight text.&lt;/p&gt;</a:t>
            </a:r>
            <a:endParaRPr lang="en-US" sz="18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577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Typography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Typography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means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styling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formatting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of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text content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like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headings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paragraphs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blockquotes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etc.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0070C0"/>
              </a:solidFill>
              <a:effectLst/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0070C0"/>
              </a:solidFill>
              <a:effectLst/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provides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very good built in support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typography</a:t>
            </a:r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Typography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sets some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standards</a:t>
            </a:r>
            <a:r>
              <a:rPr lang="en-US" sz="2400" dirty="0">
                <a:latin typeface="Corbel" panose="020B0503020204020204" pitchFamily="34" charset="0"/>
              </a:rPr>
              <a:t> on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typography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changing </a:t>
            </a:r>
            <a:r>
              <a:rPr lang="en-US" sz="2400" dirty="0">
                <a:latin typeface="Corbel" panose="020B0503020204020204" pitchFamily="34" charset="0"/>
              </a:rPr>
              <a:t>the way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headings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paragraphs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lists</a:t>
            </a:r>
            <a:r>
              <a:rPr lang="en-US" sz="2400" dirty="0">
                <a:latin typeface="Corbel" panose="020B0503020204020204" pitchFamily="34" charset="0"/>
              </a:rPr>
              <a:t> get displayed.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 default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</a:t>
            </a:r>
            <a:r>
              <a:rPr lang="en-US" sz="2400" dirty="0">
                <a:latin typeface="Corbel" panose="020B0503020204020204" pitchFamily="34" charset="0"/>
              </a:rPr>
              <a:t>will use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font size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1rem</a:t>
            </a:r>
            <a:r>
              <a:rPr lang="en-US" sz="2400" dirty="0">
                <a:latin typeface="Corbel" panose="020B0503020204020204" pitchFamily="34" charset="0"/>
              </a:rPr>
              <a:t> (16px) and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line height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1.5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 keeps </a:t>
            </a:r>
            <a:r>
              <a:rPr lang="en-US" sz="2400" dirty="0">
                <a:latin typeface="Corbel" panose="020B0503020204020204" pitchFamily="34" charset="0"/>
              </a:rPr>
              <a:t>its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default font-family </a:t>
            </a:r>
            <a:r>
              <a:rPr lang="en-US" sz="2400" dirty="0">
                <a:latin typeface="Corbel" panose="020B0503020204020204" pitchFamily="34" charset="0"/>
              </a:rPr>
              <a:t>as "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Helvetica Neue</a:t>
            </a:r>
            <a:r>
              <a:rPr lang="en-US" sz="2400" dirty="0">
                <a:latin typeface="Corbel" panose="020B0503020204020204" pitchFamily="34" charset="0"/>
              </a:rPr>
              <a:t>," where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Helvetica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, sans-serif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Arial </a:t>
            </a:r>
            <a:r>
              <a:rPr lang="en-US" sz="2400" dirty="0">
                <a:latin typeface="Corbel" panose="020B0503020204020204" pitchFamily="34" charset="0"/>
              </a:rPr>
              <a:t>are used.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72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Default Font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82FD19-4CE7-429A-97C8-2E8178EF93C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39596249"/>
              </p:ext>
            </p:extLst>
          </p:nvPr>
        </p:nvGraphicFramePr>
        <p:xfrm>
          <a:off x="214283" y="1527174"/>
          <a:ext cx="8773965" cy="48541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4655">
                  <a:extLst>
                    <a:ext uri="{9D8B030D-6E8A-4147-A177-3AD203B41FA5}">
                      <a16:colId xmlns:a16="http://schemas.microsoft.com/office/drawing/2014/main" val="859232855"/>
                    </a:ext>
                  </a:extLst>
                </a:gridCol>
                <a:gridCol w="2924655">
                  <a:extLst>
                    <a:ext uri="{9D8B030D-6E8A-4147-A177-3AD203B41FA5}">
                      <a16:colId xmlns:a16="http://schemas.microsoft.com/office/drawing/2014/main" val="181309118"/>
                    </a:ext>
                  </a:extLst>
                </a:gridCol>
                <a:gridCol w="2924655">
                  <a:extLst>
                    <a:ext uri="{9D8B030D-6E8A-4147-A177-3AD203B41FA5}">
                      <a16:colId xmlns:a16="http://schemas.microsoft.com/office/drawing/2014/main" val="709488358"/>
                    </a:ext>
                  </a:extLst>
                </a:gridCol>
              </a:tblGrid>
              <a:tr h="404513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HTML Tag / CSS Class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Font Size in rem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Font Size in Pixel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8258076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h1, .h1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88020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h2, .h2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32px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02989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h3, .h3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1.75rem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28px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23655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h4, .h4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24px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29213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h5, .h5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1.25rem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85931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h6, .h6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1387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.display-1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80px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07294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.display-2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5.5rem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82.5px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79174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.display-3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4.5rem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67.5px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17159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.display-4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3.5rem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52.5px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19723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1rem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16px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32139"/>
                  </a:ext>
                </a:extLst>
              </a:tr>
            </a:tbl>
          </a:graphicData>
        </a:graphic>
      </p:graphicFrame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807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Where Typography Is Used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Typography</a:t>
            </a:r>
            <a:r>
              <a:rPr lang="en-US" sz="2400" dirty="0">
                <a:latin typeface="Corbel" panose="020B0503020204020204" pitchFamily="34" charset="0"/>
              </a:rPr>
              <a:t> can be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applied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creating customized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Headings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Subheadings</a:t>
            </a:r>
            <a:r>
              <a:rPr lang="en-US" sz="1900" dirty="0">
                <a:latin typeface="Corbel" panose="020B0503020204020204" pitchFamily="34" charset="0"/>
              </a:rPr>
              <a:t> within our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web content.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Text</a:t>
            </a:r>
            <a:r>
              <a:rPr lang="en-US" sz="1900" dirty="0">
                <a:latin typeface="Corbel" panose="020B0503020204020204" pitchFamily="34" charset="0"/>
              </a:rPr>
              <a:t> as well as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Paragraph's font color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font face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alignment.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Ordered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Unordered listings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Any other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display texts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Working With Headings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 can define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all HTML headings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&lt;h1&gt; 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through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&lt;h6&gt; 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— In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same way 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define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simple HTML document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414141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endParaRPr lang="en-I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&lt;h1&gt;h1. Bootstrap heading&lt;/h1&gt;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&lt;h2&gt;h2. Bootstrap heading&lt;/h2&gt;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&lt;h3&gt;h3. Bootstrap heading&lt;/h3&gt;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&lt;h4&gt;h4. Bootstrap heading&lt;/h4&gt;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&lt;h5&gt;h5. Bootstrap heading&lt;/h5&gt;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&lt;h6&gt;h6. Bootstrap heading&lt;/h6&gt;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85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F1042-94AF-45C9-98A8-212793D8C53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2" y="2060848"/>
            <a:ext cx="6596449" cy="3456384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905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Working With Headings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provided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heading classes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.h1 </a:t>
            </a:r>
            <a:r>
              <a:rPr lang="en-US" sz="2400" dirty="0">
                <a:latin typeface="Corbel" panose="020B0503020204020204" pitchFamily="34" charset="0"/>
              </a:rPr>
              <a:t>through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.h6 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utilize these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classes</a:t>
            </a:r>
            <a:r>
              <a:rPr lang="en-US" sz="2400" dirty="0">
                <a:latin typeface="Corbel" panose="020B0503020204020204" pitchFamily="34" charset="0"/>
              </a:rPr>
              <a:t> on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other elements</a:t>
            </a:r>
            <a:r>
              <a:rPr lang="en-US" sz="2400" dirty="0">
                <a:latin typeface="Corbel" panose="020B0503020204020204" pitchFamily="34" charset="0"/>
              </a:rPr>
              <a:t>, if we want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apply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style</a:t>
            </a:r>
            <a:r>
              <a:rPr lang="en-US" sz="2400" dirty="0">
                <a:latin typeface="Corbel" panose="020B0503020204020204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element's text </a:t>
            </a:r>
            <a:r>
              <a:rPr lang="en-US" sz="2400" dirty="0">
                <a:latin typeface="Corbel" panose="020B0503020204020204" pitchFamily="34" charset="0"/>
              </a:rPr>
              <a:t>same as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headings.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03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7932</TotalTime>
  <Words>1327</Words>
  <Application>Microsoft Office PowerPoint</Application>
  <PresentationFormat>On-screen Show (4:3)</PresentationFormat>
  <Paragraphs>226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Typography </vt:lpstr>
      <vt:lpstr>Typography </vt:lpstr>
      <vt:lpstr>Default Font Sizes</vt:lpstr>
      <vt:lpstr>Where Typography Is Used</vt:lpstr>
      <vt:lpstr>Working With Headings</vt:lpstr>
      <vt:lpstr>Output</vt:lpstr>
      <vt:lpstr>Working With Headings</vt:lpstr>
      <vt:lpstr>Example</vt:lpstr>
      <vt:lpstr>The .text-muted Class</vt:lpstr>
      <vt:lpstr>Example</vt:lpstr>
      <vt:lpstr>Display Headings</vt:lpstr>
      <vt:lpstr>Example</vt:lpstr>
      <vt:lpstr>Working With Paragraphs</vt:lpstr>
      <vt:lpstr>Adding lead Class</vt:lpstr>
      <vt:lpstr>Example</vt:lpstr>
      <vt:lpstr>Text Formatting</vt:lpstr>
      <vt:lpstr>Example</vt:lpstr>
      <vt:lpstr>Output</vt:lpstr>
      <vt:lpstr>Text Alignment</vt:lpstr>
      <vt:lpstr>Text Alignment</vt:lpstr>
      <vt:lpstr>Text Transformation</vt:lpstr>
      <vt:lpstr>Example</vt:lpstr>
      <vt:lpstr>Font Size</vt:lpstr>
      <vt:lpstr>Font-Weight &amp; Italics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571</cp:revision>
  <dcterms:created xsi:type="dcterms:W3CDTF">2016-02-04T12:02:26Z</dcterms:created>
  <dcterms:modified xsi:type="dcterms:W3CDTF">2022-03-08T16:39:54Z</dcterms:modified>
</cp:coreProperties>
</file>