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7" r:id="rId2"/>
    <p:sldId id="258" r:id="rId3"/>
    <p:sldId id="458" r:id="rId4"/>
    <p:sldId id="519" r:id="rId5"/>
    <p:sldId id="522" r:id="rId6"/>
    <p:sldId id="514" r:id="rId7"/>
    <p:sldId id="521" r:id="rId8"/>
    <p:sldId id="520" r:id="rId9"/>
    <p:sldId id="516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CDF3719-12BC-4272-845E-3FD14485CA2D}"/>
    <pc:docChg chg="modSld">
      <pc:chgData name="Sharma Computer Academy" userId="08476b32c11f4418" providerId="LiveId" clId="{0CDF3719-12BC-4272-845E-3FD14485CA2D}" dt="2022-02-17T07:15:54.328" v="0" actId="20577"/>
      <pc:docMkLst>
        <pc:docMk/>
      </pc:docMkLst>
      <pc:sldChg chg="modSp mod">
        <pc:chgData name="Sharma Computer Academy" userId="08476b32c11f4418" providerId="LiveId" clId="{0CDF3719-12BC-4272-845E-3FD14485CA2D}" dt="2022-02-17T07:15:54.328" v="0" actId="20577"/>
        <pc:sldMkLst>
          <pc:docMk/>
          <pc:sldMk cId="0" sldId="257"/>
        </pc:sldMkLst>
        <pc:spChg chg="mod">
          <ac:chgData name="Sharma Computer Academy" userId="08476b32c11f4418" providerId="LiveId" clId="{0CDF3719-12BC-4272-845E-3FD14485CA2D}" dt="2022-02-17T07:15:54.328" v="0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BFFE7106-B821-49ED-A3C6-2905454C4C5C}"/>
    <pc:docChg chg="undo custSel addSld delSld modSld">
      <pc:chgData name="Sharma Computer Academy" userId="08476b32c11f4418" providerId="LiveId" clId="{BFFE7106-B821-49ED-A3C6-2905454C4C5C}" dt="2020-12-03T20:36:42.742" v="473" actId="20577"/>
      <pc:docMkLst>
        <pc:docMk/>
      </pc:docMkLst>
      <pc:sldChg chg="modSp mod">
        <pc:chgData name="Sharma Computer Academy" userId="08476b32c11f4418" providerId="LiveId" clId="{BFFE7106-B821-49ED-A3C6-2905454C4C5C}" dt="2020-12-03T20:10:29.080" v="2" actId="20577"/>
        <pc:sldMkLst>
          <pc:docMk/>
          <pc:sldMk cId="0" sldId="257"/>
        </pc:sldMkLst>
        <pc:spChg chg="mod">
          <ac:chgData name="Sharma Computer Academy" userId="08476b32c11f4418" providerId="LiveId" clId="{BFFE7106-B821-49ED-A3C6-2905454C4C5C}" dt="2020-12-03T20:10:29.080" v="2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BFFE7106-B821-49ED-A3C6-2905454C4C5C}" dt="2020-12-03T20:36:42.742" v="473" actId="20577"/>
        <pc:sldMkLst>
          <pc:docMk/>
          <pc:sldMk cId="0" sldId="258"/>
        </pc:sldMkLst>
        <pc:spChg chg="mod">
          <ac:chgData name="Sharma Computer Academy" userId="08476b32c11f4418" providerId="LiveId" clId="{BFFE7106-B821-49ED-A3C6-2905454C4C5C}" dt="2020-12-03T20:36:42.742" v="47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FFE7106-B821-49ED-A3C6-2905454C4C5C}" dt="2020-12-03T20:16:55.775" v="117" actId="20577"/>
        <pc:sldMkLst>
          <pc:docMk/>
          <pc:sldMk cId="3459598582" sldId="458"/>
        </pc:sldMkLst>
        <pc:spChg chg="mod">
          <ac:chgData name="Sharma Computer Academy" userId="08476b32c11f4418" providerId="LiveId" clId="{BFFE7106-B821-49ED-A3C6-2905454C4C5C}" dt="2020-12-03T20:15:00.444" v="58" actId="20577"/>
          <ac:spMkLst>
            <pc:docMk/>
            <pc:sldMk cId="3459598582" sldId="458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16:55.775" v="117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3154095608" sldId="493"/>
        </pc:sldMkLst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2677201608" sldId="498"/>
        </pc:sldMkLst>
      </pc:sldChg>
      <pc:sldChg chg="modSp mod modAnim">
        <pc:chgData name="Sharma Computer Academy" userId="08476b32c11f4418" providerId="LiveId" clId="{BFFE7106-B821-49ED-A3C6-2905454C4C5C}" dt="2020-12-03T20:28:31.680" v="331" actId="113"/>
        <pc:sldMkLst>
          <pc:docMk/>
          <pc:sldMk cId="3226754155" sldId="514"/>
        </pc:sldMkLst>
        <pc:spChg chg="mod">
          <ac:chgData name="Sharma Computer Academy" userId="08476b32c11f4418" providerId="LiveId" clId="{BFFE7106-B821-49ED-A3C6-2905454C4C5C}" dt="2020-12-03T20:27:27.871" v="308" actId="20577"/>
          <ac:spMkLst>
            <pc:docMk/>
            <pc:sldMk cId="3226754155" sldId="514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28:31.680" v="331" actId="113"/>
          <ac:spMkLst>
            <pc:docMk/>
            <pc:sldMk cId="3226754155" sldId="514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602182219" sldId="515"/>
        </pc:sldMkLst>
      </pc:sldChg>
      <pc:sldChg chg="modSp modAnim">
        <pc:chgData name="Sharma Computer Academy" userId="08476b32c11f4418" providerId="LiveId" clId="{BFFE7106-B821-49ED-A3C6-2905454C4C5C}" dt="2020-12-03T20:34:12.105" v="410" actId="20577"/>
        <pc:sldMkLst>
          <pc:docMk/>
          <pc:sldMk cId="3512023007" sldId="516"/>
        </pc:sldMkLst>
        <pc:spChg chg="mod">
          <ac:chgData name="Sharma Computer Academy" userId="08476b32c11f4418" providerId="LiveId" clId="{BFFE7106-B821-49ED-A3C6-2905454C4C5C}" dt="2020-12-03T20:34:12.105" v="410" actId="20577"/>
          <ac:spMkLst>
            <pc:docMk/>
            <pc:sldMk cId="3512023007" sldId="516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BFFE7106-B821-49ED-A3C6-2905454C4C5C}" dt="2020-12-03T20:35:54.829" v="414" actId="47"/>
        <pc:sldMkLst>
          <pc:docMk/>
          <pc:sldMk cId="4153587944" sldId="517"/>
        </pc:sldMkLst>
      </pc:sldChg>
      <pc:sldChg chg="add del">
        <pc:chgData name="Sharma Computer Academy" userId="08476b32c11f4418" providerId="LiveId" clId="{BFFE7106-B821-49ED-A3C6-2905454C4C5C}" dt="2020-12-03T20:36:08.437" v="415" actId="47"/>
        <pc:sldMkLst>
          <pc:docMk/>
          <pc:sldMk cId="1463321153" sldId="518"/>
        </pc:sldMkLst>
      </pc:sldChg>
      <pc:sldChg chg="addSp modSp add mod addAnim delAnim modAnim">
        <pc:chgData name="Sharma Computer Academy" userId="08476b32c11f4418" providerId="LiveId" clId="{BFFE7106-B821-49ED-A3C6-2905454C4C5C}" dt="2020-12-03T20:23:52.853" v="282" actId="113"/>
        <pc:sldMkLst>
          <pc:docMk/>
          <pc:sldMk cId="193905164" sldId="519"/>
        </pc:sldMkLst>
        <pc:spChg chg="mod">
          <ac:chgData name="Sharma Computer Academy" userId="08476b32c11f4418" providerId="LiveId" clId="{BFFE7106-B821-49ED-A3C6-2905454C4C5C}" dt="2020-12-03T20:23:52.853" v="282" actId="113"/>
          <ac:spMkLst>
            <pc:docMk/>
            <pc:sldMk cId="193905164" sldId="519"/>
            <ac:spMk id="7" creationId="{8165C9EC-D972-466A-807E-59E641D456A4}"/>
          </ac:spMkLst>
        </pc:spChg>
        <pc:graphicFrameChg chg="add mod modGraphic">
          <ac:chgData name="Sharma Computer Academy" userId="08476b32c11f4418" providerId="LiveId" clId="{BFFE7106-B821-49ED-A3C6-2905454C4C5C}" dt="2020-12-03T20:21:54.916" v="244" actId="14100"/>
          <ac:graphicFrameMkLst>
            <pc:docMk/>
            <pc:sldMk cId="193905164" sldId="519"/>
            <ac:graphicFrameMk id="3" creationId="{742C9AEB-08CD-45DD-A881-1DA83D256DC3}"/>
          </ac:graphicFrameMkLst>
        </pc:graphicFrameChg>
      </pc:sldChg>
      <pc:sldChg chg="modSp add mod modAnim">
        <pc:chgData name="Sharma Computer Academy" userId="08476b32c11f4418" providerId="LiveId" clId="{BFFE7106-B821-49ED-A3C6-2905454C4C5C}" dt="2020-12-03T20:32:10.518" v="386" actId="27636"/>
        <pc:sldMkLst>
          <pc:docMk/>
          <pc:sldMk cId="2734920735" sldId="520"/>
        </pc:sldMkLst>
        <pc:spChg chg="mod">
          <ac:chgData name="Sharma Computer Academy" userId="08476b32c11f4418" providerId="LiveId" clId="{BFFE7106-B821-49ED-A3C6-2905454C4C5C}" dt="2020-12-03T20:30:29.301" v="349" actId="20577"/>
          <ac:spMkLst>
            <pc:docMk/>
            <pc:sldMk cId="2734920735" sldId="520"/>
            <ac:spMk id="2" creationId="{00000000-0000-0000-0000-000000000000}"/>
          </ac:spMkLst>
        </pc:spChg>
        <pc:spChg chg="mod">
          <ac:chgData name="Sharma Computer Academy" userId="08476b32c11f4418" providerId="LiveId" clId="{BFFE7106-B821-49ED-A3C6-2905454C4C5C}" dt="2020-12-03T20:32:10.518" v="386" actId="27636"/>
          <ac:spMkLst>
            <pc:docMk/>
            <pc:sldMk cId="2734920735" sldId="520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BFFE7106-B821-49ED-A3C6-2905454C4C5C}" dt="2020-12-03T20:34:51.902" v="411"/>
        <pc:sldMkLst>
          <pc:docMk/>
          <pc:sldMk cId="3354119767" sldId="521"/>
        </pc:sldMkLst>
        <pc:spChg chg="mod">
          <ac:chgData name="Sharma Computer Academy" userId="08476b32c11f4418" providerId="LiveId" clId="{BFFE7106-B821-49ED-A3C6-2905454C4C5C}" dt="2020-12-03T20:34:51.902" v="411"/>
          <ac:spMkLst>
            <pc:docMk/>
            <pc:sldMk cId="3354119767" sldId="521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BFFE7106-B821-49ED-A3C6-2905454C4C5C}" dt="2020-12-03T20:35:44.501" v="413" actId="255"/>
        <pc:sldMkLst>
          <pc:docMk/>
          <pc:sldMk cId="1765526420" sldId="522"/>
        </pc:sldMkLst>
        <pc:spChg chg="mod">
          <ac:chgData name="Sharma Computer Academy" userId="08476b32c11f4418" providerId="LiveId" clId="{BFFE7106-B821-49ED-A3C6-2905454C4C5C}" dt="2020-12-03T20:35:44.501" v="413" actId="255"/>
          <ac:spMkLst>
            <pc:docMk/>
            <pc:sldMk cId="1765526420" sldId="522"/>
            <ac:spMk id="7" creationId="{8165C9EC-D972-466A-807E-59E641D456A4}"/>
          </ac:spMkLst>
        </pc:spChg>
      </pc:sldChg>
    </pc:docChg>
  </pc:docChgLst>
  <pc:docChgLst>
    <pc:chgData name="Sharma Computer Academy" userId="08476b32c11f4418" providerId="LiveId" clId="{443DE48C-D84D-4BD2-B3F8-AD6C51C8DEBB}"/>
    <pc:docChg chg="undo custSel modSld">
      <pc:chgData name="Sharma Computer Academy" userId="08476b32c11f4418" providerId="LiveId" clId="{443DE48C-D84D-4BD2-B3F8-AD6C51C8DEBB}" dt="2022-03-07T20:21:51.107" v="54" actId="20577"/>
      <pc:docMkLst>
        <pc:docMk/>
      </pc:docMkLst>
      <pc:sldChg chg="modSp mod">
        <pc:chgData name="Sharma Computer Academy" userId="08476b32c11f4418" providerId="LiveId" clId="{443DE48C-D84D-4BD2-B3F8-AD6C51C8DEBB}" dt="2022-02-20T16:06:48.321" v="7" actId="1038"/>
        <pc:sldMkLst>
          <pc:docMk/>
          <pc:sldMk cId="0" sldId="257"/>
        </pc:sldMkLst>
        <pc:picChg chg="mod">
          <ac:chgData name="Sharma Computer Academy" userId="08476b32c11f4418" providerId="LiveId" clId="{443DE48C-D84D-4BD2-B3F8-AD6C51C8DEBB}" dt="2022-02-20T16:06:48.321" v="7" actId="1038"/>
          <ac:picMkLst>
            <pc:docMk/>
            <pc:sldMk cId="0" sldId="257"/>
            <ac:picMk id="5" creationId="{35203D04-1ACD-4C16-85D4-1DFE6D167C6C}"/>
          </ac:picMkLst>
        </pc:picChg>
      </pc:sldChg>
      <pc:sldChg chg="modSp">
        <pc:chgData name="Sharma Computer Academy" userId="08476b32c11f4418" providerId="LiveId" clId="{443DE48C-D84D-4BD2-B3F8-AD6C51C8DEBB}" dt="2022-02-20T16:06:52.644" v="8" actId="14826"/>
        <pc:sldMkLst>
          <pc:docMk/>
          <pc:sldMk cId="0" sldId="258"/>
        </pc:sldMkLst>
        <pc:picChg chg="mod">
          <ac:chgData name="Sharma Computer Academy" userId="08476b32c11f4418" providerId="LiveId" clId="{443DE48C-D84D-4BD2-B3F8-AD6C51C8DEBB}" dt="2022-02-20T16:06:52.644" v="8" actId="14826"/>
          <ac:picMkLst>
            <pc:docMk/>
            <pc:sldMk cId="0" sldId="258"/>
            <ac:picMk id="6" creationId="{8EF71528-2ECC-490E-953A-95662712FD1C}"/>
          </ac:picMkLst>
        </pc:picChg>
      </pc:sldChg>
      <pc:sldChg chg="modSp">
        <pc:chgData name="Sharma Computer Academy" userId="08476b32c11f4418" providerId="LiveId" clId="{443DE48C-D84D-4BD2-B3F8-AD6C51C8DEBB}" dt="2022-03-07T20:21:51.107" v="54" actId="20577"/>
        <pc:sldMkLst>
          <pc:docMk/>
          <pc:sldMk cId="3459598582" sldId="458"/>
        </pc:sldMkLst>
        <pc:spChg chg="mod">
          <ac:chgData name="Sharma Computer Academy" userId="08476b32c11f4418" providerId="LiveId" clId="{443DE48C-D84D-4BD2-B3F8-AD6C51C8DEBB}" dt="2022-03-07T20:21:51.107" v="54" actId="20577"/>
          <ac:spMkLst>
            <pc:docMk/>
            <pc:sldMk cId="3459598582" sldId="458"/>
            <ac:spMk id="7" creationId="{8165C9EC-D972-466A-807E-59E641D456A4}"/>
          </ac:spMkLst>
        </pc:spChg>
        <pc:picChg chg="mod">
          <ac:chgData name="Sharma Computer Academy" userId="08476b32c11f4418" providerId="LiveId" clId="{443DE48C-D84D-4BD2-B3F8-AD6C51C8DEBB}" dt="2022-02-20T16:06:56.160" v="9" actId="14826"/>
          <ac:picMkLst>
            <pc:docMk/>
            <pc:sldMk cId="3459598582" sldId="458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443DE48C-D84D-4BD2-B3F8-AD6C51C8DEBB}" dt="2022-02-20T16:10:23.979" v="43" actId="14826"/>
        <pc:sldMkLst>
          <pc:docMk/>
          <pc:sldMk cId="3226754155" sldId="514"/>
        </pc:sldMkLst>
        <pc:picChg chg="mod">
          <ac:chgData name="Sharma Computer Academy" userId="08476b32c11f4418" providerId="LiveId" clId="{443DE48C-D84D-4BD2-B3F8-AD6C51C8DEBB}" dt="2022-02-20T16:10:23.979" v="43" actId="14826"/>
          <ac:picMkLst>
            <pc:docMk/>
            <pc:sldMk cId="3226754155" sldId="514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443DE48C-D84D-4BD2-B3F8-AD6C51C8DEBB}" dt="2022-02-20T16:10:36.083" v="46" actId="14826"/>
        <pc:sldMkLst>
          <pc:docMk/>
          <pc:sldMk cId="3512023007" sldId="516"/>
        </pc:sldMkLst>
        <pc:picChg chg="mod">
          <ac:chgData name="Sharma Computer Academy" userId="08476b32c11f4418" providerId="LiveId" clId="{443DE48C-D84D-4BD2-B3F8-AD6C51C8DEBB}" dt="2022-02-20T16:10:36.083" v="46" actId="14826"/>
          <ac:picMkLst>
            <pc:docMk/>
            <pc:sldMk cId="3512023007" sldId="516"/>
            <ac:picMk id="6" creationId="{7A419BB4-4F46-4E2F-8690-BEF9880ED89F}"/>
          </ac:picMkLst>
        </pc:picChg>
      </pc:sldChg>
      <pc:sldChg chg="modSp mod modAnim">
        <pc:chgData name="Sharma Computer Academy" userId="08476b32c11f4418" providerId="LiveId" clId="{443DE48C-D84D-4BD2-B3F8-AD6C51C8DEBB}" dt="2022-02-20T16:10:10.294" v="41"/>
        <pc:sldMkLst>
          <pc:docMk/>
          <pc:sldMk cId="193905164" sldId="519"/>
        </pc:sldMkLst>
        <pc:spChg chg="mod">
          <ac:chgData name="Sharma Computer Academy" userId="08476b32c11f4418" providerId="LiveId" clId="{443DE48C-D84D-4BD2-B3F8-AD6C51C8DEBB}" dt="2022-02-20T16:09:29.984" v="35" actId="20577"/>
          <ac:spMkLst>
            <pc:docMk/>
            <pc:sldMk cId="193905164" sldId="519"/>
            <ac:spMk id="7" creationId="{8165C9EC-D972-466A-807E-59E641D456A4}"/>
          </ac:spMkLst>
        </pc:spChg>
        <pc:graphicFrameChg chg="mod modGraphic">
          <ac:chgData name="Sharma Computer Academy" userId="08476b32c11f4418" providerId="LiveId" clId="{443DE48C-D84D-4BD2-B3F8-AD6C51C8DEBB}" dt="2022-02-20T16:10:10.294" v="41"/>
          <ac:graphicFrameMkLst>
            <pc:docMk/>
            <pc:sldMk cId="193905164" sldId="519"/>
            <ac:graphicFrameMk id="3" creationId="{742C9AEB-08CD-45DD-A881-1DA83D256DC3}"/>
          </ac:graphicFrameMkLst>
        </pc:graphicFrameChg>
        <pc:picChg chg="mod">
          <ac:chgData name="Sharma Computer Academy" userId="08476b32c11f4418" providerId="LiveId" clId="{443DE48C-D84D-4BD2-B3F8-AD6C51C8DEBB}" dt="2022-02-20T16:07:01.475" v="10" actId="14826"/>
          <ac:picMkLst>
            <pc:docMk/>
            <pc:sldMk cId="193905164" sldId="519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443DE48C-D84D-4BD2-B3F8-AD6C51C8DEBB}" dt="2022-02-20T16:10:31.883" v="45" actId="14826"/>
        <pc:sldMkLst>
          <pc:docMk/>
          <pc:sldMk cId="2734920735" sldId="520"/>
        </pc:sldMkLst>
        <pc:picChg chg="mod">
          <ac:chgData name="Sharma Computer Academy" userId="08476b32c11f4418" providerId="LiveId" clId="{443DE48C-D84D-4BD2-B3F8-AD6C51C8DEBB}" dt="2022-02-20T16:10:31.883" v="45" actId="14826"/>
          <ac:picMkLst>
            <pc:docMk/>
            <pc:sldMk cId="2734920735" sldId="520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443DE48C-D84D-4BD2-B3F8-AD6C51C8DEBB}" dt="2022-02-20T16:10:27.930" v="44" actId="14826"/>
        <pc:sldMkLst>
          <pc:docMk/>
          <pc:sldMk cId="3354119767" sldId="521"/>
        </pc:sldMkLst>
        <pc:picChg chg="mod">
          <ac:chgData name="Sharma Computer Academy" userId="08476b32c11f4418" providerId="LiveId" clId="{443DE48C-D84D-4BD2-B3F8-AD6C51C8DEBB}" dt="2022-02-20T16:10:27.930" v="44" actId="14826"/>
          <ac:picMkLst>
            <pc:docMk/>
            <pc:sldMk cId="3354119767" sldId="521"/>
            <ac:picMk id="6" creationId="{7A419BB4-4F46-4E2F-8690-BEF9880ED89F}"/>
          </ac:picMkLst>
        </pc:picChg>
      </pc:sldChg>
      <pc:sldChg chg="modSp">
        <pc:chgData name="Sharma Computer Academy" userId="08476b32c11f4418" providerId="LiveId" clId="{443DE48C-D84D-4BD2-B3F8-AD6C51C8DEBB}" dt="2022-02-20T16:10:19.635" v="42" actId="14826"/>
        <pc:sldMkLst>
          <pc:docMk/>
          <pc:sldMk cId="1765526420" sldId="522"/>
        </pc:sldMkLst>
        <pc:picChg chg="mod">
          <ac:chgData name="Sharma Computer Academy" userId="08476b32c11f4418" providerId="LiveId" clId="{443DE48C-D84D-4BD2-B3F8-AD6C51C8DEBB}" dt="2022-02-20T16:10:19.635" v="42" actId="14826"/>
          <ac:picMkLst>
            <pc:docMk/>
            <pc:sldMk cId="1765526420" sldId="522"/>
            <ac:picMk id="6" creationId="{7A419BB4-4F46-4E2F-8690-BEF9880ED89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08-03-2022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3/8/2022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Lecture-5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052099" y="191578"/>
            <a:ext cx="1912389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Colors</a:t>
            </a:r>
          </a:p>
          <a:p>
            <a:pPr>
              <a:buSzPct val="100000"/>
            </a:pP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Colors In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HyperLink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>
                <a:solidFill>
                  <a:srgbClr val="00B050"/>
                </a:solidFill>
                <a:latin typeface="Corbel" pitchFamily="34" charset="0"/>
              </a:rPr>
              <a:t>Background Colors</a:t>
            </a: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>
              <a:latin typeface="Corbel" pitchFamily="34" charset="0"/>
            </a:endParaRPr>
          </a:p>
          <a:p>
            <a:pPr>
              <a:buSzPct val="100000"/>
            </a:pPr>
            <a:endParaRPr lang="en-US" sz="2400" dirty="0"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399431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>
                <a:solidFill>
                  <a:srgbClr val="00B050"/>
                </a:solidFill>
                <a:latin typeface="Corbel" panose="020B0503020204020204" pitchFamily="34" charset="0"/>
              </a:rPr>
              <a:t>provided</a:t>
            </a:r>
            <a:r>
              <a:rPr lang="en-US" sz="2400">
                <a:latin typeface="Corbel" panose="020B0503020204020204" pitchFamily="34" charset="0"/>
              </a:rPr>
              <a:t> a set of 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different type of classes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information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colors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0" indent="0" fontAlgn="base">
              <a:buNone/>
            </a:pP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Given on next slide  </a:t>
            </a:r>
            <a:r>
              <a:rPr lang="en-US" sz="2400" dirty="0">
                <a:latin typeface="Corbel" panose="020B0503020204020204" pitchFamily="34" charset="0"/>
              </a:rPr>
              <a:t>are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different type of handful classes </a:t>
            </a:r>
            <a:r>
              <a:rPr lang="en-US" sz="2400" dirty="0">
                <a:latin typeface="Corbel" panose="020B0503020204020204" pitchFamily="34" charset="0"/>
              </a:rPr>
              <a:t>which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available</a:t>
            </a:r>
            <a:r>
              <a:rPr lang="en-US" sz="2400" dirty="0">
                <a:latin typeface="Corbel" panose="020B0503020204020204" pitchFamily="34" charset="0"/>
              </a:rPr>
              <a:t> 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information through colors.</a:t>
            </a:r>
            <a:endParaRPr lang="en-US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dirty="0">
              <a:latin typeface="Corbel" panose="020B0503020204020204" pitchFamily="34" charset="0"/>
            </a:endParaRPr>
          </a:p>
          <a:p>
            <a:endParaRPr lang="en-US" sz="20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These contextual classes </a:t>
            </a:r>
            <a:r>
              <a:rPr lang="en-US" sz="2000" dirty="0">
                <a:latin typeface="Corbel" panose="020B0503020204020204" pitchFamily="34" charset="0"/>
              </a:rPr>
              <a:t>are </a:t>
            </a: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helpful</a:t>
            </a:r>
            <a:r>
              <a:rPr lang="en-US" sz="2000" dirty="0">
                <a:latin typeface="Corbel" panose="020B0503020204020204" pitchFamily="34" charset="0"/>
              </a:rPr>
              <a:t> to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convey</a:t>
            </a:r>
            <a:r>
              <a:rPr lang="en-US" sz="2000" dirty="0">
                <a:latin typeface="Corbel" panose="020B0503020204020204" pitchFamily="34" charset="0"/>
              </a:rPr>
              <a:t> the 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meaningful message</a:t>
            </a:r>
            <a:r>
              <a:rPr lang="en-US" sz="2000" dirty="0">
                <a:latin typeface="Corbel" panose="020B0503020204020204" pitchFamily="34" charset="0"/>
              </a:rPr>
              <a:t> with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colors</a:t>
            </a:r>
            <a:r>
              <a:rPr lang="en-US" sz="2000" dirty="0">
                <a:latin typeface="Corbel" panose="020B0503020204020204" pitchFamily="34" charset="0"/>
              </a:rPr>
              <a:t>. </a:t>
            </a:r>
          </a:p>
          <a:p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 example</a:t>
            </a:r>
            <a:r>
              <a:rPr lang="en-US" sz="2000" dirty="0">
                <a:latin typeface="Corbel" panose="020B0503020204020204" pitchFamily="34" charset="0"/>
              </a:rPr>
              <a:t>, if we use </a:t>
            </a:r>
            <a:r>
              <a:rPr lang="en-US" sz="20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.text-success </a:t>
            </a:r>
            <a:r>
              <a:rPr lang="en-US" sz="2000" dirty="0">
                <a:latin typeface="Corbel" panose="020B0503020204020204" pitchFamily="34" charset="0"/>
              </a:rPr>
              <a:t>class it will </a:t>
            </a:r>
            <a:r>
              <a:rPr lang="en-US" sz="2000" b="1" dirty="0">
                <a:solidFill>
                  <a:schemeClr val="accent1"/>
                </a:solidFill>
                <a:latin typeface="Corbel" panose="020B0503020204020204" pitchFamily="34" charset="0"/>
              </a:rPr>
              <a:t>show</a:t>
            </a:r>
            <a:r>
              <a:rPr lang="en-US" sz="2000" dirty="0">
                <a:latin typeface="Corbel" panose="020B0503020204020204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message</a:t>
            </a:r>
            <a:r>
              <a:rPr lang="en-US" sz="2000" dirty="0">
                <a:latin typeface="Corbel" panose="020B0503020204020204" pitchFamily="34" charset="0"/>
              </a:rPr>
              <a:t> in </a:t>
            </a: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green color</a:t>
            </a:r>
            <a:r>
              <a:rPr lang="en-US" sz="2000" dirty="0">
                <a:latin typeface="Corbel" panose="020B0503020204020204" pitchFamily="34" charset="0"/>
              </a:rPr>
              <a:t>. Same way, if we use </a:t>
            </a:r>
            <a:r>
              <a:rPr lang="en-US" sz="20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.text-danger </a:t>
            </a:r>
            <a:r>
              <a:rPr lang="en-US" sz="2000" dirty="0">
                <a:latin typeface="Corbel" panose="020B0503020204020204" pitchFamily="34" charset="0"/>
              </a:rPr>
              <a:t>class it will </a:t>
            </a:r>
            <a:r>
              <a:rPr lang="en-US" sz="2000" b="1" dirty="0">
                <a:solidFill>
                  <a:schemeClr val="accent1"/>
                </a:solidFill>
                <a:latin typeface="Corbel" panose="020B0503020204020204" pitchFamily="34" charset="0"/>
              </a:rPr>
              <a:t>show</a:t>
            </a:r>
            <a:r>
              <a:rPr lang="en-US" sz="2000" dirty="0">
                <a:latin typeface="Corbel" panose="020B0503020204020204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message</a:t>
            </a:r>
            <a:r>
              <a:rPr lang="en-US" sz="2000" dirty="0">
                <a:latin typeface="Corbel" panose="020B0503020204020204" pitchFamily="34" charset="0"/>
              </a:rPr>
              <a:t> in </a:t>
            </a:r>
            <a:r>
              <a:rPr lang="en-US" sz="2000" b="1" dirty="0">
                <a:solidFill>
                  <a:srgbClr val="FF0000"/>
                </a:solidFill>
                <a:latin typeface="Corbel" panose="020B0503020204020204" pitchFamily="34" charset="0"/>
              </a:rPr>
              <a:t>red color.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42C9AEB-08CD-45DD-A881-1DA83D256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436129"/>
              </p:ext>
            </p:extLst>
          </p:nvPr>
        </p:nvGraphicFramePr>
        <p:xfrm>
          <a:off x="233928" y="1422299"/>
          <a:ext cx="8602224" cy="2966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01112">
                  <a:extLst>
                    <a:ext uri="{9D8B030D-6E8A-4147-A177-3AD203B41FA5}">
                      <a16:colId xmlns:a16="http://schemas.microsoft.com/office/drawing/2014/main" val="1816384782"/>
                    </a:ext>
                  </a:extLst>
                </a:gridCol>
                <a:gridCol w="4301112">
                  <a:extLst>
                    <a:ext uri="{9D8B030D-6E8A-4147-A177-3AD203B41FA5}">
                      <a16:colId xmlns:a16="http://schemas.microsoft.com/office/drawing/2014/main" val="4853586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541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text-primary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text-dark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537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text-secondary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text-body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19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text-muted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26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text-danger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text-white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755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text-warning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</a:rPr>
                        <a:t>text-black-50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968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text-info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Corbel" panose="020B0503020204020204" pitchFamily="34" charset="0"/>
                        </a:rPr>
                        <a:t>text-white-50</a:t>
                      </a: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183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rbel" panose="020B0503020204020204" pitchFamily="34" charset="0"/>
                        </a:rPr>
                        <a:t>text-light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25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05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class="text-primary"&gt;It's primary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class="text-secondary"&gt;It's secondary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 class="text-success"&gt;It's success text message&lt;/p&gt;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6552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Using Colors In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HyperLinks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use 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 </a:t>
            </a:r>
            <a:r>
              <a:rPr lang="en-US" sz="2400" dirty="0">
                <a:latin typeface="Corbel" panose="020B0503020204020204" pitchFamily="34" charset="0"/>
              </a:rPr>
              <a:t>on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hyperlinks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anchor tags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These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color classes </a:t>
            </a:r>
            <a:r>
              <a:rPr lang="en-US" sz="2400" dirty="0">
                <a:latin typeface="Corbel" panose="020B0503020204020204" pitchFamily="34" charset="0"/>
              </a:rPr>
              <a:t>will provide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hover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focus</a:t>
            </a:r>
            <a:r>
              <a:rPr lang="en-US" sz="2400" dirty="0">
                <a:latin typeface="Corbel" panose="020B0503020204020204" pitchFamily="34" charset="0"/>
              </a:rPr>
              <a:t> states for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anchor tags.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2675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class="text-primary"&gt;Primary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class="text-secondary"&gt;Secondary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&lt;p&gt;&lt;a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="#" class="text-success"&gt;Success link&lt;/a&gt;&lt;/p&gt;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541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Background Colors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Same like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</a:t>
            </a:r>
            <a:r>
              <a:rPr lang="en-US" sz="2400" dirty="0">
                <a:latin typeface="Corbel" panose="020B0503020204020204" pitchFamily="34" charset="0"/>
              </a:rPr>
              <a:t>, we have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color classes </a:t>
            </a:r>
            <a:r>
              <a:rPr lang="en-US" sz="2400" dirty="0">
                <a:latin typeface="Corbel" panose="020B0503020204020204" pitchFamily="34" charset="0"/>
              </a:rPr>
              <a:t>in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</a:t>
            </a:r>
            <a:r>
              <a:rPr lang="en-US" sz="2400" dirty="0">
                <a:latin typeface="Corbel" panose="020B0503020204020204" pitchFamily="34" charset="0"/>
              </a:rPr>
              <a:t> to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background color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elements.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marL="0" indent="0" fontAlgn="base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color classes </a:t>
            </a:r>
            <a:r>
              <a:rPr lang="en-US" sz="2400" dirty="0">
                <a:latin typeface="Corbel" panose="020B0503020204020204" pitchFamily="34" charset="0"/>
              </a:rPr>
              <a:t>will not set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color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So, 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color </a:t>
            </a:r>
            <a:r>
              <a:rPr lang="en-US" sz="2400" dirty="0">
                <a:latin typeface="Corbel" panose="020B0503020204020204" pitchFamily="34" charset="0"/>
              </a:rPr>
              <a:t>we need to use both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background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text color classes </a:t>
            </a:r>
            <a:r>
              <a:rPr lang="en-US" sz="2400" dirty="0">
                <a:latin typeface="Corbel" panose="020B0503020204020204" pitchFamily="34" charset="0"/>
              </a:rPr>
              <a:t>together.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34920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 class="container"&gt;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-primary text-white"&gt;Primary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-secondary text-white"&gt;Secondary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        &lt;p class="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bg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-success text-white"&gt;Success Background&lt;/p&gt;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07443" y="191578"/>
            <a:ext cx="1425682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20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7915</TotalTime>
  <Words>370</Words>
  <Application>Microsoft Office PowerPoint</Application>
  <PresentationFormat>On-screen Show (4:3)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Colors</vt:lpstr>
      <vt:lpstr>BootStrap Colors</vt:lpstr>
      <vt:lpstr>Example</vt:lpstr>
      <vt:lpstr>Using Colors In HyperLinks</vt:lpstr>
      <vt:lpstr>Example</vt:lpstr>
      <vt:lpstr>Background Colors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575</cp:revision>
  <dcterms:created xsi:type="dcterms:W3CDTF">2016-02-04T12:02:26Z</dcterms:created>
  <dcterms:modified xsi:type="dcterms:W3CDTF">2022-03-07T20:21:53Z</dcterms:modified>
</cp:coreProperties>
</file>