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7"/>
  </p:notesMasterIdLst>
  <p:sldIdLst>
    <p:sldId id="257" r:id="rId2"/>
    <p:sldId id="258" r:id="rId3"/>
    <p:sldId id="458" r:id="rId4"/>
    <p:sldId id="572" r:id="rId5"/>
    <p:sldId id="575" r:id="rId6"/>
    <p:sldId id="576" r:id="rId7"/>
    <p:sldId id="577" r:id="rId8"/>
    <p:sldId id="578" r:id="rId9"/>
    <p:sldId id="581" r:id="rId10"/>
    <p:sldId id="579" r:id="rId11"/>
    <p:sldId id="580" r:id="rId12"/>
    <p:sldId id="582" r:id="rId13"/>
    <p:sldId id="583" r:id="rId14"/>
    <p:sldId id="584" r:id="rId15"/>
    <p:sldId id="585" r:id="rId16"/>
    <p:sldId id="588" r:id="rId17"/>
    <p:sldId id="586" r:id="rId18"/>
    <p:sldId id="587" r:id="rId19"/>
    <p:sldId id="589" r:id="rId20"/>
    <p:sldId id="590" r:id="rId21"/>
    <p:sldId id="591" r:id="rId22"/>
    <p:sldId id="592" r:id="rId23"/>
    <p:sldId id="593" r:id="rId24"/>
    <p:sldId id="594" r:id="rId25"/>
    <p:sldId id="595" r:id="rId26"/>
    <p:sldId id="598" r:id="rId27"/>
    <p:sldId id="597" r:id="rId28"/>
    <p:sldId id="599" r:id="rId29"/>
    <p:sldId id="600" r:id="rId30"/>
    <p:sldId id="601" r:id="rId31"/>
    <p:sldId id="602" r:id="rId32"/>
    <p:sldId id="603" r:id="rId33"/>
    <p:sldId id="604" r:id="rId34"/>
    <p:sldId id="608" r:id="rId35"/>
    <p:sldId id="605" r:id="rId36"/>
    <p:sldId id="606" r:id="rId37"/>
    <p:sldId id="607" r:id="rId38"/>
    <p:sldId id="609" r:id="rId39"/>
    <p:sldId id="610" r:id="rId40"/>
    <p:sldId id="611" r:id="rId41"/>
    <p:sldId id="612" r:id="rId42"/>
    <p:sldId id="613" r:id="rId43"/>
    <p:sldId id="614" r:id="rId44"/>
    <p:sldId id="615" r:id="rId45"/>
    <p:sldId id="61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0E91A97D-0AFA-46C4-A505-E480AE02FD1D}"/>
    <pc:docChg chg="modSld">
      <pc:chgData name="Sharma Computer Academy" userId="08476b32c11f4418" providerId="LiveId" clId="{0E91A97D-0AFA-46C4-A505-E480AE02FD1D}" dt="2020-12-11T09:06:59.477" v="208" actId="20577"/>
      <pc:docMkLst>
        <pc:docMk/>
      </pc:docMkLst>
      <pc:sldChg chg="modSp mod">
        <pc:chgData name="Sharma Computer Academy" userId="08476b32c11f4418" providerId="LiveId" clId="{0E91A97D-0AFA-46C4-A505-E480AE02FD1D}" dt="2020-12-09T07:12:26.314" v="0" actId="20577"/>
        <pc:sldMkLst>
          <pc:docMk/>
          <pc:sldMk cId="0" sldId="257"/>
        </pc:sldMkLst>
        <pc:spChg chg="mod">
          <ac:chgData name="Sharma Computer Academy" userId="08476b32c11f4418" providerId="LiveId" clId="{0E91A97D-0AFA-46C4-A505-E480AE02FD1D}" dt="2020-12-09T07:12:26.314" v="0" actId="20577"/>
          <ac:spMkLst>
            <pc:docMk/>
            <pc:sldMk cId="0" sldId="257"/>
            <ac:spMk id="7" creationId="{00000000-0000-0000-0000-000000000000}"/>
          </ac:spMkLst>
        </pc:spChg>
      </pc:sldChg>
      <pc:sldChg chg="modSp modAnim">
        <pc:chgData name="Sharma Computer Academy" userId="08476b32c11f4418" providerId="LiveId" clId="{0E91A97D-0AFA-46C4-A505-E480AE02FD1D}" dt="2020-12-09T07:22:07.897" v="136"/>
        <pc:sldMkLst>
          <pc:docMk/>
          <pc:sldMk cId="0" sldId="258"/>
        </pc:sldMkLst>
        <pc:spChg chg="mod">
          <ac:chgData name="Sharma Computer Academy" userId="08476b32c11f4418" providerId="LiveId" clId="{0E91A97D-0AFA-46C4-A505-E480AE02FD1D}" dt="2020-12-09T07:13:52.926" v="135" actId="207"/>
          <ac:spMkLst>
            <pc:docMk/>
            <pc:sldMk cId="0" sldId="258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0E91A97D-0AFA-46C4-A505-E480AE02FD1D}" dt="2020-12-09T07:22:26.097" v="138"/>
        <pc:sldMkLst>
          <pc:docMk/>
          <pc:sldMk cId="1224344797" sldId="576"/>
        </pc:sldMkLst>
      </pc:sldChg>
      <pc:sldChg chg="modAnim">
        <pc:chgData name="Sharma Computer Academy" userId="08476b32c11f4418" providerId="LiveId" clId="{0E91A97D-0AFA-46C4-A505-E480AE02FD1D}" dt="2020-12-09T07:22:39.695" v="139"/>
        <pc:sldMkLst>
          <pc:docMk/>
          <pc:sldMk cId="2821255072" sldId="579"/>
        </pc:sldMkLst>
      </pc:sldChg>
      <pc:sldChg chg="modAnim">
        <pc:chgData name="Sharma Computer Academy" userId="08476b32c11f4418" providerId="LiveId" clId="{0E91A97D-0AFA-46C4-A505-E480AE02FD1D}" dt="2020-12-09T07:22:52.763" v="140"/>
        <pc:sldMkLst>
          <pc:docMk/>
          <pc:sldMk cId="4237428020" sldId="583"/>
        </pc:sldMkLst>
      </pc:sldChg>
      <pc:sldChg chg="modAnim">
        <pc:chgData name="Sharma Computer Academy" userId="08476b32c11f4418" providerId="LiveId" clId="{0E91A97D-0AFA-46C4-A505-E480AE02FD1D}" dt="2020-12-09T07:23:04.609" v="141"/>
        <pc:sldMkLst>
          <pc:docMk/>
          <pc:sldMk cId="348707002" sldId="586"/>
        </pc:sldMkLst>
      </pc:sldChg>
      <pc:sldChg chg="modAnim">
        <pc:chgData name="Sharma Computer Academy" userId="08476b32c11f4418" providerId="LiveId" clId="{0E91A97D-0AFA-46C4-A505-E480AE02FD1D}" dt="2020-12-09T07:23:17.011" v="142"/>
        <pc:sldMkLst>
          <pc:docMk/>
          <pc:sldMk cId="1915897873" sldId="590"/>
        </pc:sldMkLst>
      </pc:sldChg>
      <pc:sldChg chg="modAnim">
        <pc:chgData name="Sharma Computer Academy" userId="08476b32c11f4418" providerId="LiveId" clId="{0E91A97D-0AFA-46C4-A505-E480AE02FD1D}" dt="2020-12-09T07:23:28.921" v="143"/>
        <pc:sldMkLst>
          <pc:docMk/>
          <pc:sldMk cId="773641706" sldId="593"/>
        </pc:sldMkLst>
      </pc:sldChg>
      <pc:sldChg chg="modAnim">
        <pc:chgData name="Sharma Computer Academy" userId="08476b32c11f4418" providerId="LiveId" clId="{0E91A97D-0AFA-46C4-A505-E480AE02FD1D}" dt="2020-12-09T07:23:38.154" v="144"/>
        <pc:sldMkLst>
          <pc:docMk/>
          <pc:sldMk cId="2307868925" sldId="598"/>
        </pc:sldMkLst>
      </pc:sldChg>
      <pc:sldChg chg="modSp mod modAnim">
        <pc:chgData name="Sharma Computer Academy" userId="08476b32c11f4418" providerId="LiveId" clId="{0E91A97D-0AFA-46C4-A505-E480AE02FD1D}" dt="2020-12-11T08:58:09.668" v="151" actId="207"/>
        <pc:sldMkLst>
          <pc:docMk/>
          <pc:sldMk cId="3627749728" sldId="600"/>
        </pc:sldMkLst>
        <pc:spChg chg="mod">
          <ac:chgData name="Sharma Computer Academy" userId="08476b32c11f4418" providerId="LiveId" clId="{0E91A97D-0AFA-46C4-A505-E480AE02FD1D}" dt="2020-12-11T08:58:09.668" v="151" actId="207"/>
          <ac:spMkLst>
            <pc:docMk/>
            <pc:sldMk cId="3627749728" sldId="600"/>
            <ac:spMk id="7" creationId="{8165C9EC-D972-466A-807E-59E641D456A4}"/>
          </ac:spMkLst>
        </pc:spChg>
      </pc:sldChg>
      <pc:sldChg chg="modAnim">
        <pc:chgData name="Sharma Computer Academy" userId="08476b32c11f4418" providerId="LiveId" clId="{0E91A97D-0AFA-46C4-A505-E480AE02FD1D}" dt="2020-12-09T07:23:58.537" v="146"/>
        <pc:sldMkLst>
          <pc:docMk/>
          <pc:sldMk cId="3672208389" sldId="603"/>
        </pc:sldMkLst>
      </pc:sldChg>
      <pc:sldChg chg="modAnim">
        <pc:chgData name="Sharma Computer Academy" userId="08476b32c11f4418" providerId="LiveId" clId="{0E91A97D-0AFA-46C4-A505-E480AE02FD1D}" dt="2020-12-09T07:24:14.753" v="147"/>
        <pc:sldMkLst>
          <pc:docMk/>
          <pc:sldMk cId="3573593005" sldId="606"/>
        </pc:sldMkLst>
      </pc:sldChg>
      <pc:sldChg chg="modSp mod modAnim">
        <pc:chgData name="Sharma Computer Academy" userId="08476b32c11f4418" providerId="LiveId" clId="{0E91A97D-0AFA-46C4-A505-E480AE02FD1D}" dt="2020-12-11T09:06:59.477" v="208" actId="20577"/>
        <pc:sldMkLst>
          <pc:docMk/>
          <pc:sldMk cId="2455280658" sldId="610"/>
        </pc:sldMkLst>
        <pc:spChg chg="mod">
          <ac:chgData name="Sharma Computer Academy" userId="08476b32c11f4418" providerId="LiveId" clId="{0E91A97D-0AFA-46C4-A505-E480AE02FD1D}" dt="2020-12-11T09:06:59.477" v="208" actId="20577"/>
          <ac:spMkLst>
            <pc:docMk/>
            <pc:sldMk cId="2455280658" sldId="610"/>
            <ac:spMk id="7" creationId="{8165C9EC-D972-466A-807E-59E641D456A4}"/>
          </ac:spMkLst>
        </pc:spChg>
      </pc:sldChg>
      <pc:sldChg chg="modAnim">
        <pc:chgData name="Sharma Computer Academy" userId="08476b32c11f4418" providerId="LiveId" clId="{0E91A97D-0AFA-46C4-A505-E480AE02FD1D}" dt="2020-12-09T07:24:41.619" v="149"/>
        <pc:sldMkLst>
          <pc:docMk/>
          <pc:sldMk cId="2866322822" sldId="613"/>
        </pc:sldMkLst>
      </pc:sldChg>
    </pc:docChg>
  </pc:docChgLst>
  <pc:docChgLst>
    <pc:chgData name="Sharma Computer Academy" userId="08476b32c11f4418" providerId="LiveId" clId="{77CA8DDE-DB5B-4F2F-A2C5-C1B95BE5FFDF}"/>
    <pc:docChg chg="modSld">
      <pc:chgData name="Sharma Computer Academy" userId="08476b32c11f4418" providerId="LiveId" clId="{77CA8DDE-DB5B-4F2F-A2C5-C1B95BE5FFDF}" dt="2022-02-17T07:18:08.185" v="2" actId="20577"/>
      <pc:docMkLst>
        <pc:docMk/>
      </pc:docMkLst>
      <pc:sldChg chg="modSp mod">
        <pc:chgData name="Sharma Computer Academy" userId="08476b32c11f4418" providerId="LiveId" clId="{77CA8DDE-DB5B-4F2F-A2C5-C1B95BE5FFDF}" dt="2022-02-17T07:18:08.185" v="2" actId="20577"/>
        <pc:sldMkLst>
          <pc:docMk/>
          <pc:sldMk cId="0" sldId="257"/>
        </pc:sldMkLst>
        <pc:spChg chg="mod">
          <ac:chgData name="Sharma Computer Academy" userId="08476b32c11f4418" providerId="LiveId" clId="{77CA8DDE-DB5B-4F2F-A2C5-C1B95BE5FFDF}" dt="2022-02-17T07:18:08.185" v="2" actId="20577"/>
          <ac:spMkLst>
            <pc:docMk/>
            <pc:sldMk cId="0" sldId="257"/>
            <ac:spMk id="7" creationId="{00000000-0000-0000-0000-000000000000}"/>
          </ac:spMkLst>
        </pc:spChg>
      </pc:sldChg>
    </pc:docChg>
  </pc:docChgLst>
  <pc:docChgLst>
    <pc:chgData name="Sharma Computer Academy" userId="08476b32c11f4418" providerId="LiveId" clId="{00E228D1-F42D-4054-BD21-A3D0FCC71318}"/>
    <pc:docChg chg="modSld">
      <pc:chgData name="Sharma Computer Academy" userId="08476b32c11f4418" providerId="LiveId" clId="{00E228D1-F42D-4054-BD21-A3D0FCC71318}" dt="2022-03-12T07:14:34.285" v="2" actId="20577"/>
      <pc:docMkLst>
        <pc:docMk/>
      </pc:docMkLst>
      <pc:sldChg chg="modSp mod">
        <pc:chgData name="Sharma Computer Academy" userId="08476b32c11f4418" providerId="LiveId" clId="{00E228D1-F42D-4054-BD21-A3D0FCC71318}" dt="2022-03-12T07:14:34.285" v="2" actId="20577"/>
        <pc:sldMkLst>
          <pc:docMk/>
          <pc:sldMk cId="0" sldId="257"/>
        </pc:sldMkLst>
        <pc:spChg chg="mod">
          <ac:chgData name="Sharma Computer Academy" userId="08476b32c11f4418" providerId="LiveId" clId="{00E228D1-F42D-4054-BD21-A3D0FCC71318}" dt="2022-03-12T07:14:34.285" v="2" actId="20577"/>
          <ac:spMkLst>
            <pc:docMk/>
            <pc:sldMk cId="0" sldId="257"/>
            <ac:spMk id="7" creationId="{00000000-0000-0000-0000-000000000000}"/>
          </ac:spMkLst>
        </pc:spChg>
      </pc:sldChg>
    </pc:docChg>
  </pc:docChgLst>
  <pc:docChgLst>
    <pc:chgData name="Sharma Computer Academy" userId="08476b32c11f4418" providerId="LiveId" clId="{C788321D-0538-4812-84A9-59EC4915B656}"/>
    <pc:docChg chg="undo custSel modSld">
      <pc:chgData name="Sharma Computer Academy" userId="08476b32c11f4418" providerId="LiveId" clId="{C788321D-0538-4812-84A9-59EC4915B656}" dt="2022-03-07T21:28:21.122" v="5" actId="20577"/>
      <pc:docMkLst>
        <pc:docMk/>
      </pc:docMkLst>
      <pc:sldChg chg="modSp mod">
        <pc:chgData name="Sharma Computer Academy" userId="08476b32c11f4418" providerId="LiveId" clId="{C788321D-0538-4812-84A9-59EC4915B656}" dt="2022-03-07T21:28:21.122" v="5" actId="20577"/>
        <pc:sldMkLst>
          <pc:docMk/>
          <pc:sldMk cId="1224344797" sldId="576"/>
        </pc:sldMkLst>
        <pc:spChg chg="mod">
          <ac:chgData name="Sharma Computer Academy" userId="08476b32c11f4418" providerId="LiveId" clId="{C788321D-0538-4812-84A9-59EC4915B656}" dt="2022-03-07T21:28:21.122" v="5" actId="20577"/>
          <ac:spMkLst>
            <pc:docMk/>
            <pc:sldMk cId="1224344797" sldId="576"/>
            <ac:spMk id="7" creationId="{8165C9EC-D972-466A-807E-59E641D456A4}"/>
          </ac:spMkLst>
        </pc:spChg>
      </pc:sldChg>
    </pc:docChg>
  </pc:docChgLst>
  <pc:docChgLst>
    <pc:chgData name="Sharma Computer Academy" userId="08476b32c11f4418" providerId="LiveId" clId="{E0BF5C2B-EB37-41BD-AB27-25ECA7FF8DCF}"/>
    <pc:docChg chg="modSld">
      <pc:chgData name="Sharma Computer Academy" userId="08476b32c11f4418" providerId="LiveId" clId="{E0BF5C2B-EB37-41BD-AB27-25ECA7FF8DCF}" dt="2022-03-12T07:05:54.406" v="2" actId="20577"/>
      <pc:docMkLst>
        <pc:docMk/>
      </pc:docMkLst>
      <pc:sldChg chg="modSp">
        <pc:chgData name="Sharma Computer Academy" userId="08476b32c11f4418" providerId="LiveId" clId="{E0BF5C2B-EB37-41BD-AB27-25ECA7FF8DCF}" dt="2022-03-12T06:47:40.865" v="0" actId="20577"/>
        <pc:sldMkLst>
          <pc:docMk/>
          <pc:sldMk cId="3459598582" sldId="458"/>
        </pc:sldMkLst>
        <pc:spChg chg="mod">
          <ac:chgData name="Sharma Computer Academy" userId="08476b32c11f4418" providerId="LiveId" clId="{E0BF5C2B-EB37-41BD-AB27-25ECA7FF8DCF}" dt="2022-03-12T06:47:40.865" v="0" actId="20577"/>
          <ac:spMkLst>
            <pc:docMk/>
            <pc:sldMk cId="3459598582" sldId="458"/>
            <ac:spMk id="7" creationId="{8165C9EC-D972-466A-807E-59E641D456A4}"/>
          </ac:spMkLst>
        </pc:spChg>
      </pc:sldChg>
      <pc:sldChg chg="modSp">
        <pc:chgData name="Sharma Computer Academy" userId="08476b32c11f4418" providerId="LiveId" clId="{E0BF5C2B-EB37-41BD-AB27-25ECA7FF8DCF}" dt="2022-03-12T06:55:04.523" v="1" actId="20577"/>
        <pc:sldMkLst>
          <pc:docMk/>
          <pc:sldMk cId="802672873" sldId="595"/>
        </pc:sldMkLst>
        <pc:spChg chg="mod">
          <ac:chgData name="Sharma Computer Academy" userId="08476b32c11f4418" providerId="LiveId" clId="{E0BF5C2B-EB37-41BD-AB27-25ECA7FF8DCF}" dt="2022-03-12T06:55:04.523" v="1" actId="20577"/>
          <ac:spMkLst>
            <pc:docMk/>
            <pc:sldMk cId="802672873" sldId="595"/>
            <ac:spMk id="7" creationId="{8165C9EC-D972-466A-807E-59E641D456A4}"/>
          </ac:spMkLst>
        </pc:spChg>
      </pc:sldChg>
      <pc:sldChg chg="modSp">
        <pc:chgData name="Sharma Computer Academy" userId="08476b32c11f4418" providerId="LiveId" clId="{E0BF5C2B-EB37-41BD-AB27-25ECA7FF8DCF}" dt="2022-03-12T07:05:54.406" v="2" actId="20577"/>
        <pc:sldMkLst>
          <pc:docMk/>
          <pc:sldMk cId="1437966122" sldId="608"/>
        </pc:sldMkLst>
        <pc:spChg chg="mod">
          <ac:chgData name="Sharma Computer Academy" userId="08476b32c11f4418" providerId="LiveId" clId="{E0BF5C2B-EB37-41BD-AB27-25ECA7FF8DCF}" dt="2022-03-12T07:05:54.406" v="2" actId="20577"/>
          <ac:spMkLst>
            <pc:docMk/>
            <pc:sldMk cId="1437966122" sldId="608"/>
            <ac:spMk id="7" creationId="{8165C9EC-D972-466A-807E-59E641D456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12-03-2022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3/12/2022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"/>
          <p:cNvSpPr>
            <a:spLocks noGrp="1"/>
          </p:cNvSpPr>
          <p:nvPr/>
        </p:nvSpPr>
        <p:spPr>
          <a:xfrm>
            <a:off x="1357290" y="2928934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BOOTSTRAP</a:t>
            </a:r>
          </a:p>
          <a:p>
            <a:r>
              <a:rPr lang="en-US" sz="4300">
                <a:solidFill>
                  <a:srgbClr val="FF0000"/>
                </a:solidFill>
                <a:latin typeface="Corbel" pitchFamily="34" charset="0"/>
              </a:rPr>
              <a:t>Lecture-8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5203D04-1ACD-4C16-85D4-1DFE6D167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144" y="191578"/>
            <a:ext cx="3120105" cy="122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&lt;div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class="card-body"&gt;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&lt;h4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class="card-title"&gt;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Bhopal&lt;/h1&gt;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&lt;h6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class="card-subtitle mb-2 text-muted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"&gt;Capital city of Madhya Pradesh&lt;/h2&gt;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&lt;p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class="card-text"&gt;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Bhopal is the capital city of the Indian state of Madhya Pradesh ...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&lt;/p&gt;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125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5656" y="1598654"/>
            <a:ext cx="6264696" cy="3784514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50378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Card Links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add links </a:t>
            </a:r>
            <a:r>
              <a:rPr lang="en-US" sz="2400" dirty="0">
                <a:latin typeface="Corbel" panose="020B0503020204020204" pitchFamily="34" charset="0"/>
              </a:rPr>
              <a:t>to our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Card</a:t>
            </a:r>
            <a:r>
              <a:rPr lang="en-US" sz="2400" dirty="0">
                <a:latin typeface="Corbel" panose="020B0503020204020204" pitchFamily="34" charset="0"/>
              </a:rPr>
              <a:t>, we can use the .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card-link </a:t>
            </a:r>
            <a:r>
              <a:rPr lang="en-US" sz="2400" dirty="0">
                <a:latin typeface="Corbel" panose="020B0503020204020204" pitchFamily="34" charset="0"/>
              </a:rPr>
              <a:t>class on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&lt;a&gt; </a:t>
            </a:r>
            <a:r>
              <a:rPr lang="en-US" sz="2400" dirty="0">
                <a:latin typeface="Corbel" panose="020B0503020204020204" pitchFamily="34" charset="0"/>
              </a:rPr>
              <a:t>tag.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This ensures </a:t>
            </a:r>
            <a:r>
              <a:rPr lang="en-US" sz="2400" dirty="0">
                <a:latin typeface="Corbel" panose="020B0503020204020204" pitchFamily="34" charset="0"/>
              </a:rPr>
              <a:t>that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our links </a:t>
            </a:r>
            <a:r>
              <a:rPr lang="en-US" sz="2400" dirty="0">
                <a:latin typeface="Corbel" panose="020B0503020204020204" pitchFamily="34" charset="0"/>
              </a:rPr>
              <a:t>are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nicely aligned </a:t>
            </a:r>
            <a:r>
              <a:rPr lang="en-US" sz="2400" dirty="0">
                <a:latin typeface="Corbel" panose="020B0503020204020204" pitchFamily="34" charset="0"/>
              </a:rPr>
              <a:t>if we have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more than one positioned</a:t>
            </a:r>
            <a:r>
              <a:rPr lang="en-US" sz="2400" dirty="0">
                <a:latin typeface="Corbel" panose="020B0503020204020204" pitchFamily="34" charset="0"/>
              </a:rPr>
              <a:t> on 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single line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5239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&lt;div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class="card-body"&gt;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&lt;h4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class="card-title"&gt;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Bhopal&lt;/h1&gt;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&lt;h6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class="card-subtitle mb-2 text-muted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"&gt;Capital city of Madhya Pradesh&lt;/h2&gt;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&lt;p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class="card-text"&gt;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Bhopal is the capital city of the Indian state of Madhya Pradesh ...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&lt;/p&gt;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	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&lt;a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="#" class="card-link"&gt;Read More&lt;/a&gt;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	 &lt;a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="#" class="card-link"&gt;Book a Trip&lt;/a&gt;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37428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5656" y="1561701"/>
            <a:ext cx="6264696" cy="3941481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1483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Card Images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Cards </a:t>
            </a:r>
            <a:r>
              <a:rPr lang="en-US" sz="2400" dirty="0">
                <a:latin typeface="Corbel" panose="020B0503020204020204" pitchFamily="34" charset="0"/>
              </a:rPr>
              <a:t>have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multiple options </a:t>
            </a:r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adding images.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lvl="1" fontAlgn="base"/>
            <a:endParaRPr lang="en-US" sz="1900" dirty="0">
              <a:latin typeface="Corbel" panose="020B0503020204020204" pitchFamily="34" charset="0"/>
            </a:endParaRPr>
          </a:p>
          <a:p>
            <a:pPr lvl="1" fontAlgn="base"/>
            <a:r>
              <a:rPr lang="en-US" b="1" dirty="0">
                <a:latin typeface="Corbel" panose="020B0503020204020204" pitchFamily="34" charset="0"/>
              </a:rPr>
              <a:t>We can choose to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add an image </a:t>
            </a:r>
            <a:r>
              <a:rPr lang="en-US" b="1" dirty="0">
                <a:latin typeface="Corbel" panose="020B0503020204020204" pitchFamily="34" charset="0"/>
              </a:rPr>
              <a:t>as a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cap</a:t>
            </a:r>
            <a:r>
              <a:rPr lang="en-US" b="1" dirty="0">
                <a:latin typeface="Corbel" panose="020B0503020204020204" pitchFamily="34" charset="0"/>
              </a:rPr>
              <a:t> to the </a:t>
            </a:r>
            <a:r>
              <a:rPr lang="en-US" b="1" dirty="0">
                <a:solidFill>
                  <a:srgbClr val="002060"/>
                </a:solidFill>
                <a:latin typeface="Corbel" panose="020B0503020204020204" pitchFamily="34" charset="0"/>
              </a:rPr>
              <a:t>top </a:t>
            </a:r>
          </a:p>
          <a:p>
            <a:pPr lvl="1" fontAlgn="base"/>
            <a:endParaRPr lang="en-US" b="1" dirty="0">
              <a:latin typeface="Corbel" panose="020B0503020204020204" pitchFamily="34" charset="0"/>
            </a:endParaRPr>
          </a:p>
          <a:p>
            <a:pPr lvl="1" fontAlgn="base"/>
            <a:r>
              <a:rPr lang="en-US" b="1" dirty="0">
                <a:latin typeface="Corbel" panose="020B0503020204020204" pitchFamily="34" charset="0"/>
              </a:rPr>
              <a:t>We can choose to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add an image </a:t>
            </a:r>
            <a:r>
              <a:rPr lang="en-US" b="1" dirty="0">
                <a:latin typeface="Corbel" panose="020B0503020204020204" pitchFamily="34" charset="0"/>
              </a:rPr>
              <a:t>as a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footer</a:t>
            </a:r>
            <a:r>
              <a:rPr lang="en-US" b="1" dirty="0">
                <a:latin typeface="Corbel" panose="020B0503020204020204" pitchFamily="34" charset="0"/>
              </a:rPr>
              <a:t> to the </a:t>
            </a:r>
            <a:r>
              <a:rPr lang="en-US" b="1" dirty="0">
                <a:solidFill>
                  <a:srgbClr val="002060"/>
                </a:solidFill>
                <a:latin typeface="Corbel" panose="020B0503020204020204" pitchFamily="34" charset="0"/>
              </a:rPr>
              <a:t>bottom </a:t>
            </a:r>
          </a:p>
          <a:p>
            <a:pPr lvl="1" fontAlgn="base"/>
            <a:endParaRPr lang="en-US" b="1" dirty="0">
              <a:latin typeface="Corbel" panose="020B0503020204020204" pitchFamily="34" charset="0"/>
            </a:endParaRPr>
          </a:p>
          <a:p>
            <a:pPr lvl="1" fontAlgn="base"/>
            <a:r>
              <a:rPr lang="en-US" b="1" dirty="0">
                <a:latin typeface="Corbel" panose="020B0503020204020204" pitchFamily="34" charset="0"/>
              </a:rPr>
              <a:t>We can have it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as a background</a:t>
            </a:r>
            <a:r>
              <a:rPr lang="en-US" b="1" dirty="0">
                <a:latin typeface="Corbel" panose="020B0503020204020204" pitchFamily="34" charset="0"/>
              </a:rPr>
              <a:t>, with the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content being displayed over it</a:t>
            </a:r>
            <a:r>
              <a:rPr lang="en-US" b="1" dirty="0">
                <a:latin typeface="Corbel" panose="020B0503020204020204" pitchFamily="34" charset="0"/>
              </a:rPr>
              <a:t>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632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Image On Top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add an image </a:t>
            </a:r>
            <a:r>
              <a:rPr lang="en-US" sz="2400" dirty="0">
                <a:latin typeface="Corbel" panose="020B0503020204020204" pitchFamily="34" charset="0"/>
              </a:rPr>
              <a:t>to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top of a card</a:t>
            </a:r>
            <a:r>
              <a:rPr lang="en-US" sz="2400" dirty="0">
                <a:latin typeface="Corbel" panose="020B0503020204020204" pitchFamily="34" charset="0"/>
              </a:rPr>
              <a:t>, we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need to place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image</a:t>
            </a:r>
            <a:r>
              <a:rPr lang="en-US" sz="2400" dirty="0">
                <a:latin typeface="Corbel" panose="020B0503020204020204" pitchFamily="34" charset="0"/>
              </a:rPr>
              <a:t> as the </a:t>
            </a:r>
            <a:r>
              <a:rPr lang="en-US" sz="24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first element </a:t>
            </a:r>
            <a:r>
              <a:rPr lang="en-US" sz="2400" dirty="0">
                <a:latin typeface="Corbel" panose="020B0503020204020204" pitchFamily="34" charset="0"/>
              </a:rPr>
              <a:t>before the .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card-body.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order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have it aligned </a:t>
            </a:r>
            <a:r>
              <a:rPr lang="en-US" sz="2400" dirty="0">
                <a:latin typeface="Corbel" panose="020B0503020204020204" pitchFamily="34" charset="0"/>
              </a:rPr>
              <a:t>with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rest of the card</a:t>
            </a:r>
            <a:r>
              <a:rPr lang="en-US" sz="2400" dirty="0">
                <a:latin typeface="Corbel" panose="020B0503020204020204" pitchFamily="34" charset="0"/>
              </a:rPr>
              <a:t>, it needs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.card-</a:t>
            </a:r>
            <a:r>
              <a:rPr lang="en-US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img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-top </a:t>
            </a:r>
            <a:r>
              <a:rPr lang="en-US" sz="2400" dirty="0">
                <a:latin typeface="Corbel" panose="020B0503020204020204" pitchFamily="34" charset="0"/>
              </a:rPr>
              <a:t>class</a:t>
            </a: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6009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class="card-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-top"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src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="../images/bhopal2.jpg" 	alt="Bhopal"&gt;</a:t>
            </a:r>
            <a:endParaRPr lang="en-US" sz="18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&lt;div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class="card-body"&gt;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&lt;h4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class="card-title"&gt;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Bhopal&lt;/h1&gt;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&lt;h6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class="card-subtitle mb-2 text-muted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"&gt;Capital city of Madhya Pradesh&lt;/h2&gt;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&lt;p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class="card-text"&gt;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Bhopal is the capital city of the Indian state of Madhya Pradesh ...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&lt;/p&gt;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	 &lt;a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 class="card-link"&gt;Read More&lt;/a&gt;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&lt;a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 class="card-link"&gt;Book a Trip&lt;/a&gt;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8707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1680" y="1602487"/>
            <a:ext cx="5904656" cy="4452362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39264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Image At Bottom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If we want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add an image cap </a:t>
            </a:r>
            <a:r>
              <a:rPr lang="en-US" sz="2400" dirty="0">
                <a:latin typeface="Corbel" panose="020B0503020204020204" pitchFamily="34" charset="0"/>
              </a:rPr>
              <a:t>at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bottom of the card</a:t>
            </a:r>
            <a:r>
              <a:rPr lang="en-US" sz="2400" dirty="0">
                <a:latin typeface="Corbel" panose="020B0503020204020204" pitchFamily="34" charset="0"/>
              </a:rPr>
              <a:t>, we can use the .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card-</a:t>
            </a:r>
            <a:r>
              <a:rPr lang="en-US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img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-bottom</a:t>
            </a:r>
            <a:r>
              <a:rPr lang="en-US" sz="2400" dirty="0">
                <a:latin typeface="Corbel" panose="020B0503020204020204" pitchFamily="34" charset="0"/>
              </a:rPr>
              <a:t> class on 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img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&gt; </a:t>
            </a:r>
            <a:r>
              <a:rPr lang="en-US" sz="2400" dirty="0">
                <a:latin typeface="Corbel" panose="020B0503020204020204" pitchFamily="34" charset="0"/>
              </a:rPr>
              <a:t>tag placed after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.card-body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677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BootStrap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Cards</a:t>
            </a:r>
          </a:p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Card , Card Body, Card Text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Using Images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Using List Groups With Card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Using Background Colors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Different Types Of Cards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EF71528-2ECC-490E-953A-95662712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class="card-body"&gt;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&lt;h4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class="card-title"&gt;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Bhopal&lt;/h1&gt;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&lt;h6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class="card-subtitle mb-2 text-muted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"&gt;Capital city of Madhya Pradesh&lt;/h2&gt;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&lt;p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class="card-text"&gt;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Bhopal is the capital city of the Indian state of Madhya Pradesh ...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&lt;/p&gt;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	 &lt;a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 class="card-link"&gt;Read More&lt;/a&gt;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&lt;a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 class="card-link"&gt;Book a Trip&lt;/a&gt;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class="card-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-bottom”     	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src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="../images/bhopal2.jpg" alt="Bhopal"&gt;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15897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9672" y="1602487"/>
            <a:ext cx="5760639" cy="4452362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56818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Image Overlays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To have </a:t>
            </a:r>
            <a:r>
              <a:rPr lang="en-US" sz="2400" dirty="0">
                <a:latin typeface="Corbel" panose="020B0503020204020204" pitchFamily="34" charset="0"/>
              </a:rPr>
              <a:t>an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image as the background </a:t>
            </a:r>
            <a:r>
              <a:rPr lang="en-US" sz="2400" dirty="0">
                <a:latin typeface="Corbel" panose="020B0503020204020204" pitchFamily="34" charset="0"/>
              </a:rPr>
              <a:t>of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Card</a:t>
            </a:r>
            <a:r>
              <a:rPr lang="en-US" sz="2400" dirty="0">
                <a:latin typeface="Corbel" panose="020B0503020204020204" pitchFamily="34" charset="0"/>
              </a:rPr>
              <a:t> we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need to add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.card-</a:t>
            </a:r>
            <a:r>
              <a:rPr lang="en-US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img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class.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And in order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place content over it</a:t>
            </a:r>
            <a:r>
              <a:rPr lang="en-US" sz="2400" dirty="0">
                <a:latin typeface="Corbel" panose="020B0503020204020204" pitchFamily="34" charset="0"/>
              </a:rPr>
              <a:t>, we will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need to use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.card-</a:t>
            </a:r>
            <a:r>
              <a:rPr lang="en-US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img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-overlay </a:t>
            </a:r>
            <a:r>
              <a:rPr lang="en-US" sz="2400" dirty="0">
                <a:latin typeface="Corbel" panose="020B0503020204020204" pitchFamily="34" charset="0"/>
              </a:rPr>
              <a:t>class.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We will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need to place </a:t>
            </a:r>
            <a:r>
              <a:rPr lang="en-US" sz="2400" dirty="0">
                <a:latin typeface="Corbel" panose="020B0503020204020204" pitchFamily="34" charset="0"/>
              </a:rPr>
              <a:t>all our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components</a:t>
            </a:r>
            <a:r>
              <a:rPr lang="en-US" sz="2400" dirty="0">
                <a:latin typeface="Corbel" panose="020B0503020204020204" pitchFamily="34" charset="0"/>
              </a:rPr>
              <a:t> inside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overlay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654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class="card-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"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src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="../images/bhopal.jpg" alt="Bhopal"&gt;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&lt;div class="card-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-overlay text-white d-flex flex-column justify-content-center"&gt;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&lt;h4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class="card-title"&gt;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Bhopal&lt;/h1&gt;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&lt;h6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class="card-subtitle mb-2 text-muted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"&gt;Capital city of Madhya Pradesh&lt;/h2&gt;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&lt;p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class="card-text"&gt;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Bhopal is the capital city of the Indian state of Madhya Pradesh ...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&lt;/p&gt;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	 &lt;a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 class="card-link"&gt;Read More&lt;/a&gt;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&lt;a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 class="card-link"&gt;Book a Trip&lt;/a&gt;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73641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9672" y="1780811"/>
            <a:ext cx="5760639" cy="4095714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75344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Card Headers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We have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two options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add a header </a:t>
            </a:r>
            <a:r>
              <a:rPr lang="en-US" sz="2400" dirty="0">
                <a:latin typeface="Corbel" panose="020B0503020204020204" pitchFamily="34" charset="0"/>
              </a:rPr>
              <a:t>to a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Bootstrap 5 card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lvl="1" fontAlgn="base"/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</a:rPr>
              <a:t>We can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create and add </a:t>
            </a:r>
            <a:r>
              <a:rPr lang="en-US" b="1" dirty="0">
                <a:latin typeface="Corbel" panose="020B0503020204020204" pitchFamily="34" charset="0"/>
              </a:rPr>
              <a:t>the </a:t>
            </a:r>
            <a:r>
              <a:rPr lang="en-US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.card-header </a:t>
            </a:r>
            <a:r>
              <a:rPr lang="en-US" b="1" dirty="0">
                <a:latin typeface="Corbel" panose="020B0503020204020204" pitchFamily="34" charset="0"/>
              </a:rPr>
              <a:t>to a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&lt;div&gt; </a:t>
            </a:r>
            <a:r>
              <a:rPr lang="en-US" b="1" dirty="0">
                <a:latin typeface="Corbel" panose="020B0503020204020204" pitchFamily="34" charset="0"/>
              </a:rPr>
              <a:t>that will </a:t>
            </a:r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contain the elements </a:t>
            </a:r>
            <a:r>
              <a:rPr lang="en-US" b="1" dirty="0">
                <a:latin typeface="Corbel" panose="020B0503020204020204" pitchFamily="34" charset="0"/>
              </a:rPr>
              <a:t>we </a:t>
            </a:r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</a:rPr>
              <a:t>want to have </a:t>
            </a:r>
            <a:r>
              <a:rPr lang="en-US" b="1" dirty="0">
                <a:latin typeface="Corbel" panose="020B0503020204020204" pitchFamily="34" charset="0"/>
              </a:rPr>
              <a:t>in the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header. </a:t>
            </a:r>
          </a:p>
          <a:p>
            <a:pPr fontAlgn="base"/>
            <a:endParaRPr lang="en-US" sz="2200" b="1" dirty="0">
              <a:latin typeface="Corbel" panose="020B0503020204020204" pitchFamily="34" charset="0"/>
            </a:endParaRPr>
          </a:p>
          <a:p>
            <a:pPr fontAlgn="base"/>
            <a:endParaRPr lang="en-US" sz="2200" b="1" dirty="0">
              <a:latin typeface="Corbel" panose="020B0503020204020204" pitchFamily="34" charset="0"/>
            </a:endParaRPr>
          </a:p>
          <a:p>
            <a:pPr lvl="1" fontAlgn="base"/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</a:rPr>
              <a:t>We can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add </a:t>
            </a:r>
            <a:r>
              <a:rPr lang="en-US" b="1" dirty="0">
                <a:latin typeface="Corbel" panose="020B0503020204020204" pitchFamily="34" charset="0"/>
              </a:rPr>
              <a:t>the </a:t>
            </a:r>
            <a:r>
              <a:rPr lang="en-US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.card-header </a:t>
            </a:r>
            <a:r>
              <a:rPr lang="en-US" b="1" dirty="0">
                <a:latin typeface="Corbel" panose="020B0503020204020204" pitchFamily="34" charset="0"/>
              </a:rPr>
              <a:t>class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directly</a:t>
            </a:r>
            <a:r>
              <a:rPr lang="en-US" b="1" dirty="0">
                <a:latin typeface="Corbel" panose="020B0503020204020204" pitchFamily="34" charset="0"/>
              </a:rPr>
              <a:t> to a </a:t>
            </a:r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&lt;h[size]&gt; </a:t>
            </a:r>
            <a:r>
              <a:rPr lang="en-US" b="1" dirty="0">
                <a:latin typeface="Corbel" panose="020B0503020204020204" pitchFamily="34" charset="0"/>
              </a:rPr>
              <a:t>tag.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0267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&lt;div class="card-header"&gt;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Book My Trip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class="card-body"&gt;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&lt;h4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class="card-title"&gt;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Bhopal&lt;/h1&gt;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&lt;h6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class="card-subtitle mb-2 text-muted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"&gt;Capital city of Madhya Pradesh&lt;/h2&gt;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&lt;p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class="card-text"&gt;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Bhopal is the capital city of the Indian state of Madhya Pradesh ...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&lt;/p&gt;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	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&lt;a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="#" class="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-danger"&gt;Get The Deal&lt;/a&gt;    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07868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948" y="1780811"/>
            <a:ext cx="4742087" cy="4095714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55924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Card Footer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add a footer </a:t>
            </a:r>
            <a:r>
              <a:rPr lang="en-US" sz="2400" dirty="0">
                <a:latin typeface="Corbel" panose="020B0503020204020204" pitchFamily="34" charset="0"/>
              </a:rPr>
              <a:t>to 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Card</a:t>
            </a:r>
            <a:r>
              <a:rPr lang="en-US" sz="2400" dirty="0">
                <a:latin typeface="Corbel" panose="020B0503020204020204" pitchFamily="34" charset="0"/>
              </a:rPr>
              <a:t>, we need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.card-footer </a:t>
            </a:r>
            <a:r>
              <a:rPr lang="en-US" sz="2400" dirty="0">
                <a:latin typeface="Corbel" panose="020B0503020204020204" pitchFamily="34" charset="0"/>
              </a:rPr>
              <a:t>class.</a:t>
            </a:r>
            <a:endParaRPr lang="en-US" b="1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4797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class="card-header"&gt;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Book My Trip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class="card-body"&gt;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&lt;h4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class="card-title"&gt;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Bhopal&lt;/h1&gt;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&lt;h6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class="card-subtitle mb-2 text-muted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"&gt;Capital city of Madhya Pradesh&lt;/h2&gt;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&lt;p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class="card-text"&gt;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Bhopal is the capital city of the Indian state of Madhya Pradesh ...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&lt;/p&gt;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	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&lt;a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="#" class="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-danger"&gt;Get The Deal&lt;/a&gt;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	&lt;div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class="card-footer text-danger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	2 days left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	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774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Cards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 </a:t>
            </a:r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card</a:t>
            </a:r>
            <a:r>
              <a:rPr lang="en-US" sz="2400" dirty="0">
                <a:latin typeface="Corbel" panose="020B0503020204020204" pitchFamily="34" charset="0"/>
              </a:rPr>
              <a:t> is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content container </a:t>
            </a:r>
            <a:r>
              <a:rPr lang="en-US" sz="2400" dirty="0">
                <a:latin typeface="Corbel" panose="020B0503020204020204" pitchFamily="34" charset="0"/>
              </a:rPr>
              <a:t>that is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flexible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easy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extend.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Coming with </a:t>
            </a:r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variety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components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options</a:t>
            </a:r>
            <a:r>
              <a:rPr lang="en-US" sz="2400" dirty="0">
                <a:latin typeface="Corbel" panose="020B0503020204020204" pitchFamily="34" charset="0"/>
              </a:rPr>
              <a:t> for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styling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aligning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Bootstrap 5 cards </a:t>
            </a:r>
            <a:r>
              <a:rPr lang="en-US" sz="2400" dirty="0">
                <a:latin typeface="Corbel" panose="020B0503020204020204" pitchFamily="34" charset="0"/>
              </a:rPr>
              <a:t>offer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extensive</a:t>
            </a:r>
            <a:r>
              <a:rPr lang="en-US" sz="2400" dirty="0">
                <a:latin typeface="Corbel" panose="020B0503020204020204" pitchFamily="34" charset="0"/>
              </a:rPr>
              <a:t>        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use-cases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959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3688" y="1780811"/>
            <a:ext cx="5400599" cy="4095714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01673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Adding List Groups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We can </a:t>
            </a:r>
            <a:r>
              <a:rPr lang="en-US" sz="2400" dirty="0">
                <a:latin typeface="Corbel" panose="020B0503020204020204" pitchFamily="34" charset="0"/>
              </a:rPr>
              <a:t>also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add list groups </a:t>
            </a:r>
            <a:r>
              <a:rPr lang="en-US" sz="2400" dirty="0">
                <a:latin typeface="Corbel" panose="020B0503020204020204" pitchFamily="34" charset="0"/>
              </a:rPr>
              <a:t>in 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Card.</a:t>
            </a:r>
          </a:p>
          <a:p>
            <a:pPr fontAlgn="base"/>
            <a:endParaRPr lang="en-US" sz="2400" b="1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latin typeface="Corbel" panose="020B0503020204020204" pitchFamily="34" charset="0"/>
              </a:rPr>
              <a:t>What is a List-Group ?</a:t>
            </a:r>
          </a:p>
          <a:p>
            <a:pPr lvl="1" fontAlgn="base"/>
            <a:endParaRPr lang="en-US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lvl="1" fontAlgn="base"/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List groups </a:t>
            </a:r>
            <a:r>
              <a:rPr lang="en-US" dirty="0">
                <a:latin typeface="Corbel" panose="020B0503020204020204" pitchFamily="34" charset="0"/>
              </a:rPr>
              <a:t>are </a:t>
            </a:r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unordered lists of items </a:t>
            </a:r>
            <a:r>
              <a:rPr lang="en-US" dirty="0">
                <a:latin typeface="Corbel" panose="020B0503020204020204" pitchFamily="34" charset="0"/>
              </a:rPr>
              <a:t>that have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a special look</a:t>
            </a:r>
            <a:r>
              <a:rPr lang="en-US" dirty="0">
                <a:latin typeface="Corbel" panose="020B0503020204020204" pitchFamily="34" charset="0"/>
              </a:rPr>
              <a:t>: </a:t>
            </a:r>
          </a:p>
          <a:p>
            <a:pPr lvl="2" fontAlgn="base"/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</a:rPr>
              <a:t>padding</a:t>
            </a:r>
            <a:r>
              <a:rPr lang="en-US" dirty="0">
                <a:latin typeface="Corbel" panose="020B0503020204020204" pitchFamily="34" charset="0"/>
              </a:rPr>
              <a:t> on </a:t>
            </a:r>
            <a:r>
              <a:rPr lang="en-US" b="1" dirty="0">
                <a:solidFill>
                  <a:srgbClr val="002060"/>
                </a:solidFill>
                <a:latin typeface="Corbel" panose="020B0503020204020204" pitchFamily="34" charset="0"/>
              </a:rPr>
              <a:t>each item </a:t>
            </a:r>
            <a:r>
              <a:rPr lang="en-US" dirty="0">
                <a:latin typeface="Corbel" panose="020B0503020204020204" pitchFamily="34" charset="0"/>
              </a:rPr>
              <a:t>and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borders.</a:t>
            </a:r>
            <a:r>
              <a:rPr lang="en-US" dirty="0">
                <a:latin typeface="Corbel" panose="020B0503020204020204" pitchFamily="34" charset="0"/>
              </a:rPr>
              <a:t> </a:t>
            </a:r>
          </a:p>
          <a:p>
            <a:pPr lvl="1" fontAlgn="base"/>
            <a:endParaRPr lang="en-US" dirty="0">
              <a:latin typeface="Corbel" panose="020B0503020204020204" pitchFamily="34" charset="0"/>
            </a:endParaRPr>
          </a:p>
          <a:p>
            <a:pPr lvl="1" fontAlgn="base"/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</a:rPr>
              <a:t>To use them</a:t>
            </a:r>
            <a:r>
              <a:rPr lang="en-US" dirty="0">
                <a:latin typeface="Corbel" panose="020B0503020204020204" pitchFamily="34" charset="0"/>
              </a:rPr>
              <a:t>, we will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need to add </a:t>
            </a:r>
            <a:r>
              <a:rPr lang="en-US" dirty="0">
                <a:latin typeface="Corbel" panose="020B0503020204020204" pitchFamily="34" charset="0"/>
              </a:rPr>
              <a:t>the </a:t>
            </a:r>
            <a:r>
              <a:rPr lang="en-US" b="1" u="sng" dirty="0">
                <a:solidFill>
                  <a:srgbClr val="002060"/>
                </a:solidFill>
                <a:latin typeface="Corbel" panose="020B0503020204020204" pitchFamily="34" charset="0"/>
              </a:rPr>
              <a:t>.list-group </a:t>
            </a:r>
            <a:r>
              <a:rPr lang="en-US" dirty="0">
                <a:latin typeface="Corbel" panose="020B0503020204020204" pitchFamily="34" charset="0"/>
              </a:rPr>
              <a:t>class on the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&lt;ul&gt; </a:t>
            </a:r>
            <a:r>
              <a:rPr lang="en-US" dirty="0">
                <a:latin typeface="Corbel" panose="020B0503020204020204" pitchFamily="34" charset="0"/>
              </a:rPr>
              <a:t>tag and .</a:t>
            </a:r>
            <a:r>
              <a:rPr lang="en-US" b="1" u="sng" dirty="0">
                <a:solidFill>
                  <a:srgbClr val="002060"/>
                </a:solidFill>
                <a:latin typeface="Corbel" panose="020B0503020204020204" pitchFamily="34" charset="0"/>
              </a:rPr>
              <a:t>list-group-item</a:t>
            </a:r>
            <a:r>
              <a:rPr lang="en-US" dirty="0">
                <a:latin typeface="Corbel" panose="020B0503020204020204" pitchFamily="34" charset="0"/>
              </a:rPr>
              <a:t> on each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&lt;li&gt; </a:t>
            </a:r>
            <a:r>
              <a:rPr lang="en-US" dirty="0">
                <a:latin typeface="Corbel" panose="020B0503020204020204" pitchFamily="34" charset="0"/>
              </a:rPr>
              <a:t>tag.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3791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&lt;ul class="list-group"&gt;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&lt;li class="list-group-item"&gt;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Lord of the Rings&lt;/li&gt;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&lt;li class="list-group-item"&gt;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One Hundred Years of Solitude&lt;/li&gt;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&lt;li class="list-group-item"&gt;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Brave New World&lt;/li&gt;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&lt;li class="list-group-item"&gt;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Gone with the Wind&lt;/li&gt;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&lt;/ul&gt;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72208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264" y="1556792"/>
            <a:ext cx="7855176" cy="4608512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48091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Adding List Groups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anose="020B0503020204020204" pitchFamily="34" charset="0"/>
              </a:rPr>
              <a:t>Since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Bootstrap 5 list groups </a:t>
            </a:r>
            <a:r>
              <a:rPr lang="en-US" sz="2400" dirty="0">
                <a:latin typeface="Corbel" panose="020B0503020204020204" pitchFamily="34" charset="0"/>
              </a:rPr>
              <a:t>have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border of their own</a:t>
            </a:r>
            <a:r>
              <a:rPr lang="en-US" sz="2400" dirty="0">
                <a:latin typeface="Corbel" panose="020B0503020204020204" pitchFamily="34" charset="0"/>
              </a:rPr>
              <a:t>, we will use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.list-group-flush </a:t>
            </a:r>
            <a:r>
              <a:rPr lang="en-US" sz="2400" dirty="0">
                <a:latin typeface="Corbel" panose="020B0503020204020204" pitchFamily="34" charset="0"/>
              </a:rPr>
              <a:t>class 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remove that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order for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the list to fill the entire width of the card</a:t>
            </a:r>
            <a:r>
              <a:rPr lang="en-US" sz="2400" dirty="0">
                <a:latin typeface="Corbel" panose="020B0503020204020204" pitchFamily="34" charset="0"/>
              </a:rPr>
              <a:t>, we will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place them outside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.card-body</a:t>
            </a:r>
            <a:r>
              <a:rPr lang="en-US" sz="2400" dirty="0">
                <a:latin typeface="Corbel" panose="020B0503020204020204" pitchFamily="34" charset="0"/>
              </a:rPr>
              <a:t> element.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3796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Adding List Groups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If we want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add more components </a:t>
            </a:r>
            <a:r>
              <a:rPr lang="en-US" sz="2400" dirty="0">
                <a:latin typeface="Corbel" panose="020B0503020204020204" pitchFamily="34" charset="0"/>
              </a:rPr>
              <a:t>after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.list-group</a:t>
            </a:r>
            <a:r>
              <a:rPr lang="en-US" sz="2400" dirty="0">
                <a:latin typeface="Corbel" panose="020B0503020204020204" pitchFamily="34" charset="0"/>
              </a:rPr>
              <a:t>, we can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add another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.card-body </a:t>
            </a:r>
            <a:r>
              <a:rPr lang="en-US" sz="2400" dirty="0">
                <a:latin typeface="Corbel" panose="020B0503020204020204" pitchFamily="34" charset="0"/>
              </a:rPr>
              <a:t>container.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There is no limit </a:t>
            </a:r>
            <a:r>
              <a:rPr lang="en-US" sz="2400" dirty="0">
                <a:latin typeface="Corbel" panose="020B0503020204020204" pitchFamily="34" charset="0"/>
              </a:rPr>
              <a:t>on the </a:t>
            </a: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number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.card-</a:t>
            </a:r>
            <a:r>
              <a:rPr lang="en-US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bodys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we can use.</a:t>
            </a: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2856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class="card"&gt;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&lt;div class="card-body"&gt;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  &lt;h4 class="card-title"&gt;Bhopal&lt;/h1&gt;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      &lt;h6 class="card-subtitle mb-2 "&gt;Capital city of Madhya Pradesh&lt;/h2&gt;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          &lt;p class="card-text"&gt;Bhopal is the capital city of . . 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          &lt;/p&gt;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&lt;div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class="list-group list-group-flush"&gt;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 &lt;a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="#"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class="list-group-item list-group-item-action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       Upper Lake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     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 &lt;a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="#"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class="list-group-item list-group-item-action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"&gt;Van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Vihar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 &lt;a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="#"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class="list-group-item list-group-item-action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"&gt;SCA&lt;/a&gt;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&lt;div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class="card-body"&gt;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 &lt;a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="#"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class="card-link text-danger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"&gt;Read more&lt;/a&gt;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 &lt;a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="#"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class="card-link text-warning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"&gt;Book a Trip&lt;/a&gt;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73593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3648" y="1556792"/>
            <a:ext cx="6408712" cy="4608512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33020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Card Background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We can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change the contextual background color </a:t>
            </a:r>
            <a:r>
              <a:rPr lang="en-US" sz="2400" dirty="0">
                <a:latin typeface="Corbel" panose="020B0503020204020204" pitchFamily="34" charset="0"/>
              </a:rPr>
              <a:t>for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Cards </a:t>
            </a:r>
            <a:r>
              <a:rPr lang="en-US" sz="2400" dirty="0">
                <a:latin typeface="Corbel" panose="020B0503020204020204" pitchFamily="34" charset="0"/>
              </a:rPr>
              <a:t>using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background color utilities </a:t>
            </a:r>
            <a:r>
              <a:rPr lang="en-US" sz="2400" dirty="0">
                <a:latin typeface="Corbel" panose="020B0503020204020204" pitchFamily="34" charset="0"/>
              </a:rPr>
              <a:t>we have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learnt earlier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0548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&lt;div class="col-12 col-sm-6 col-lg-4"&gt;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&lt;div class="card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bg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-warning"&gt;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&lt;div class="card-body"&gt;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  &lt;h4 class="card-title"&gt;Bhopal&lt;/h4&gt;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  &lt;h6 class="card-subtitle mb-2"&gt;Madhya Pradesh &lt;/h6&gt;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  &lt;p class="card-text"&gt;Bhopal is the capital city . . .&lt;/p&gt;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&lt;/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div&gt;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&lt;div class="col-12 col-sm-6 col-lg-4"&gt;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&lt;div class="card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bg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-danger text-white"&gt;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    &lt;div class="card-body"&gt;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  &lt;h4 class="card-title"&gt;Jaipur&lt;/h4&gt;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  &lt;h6 class="card-subtitle mb-2"&gt;Rajasthan&lt;/h6&gt;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  &lt;p class="card-text"&gt;Planned by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Vidyadhar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Bhattacharya, . . 		     &lt;/p&gt;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. . . . . . 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5528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Card Body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main class </a:t>
            </a:r>
            <a:r>
              <a:rPr lang="en-US" sz="2400" dirty="0">
                <a:latin typeface="Corbel" panose="020B0503020204020204" pitchFamily="34" charset="0"/>
              </a:rPr>
              <a:t>that offers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card functionalities </a:t>
            </a:r>
            <a:r>
              <a:rPr lang="en-US" sz="2400" dirty="0">
                <a:latin typeface="Corbel" panose="020B0503020204020204" pitchFamily="34" charset="0"/>
              </a:rPr>
              <a:t>is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.card </a:t>
            </a:r>
            <a:r>
              <a:rPr lang="en-US" sz="2400" dirty="0">
                <a:latin typeface="Corbel" panose="020B0503020204020204" pitchFamily="34" charset="0"/>
              </a:rPr>
              <a:t>class.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All other components </a:t>
            </a:r>
            <a:r>
              <a:rPr lang="en-US" sz="2400" dirty="0">
                <a:latin typeface="Corbel" panose="020B0503020204020204" pitchFamily="34" charset="0"/>
              </a:rPr>
              <a:t>go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inside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.card </a:t>
            </a:r>
            <a:r>
              <a:rPr lang="en-US" sz="2400" dirty="0">
                <a:latin typeface="Corbel" panose="020B0503020204020204" pitchFamily="34" charset="0"/>
              </a:rPr>
              <a:t>element.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6174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5192" y="1484784"/>
            <a:ext cx="7199215" cy="4680520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160174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Profile Card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profile card </a:t>
            </a:r>
            <a:r>
              <a:rPr lang="en-US" sz="2400" dirty="0">
                <a:latin typeface="Corbel" panose="020B0503020204020204" pitchFamily="34" charset="0"/>
              </a:rPr>
              <a:t>features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cover </a:t>
            </a:r>
            <a:r>
              <a:rPr lang="en-US" sz="2400" dirty="0">
                <a:latin typeface="Corbel" panose="020B0503020204020204" pitchFamily="34" charset="0"/>
              </a:rPr>
              <a:t>and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profile photo </a:t>
            </a:r>
            <a:r>
              <a:rPr lang="en-US" sz="2400" dirty="0">
                <a:latin typeface="Corbel" panose="020B0503020204020204" pitchFamily="34" charset="0"/>
              </a:rPr>
              <a:t>together with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name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description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The information </a:t>
            </a:r>
            <a:r>
              <a:rPr lang="en-US" sz="2400" dirty="0">
                <a:latin typeface="Corbel" panose="020B0503020204020204" pitchFamily="34" charset="0"/>
              </a:rPr>
              <a:t>is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centrally aligned </a:t>
            </a:r>
            <a:r>
              <a:rPr lang="en-US" sz="2400" dirty="0">
                <a:latin typeface="Corbel" panose="020B0503020204020204" pitchFamily="34" charset="0"/>
              </a:rPr>
              <a:t>with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.text-center </a:t>
            </a:r>
            <a:r>
              <a:rPr lang="en-US" sz="2400" dirty="0">
                <a:latin typeface="Corbel" panose="020B0503020204020204" pitchFamily="34" charset="0"/>
              </a:rPr>
              <a:t>utility.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profile photo </a:t>
            </a:r>
            <a:r>
              <a:rPr lang="en-US" sz="2400" dirty="0">
                <a:latin typeface="Corbel" panose="020B0503020204020204" pitchFamily="34" charset="0"/>
              </a:rPr>
              <a:t>needs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 bit of extra styling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order for it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fit into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cover photo.</a:t>
            </a:r>
            <a:endParaRPr lang="en-US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1107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&lt;div class="row"&gt;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&lt;div class="col-12 col-sm-8 col-md-6 col-lg-4"&gt;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&lt;div class="card"&gt;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&lt;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class="card-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-top" 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src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="../images/bhopal.jpg" alt="Bhopal"&gt;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&lt;div class="card-body text-center"&gt;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class="avatar rounded-circle" 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src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="../images/sachin.jpg" alt="Sachin"&gt;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  &lt;h4 class="card-title"&gt;Sachin Kapoor&lt;/h4&gt;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  &lt;h6 class="card-subtitle mb-2 text-muted"&gt;Corporate Trainer&lt;/h6&gt;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  &lt;p class="card-text"&gt;Senior corporate trainer with an experience of 20+ years and currently center head and consultant at SCA Bhopal&lt;/p&gt;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&lt;a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="#" class="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-info"&gt;Follow&lt;/a&gt;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 &lt;a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="#" class="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-outline-info"&gt;Message&lt;/a&gt;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&lt;/div&gt;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663228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2194" y="1484784"/>
            <a:ext cx="2725211" cy="4680520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526973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Product Card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anose="020B0503020204020204" pitchFamily="34" charset="0"/>
              </a:rPr>
              <a:t>For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product card</a:t>
            </a:r>
            <a:r>
              <a:rPr lang="en-US" sz="2400" dirty="0">
                <a:latin typeface="Corbel" panose="020B0503020204020204" pitchFamily="34" charset="0"/>
              </a:rPr>
              <a:t>, we have to use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top image cap </a:t>
            </a:r>
            <a:r>
              <a:rPr lang="en-US" sz="2400" dirty="0">
                <a:latin typeface="Corbel" panose="020B0503020204020204" pitchFamily="34" charset="0"/>
              </a:rPr>
              <a:t>with a </a:t>
            </a:r>
            <a:r>
              <a:rPr lang="en-US" sz="2400" b="1" u="sng" dirty="0">
                <a:solidFill>
                  <a:schemeClr val="accent1"/>
                </a:solidFill>
                <a:latin typeface="Corbel" panose="020B0503020204020204" pitchFamily="34" charset="0"/>
              </a:rPr>
              <a:t>like button </a:t>
            </a:r>
            <a:r>
              <a:rPr lang="en-US" sz="2400" dirty="0">
                <a:latin typeface="Corbel" panose="020B0503020204020204" pitchFamily="34" charset="0"/>
              </a:rPr>
              <a:t>on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overlay.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card body </a:t>
            </a:r>
            <a:r>
              <a:rPr lang="en-US" sz="2400" dirty="0">
                <a:latin typeface="Corbel" panose="020B0503020204020204" pitchFamily="34" charset="0"/>
              </a:rPr>
              <a:t>contains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information</a:t>
            </a:r>
            <a:r>
              <a:rPr lang="en-US" sz="2400" dirty="0">
                <a:latin typeface="Corbel" panose="020B0503020204020204" pitchFamily="34" charset="0"/>
              </a:rPr>
              <a:t> about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product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highlights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price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buy</a:t>
            </a:r>
            <a:r>
              <a:rPr lang="en-US" sz="2400" dirty="0">
                <a:latin typeface="Corbel" panose="020B0503020204020204" pitchFamily="34" charset="0"/>
              </a:rPr>
              <a:t> button.</a:t>
            </a:r>
            <a:endParaRPr lang="en-US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0523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0168" y="1484784"/>
            <a:ext cx="2669262" cy="4680520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212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Card Body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main building block </a:t>
            </a:r>
            <a:r>
              <a:rPr lang="en-US" sz="2400" dirty="0">
                <a:latin typeface="Corbel" panose="020B0503020204020204" pitchFamily="34" charset="0"/>
              </a:rPr>
              <a:t>of 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Card</a:t>
            </a:r>
            <a:r>
              <a:rPr lang="en-US" sz="2400" dirty="0">
                <a:latin typeface="Corbel" panose="020B0503020204020204" pitchFamily="34" charset="0"/>
              </a:rPr>
              <a:t> is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card body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body</a:t>
            </a:r>
            <a:r>
              <a:rPr lang="en-US" sz="2400" dirty="0">
                <a:latin typeface="Corbel" panose="020B0503020204020204" pitchFamily="34" charset="0"/>
              </a:rPr>
              <a:t> offers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padded content region</a:t>
            </a:r>
            <a:r>
              <a:rPr lang="en-US" sz="2400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that takes up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entire width </a:t>
            </a:r>
            <a:r>
              <a:rPr lang="en-US" sz="2400" dirty="0">
                <a:latin typeface="Corbel" panose="020B0503020204020204" pitchFamily="34" charset="0"/>
              </a:rPr>
              <a:t>of its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Card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add </a:t>
            </a:r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body to the card</a:t>
            </a:r>
            <a:r>
              <a:rPr lang="en-US" sz="2400" dirty="0">
                <a:latin typeface="Corbel" panose="020B0503020204020204" pitchFamily="34" charset="0"/>
              </a:rPr>
              <a:t>, we need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.card-body </a:t>
            </a:r>
            <a:r>
              <a:rPr lang="en-US" sz="2400" dirty="0">
                <a:latin typeface="Corbel" panose="020B0503020204020204" pitchFamily="34" charset="0"/>
              </a:rPr>
              <a:t>class.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1223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&lt;div class="row"&gt;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&lt;div class="col"&gt;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&lt;div class="card"&gt;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&lt;div class="card-body"&gt;Hello world!&lt;/div&gt;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&lt;/div&gt;</a:t>
            </a:r>
          </a:p>
          <a:p>
            <a:pPr marL="0" indent="0">
              <a:buNone/>
            </a:pP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&lt;/div&gt;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2434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2273540"/>
            <a:ext cx="8504238" cy="2307588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0755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Card Title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add </a:t>
            </a:r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title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our card</a:t>
            </a:r>
            <a:r>
              <a:rPr lang="en-US" sz="2400" dirty="0">
                <a:latin typeface="Corbel" panose="020B0503020204020204" pitchFamily="34" charset="0"/>
              </a:rPr>
              <a:t>, we can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add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.card-title </a:t>
            </a:r>
            <a:r>
              <a:rPr lang="en-US" sz="2400" dirty="0">
                <a:latin typeface="Corbel" panose="020B0503020204020204" pitchFamily="34" charset="0"/>
              </a:rPr>
              <a:t>class to an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&lt;h[size]&gt; </a:t>
            </a:r>
            <a:r>
              <a:rPr lang="en-US" sz="2400" dirty="0">
                <a:latin typeface="Corbel" panose="020B0503020204020204" pitchFamily="34" charset="0"/>
              </a:rPr>
              <a:t>element.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And to add </a:t>
            </a:r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subtitle</a:t>
            </a:r>
            <a:r>
              <a:rPr lang="en-US" sz="2400" dirty="0">
                <a:latin typeface="Corbel" panose="020B0503020204020204" pitchFamily="34" charset="0"/>
              </a:rPr>
              <a:t>, we can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use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.card-subtitle </a:t>
            </a:r>
            <a:r>
              <a:rPr lang="en-US" sz="2400" dirty="0">
                <a:latin typeface="Corbel" panose="020B0503020204020204" pitchFamily="34" charset="0"/>
              </a:rPr>
              <a:t>card on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&lt;h[size]&gt; </a:t>
            </a:r>
            <a:r>
              <a:rPr lang="en-US" sz="2400" dirty="0">
                <a:latin typeface="Corbel" panose="020B0503020204020204" pitchFamily="34" charset="0"/>
              </a:rPr>
              <a:t>elements.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2299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Card Title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align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items</a:t>
            </a:r>
            <a:r>
              <a:rPr lang="en-US" sz="2400" dirty="0">
                <a:latin typeface="Corbel" panose="020B0503020204020204" pitchFamily="34" charset="0"/>
              </a:rPr>
              <a:t> with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rest of the content</a:t>
            </a:r>
            <a:r>
              <a:rPr lang="en-US" sz="2400" dirty="0">
                <a:latin typeface="Corbel" panose="020B0503020204020204" pitchFamily="34" charset="0"/>
              </a:rPr>
              <a:t>, it is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preferable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add titles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subtitles</a:t>
            </a:r>
            <a:r>
              <a:rPr lang="en-US" sz="2400" dirty="0">
                <a:latin typeface="Corbel" panose="020B0503020204020204" pitchFamily="34" charset="0"/>
              </a:rPr>
              <a:t> inside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.card-body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adding a block of text </a:t>
            </a:r>
            <a:r>
              <a:rPr lang="en-US" sz="2400" dirty="0">
                <a:latin typeface="Corbel" panose="020B0503020204020204" pitchFamily="34" charset="0"/>
              </a:rPr>
              <a:t>inside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.card-body </a:t>
            </a:r>
            <a:r>
              <a:rPr lang="en-US" sz="2400" dirty="0">
                <a:latin typeface="Corbel" panose="020B0503020204020204" pitchFamily="34" charset="0"/>
              </a:rPr>
              <a:t>without any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extra styling</a:t>
            </a:r>
            <a:r>
              <a:rPr lang="en-US" sz="2400" dirty="0">
                <a:latin typeface="Corbel" panose="020B0503020204020204" pitchFamily="34" charset="0"/>
              </a:rPr>
              <a:t>, we can use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.card-text </a:t>
            </a:r>
            <a:r>
              <a:rPr lang="en-US" sz="2400" dirty="0">
                <a:latin typeface="Corbel" panose="020B0503020204020204" pitchFamily="34" charset="0"/>
              </a:rPr>
              <a:t>class.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1014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8376</TotalTime>
  <Words>2241</Words>
  <Application>Microsoft Office PowerPoint</Application>
  <PresentationFormat>On-screen Show (4:3)</PresentationFormat>
  <Paragraphs>310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BootStrap Cards</vt:lpstr>
      <vt:lpstr>Card Body</vt:lpstr>
      <vt:lpstr>Card Body</vt:lpstr>
      <vt:lpstr>Example</vt:lpstr>
      <vt:lpstr>Output</vt:lpstr>
      <vt:lpstr>Card Title</vt:lpstr>
      <vt:lpstr>Card Title</vt:lpstr>
      <vt:lpstr>Example</vt:lpstr>
      <vt:lpstr>Output</vt:lpstr>
      <vt:lpstr>Card Links</vt:lpstr>
      <vt:lpstr>Example</vt:lpstr>
      <vt:lpstr>Output</vt:lpstr>
      <vt:lpstr>Card Images</vt:lpstr>
      <vt:lpstr>Image On Top</vt:lpstr>
      <vt:lpstr>Example</vt:lpstr>
      <vt:lpstr>Output</vt:lpstr>
      <vt:lpstr>Image At Bottom</vt:lpstr>
      <vt:lpstr>Example</vt:lpstr>
      <vt:lpstr>Output</vt:lpstr>
      <vt:lpstr>Image Overlays</vt:lpstr>
      <vt:lpstr>Example</vt:lpstr>
      <vt:lpstr>Output</vt:lpstr>
      <vt:lpstr>Card Headers</vt:lpstr>
      <vt:lpstr>Example</vt:lpstr>
      <vt:lpstr>Output</vt:lpstr>
      <vt:lpstr>Card Footer</vt:lpstr>
      <vt:lpstr>Example</vt:lpstr>
      <vt:lpstr>Output</vt:lpstr>
      <vt:lpstr>Adding List Groups</vt:lpstr>
      <vt:lpstr>Example</vt:lpstr>
      <vt:lpstr>Output</vt:lpstr>
      <vt:lpstr>Adding List Groups</vt:lpstr>
      <vt:lpstr>Adding List Groups</vt:lpstr>
      <vt:lpstr>Example</vt:lpstr>
      <vt:lpstr>Output</vt:lpstr>
      <vt:lpstr>Card Background</vt:lpstr>
      <vt:lpstr>Example</vt:lpstr>
      <vt:lpstr>Output</vt:lpstr>
      <vt:lpstr>Profile Card</vt:lpstr>
      <vt:lpstr>Example</vt:lpstr>
      <vt:lpstr>Output</vt:lpstr>
      <vt:lpstr>Product Card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615</cp:revision>
  <dcterms:created xsi:type="dcterms:W3CDTF">2016-02-04T12:02:26Z</dcterms:created>
  <dcterms:modified xsi:type="dcterms:W3CDTF">2022-03-12T07:14:37Z</dcterms:modified>
</cp:coreProperties>
</file>