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0"/>
  </p:notesMasterIdLst>
  <p:sldIdLst>
    <p:sldId id="257" r:id="rId2"/>
    <p:sldId id="258" r:id="rId3"/>
    <p:sldId id="458" r:id="rId4"/>
    <p:sldId id="572" r:id="rId5"/>
    <p:sldId id="576" r:id="rId6"/>
    <p:sldId id="577" r:id="rId7"/>
    <p:sldId id="618" r:id="rId8"/>
    <p:sldId id="619" r:id="rId9"/>
    <p:sldId id="620" r:id="rId10"/>
    <p:sldId id="621" r:id="rId11"/>
    <p:sldId id="624" r:id="rId12"/>
    <p:sldId id="622" r:id="rId13"/>
    <p:sldId id="623" r:id="rId14"/>
    <p:sldId id="625" r:id="rId15"/>
    <p:sldId id="626" r:id="rId16"/>
    <p:sldId id="627" r:id="rId17"/>
    <p:sldId id="628" r:id="rId18"/>
    <p:sldId id="629" r:id="rId19"/>
    <p:sldId id="630" r:id="rId20"/>
    <p:sldId id="631" r:id="rId21"/>
    <p:sldId id="635" r:id="rId22"/>
    <p:sldId id="634" r:id="rId23"/>
    <p:sldId id="632" r:id="rId24"/>
    <p:sldId id="633" r:id="rId25"/>
    <p:sldId id="637" r:id="rId26"/>
    <p:sldId id="638" r:id="rId27"/>
    <p:sldId id="639" r:id="rId28"/>
    <p:sldId id="640" r:id="rId29"/>
    <p:sldId id="641" r:id="rId30"/>
    <p:sldId id="642" r:id="rId31"/>
    <p:sldId id="643" r:id="rId32"/>
    <p:sldId id="646" r:id="rId33"/>
    <p:sldId id="644" r:id="rId34"/>
    <p:sldId id="645" r:id="rId35"/>
    <p:sldId id="647" r:id="rId36"/>
    <p:sldId id="650" r:id="rId37"/>
    <p:sldId id="651" r:id="rId38"/>
    <p:sldId id="668" r:id="rId39"/>
    <p:sldId id="652" r:id="rId40"/>
    <p:sldId id="671" r:id="rId41"/>
    <p:sldId id="655" r:id="rId42"/>
    <p:sldId id="670" r:id="rId43"/>
    <p:sldId id="658" r:id="rId44"/>
    <p:sldId id="669" r:id="rId45"/>
    <p:sldId id="661" r:id="rId46"/>
    <p:sldId id="667" r:id="rId47"/>
    <p:sldId id="664" r:id="rId48"/>
    <p:sldId id="665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80" d="100"/>
          <a:sy n="80" d="100"/>
        </p:scale>
        <p:origin x="1642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00E228D1-F42D-4054-BD21-A3D0FCC71318}"/>
    <pc:docChg chg="undo custSel addSld delSld modSld sldOrd">
      <pc:chgData name="Sharma Computer Academy" userId="08476b32c11f4418" providerId="LiveId" clId="{00E228D1-F42D-4054-BD21-A3D0FCC71318}" dt="2022-03-12T06:45:32.920" v="482" actId="47"/>
      <pc:docMkLst>
        <pc:docMk/>
      </pc:docMkLst>
      <pc:sldChg chg="modSp mod">
        <pc:chgData name="Sharma Computer Academy" userId="08476b32c11f4418" providerId="LiveId" clId="{00E228D1-F42D-4054-BD21-A3D0FCC71318}" dt="2022-03-12T05:21:59.488" v="0" actId="20577"/>
        <pc:sldMkLst>
          <pc:docMk/>
          <pc:sldMk cId="0" sldId="257"/>
        </pc:sldMkLst>
        <pc:spChg chg="mod">
          <ac:chgData name="Sharma Computer Academy" userId="08476b32c11f4418" providerId="LiveId" clId="{00E228D1-F42D-4054-BD21-A3D0FCC71318}" dt="2022-03-12T05:21:59.488" v="0" actId="20577"/>
          <ac:spMkLst>
            <pc:docMk/>
            <pc:sldMk cId="0" sldId="257"/>
            <ac:spMk id="7" creationId="{00000000-0000-0000-0000-000000000000}"/>
          </ac:spMkLst>
        </pc:spChg>
      </pc:sldChg>
      <pc:sldChg chg="modSp">
        <pc:chgData name="Sharma Computer Academy" userId="08476b32c11f4418" providerId="LiveId" clId="{00E228D1-F42D-4054-BD21-A3D0FCC71318}" dt="2022-03-12T05:22:46.627" v="2" actId="20577"/>
        <pc:sldMkLst>
          <pc:docMk/>
          <pc:sldMk cId="3459598582" sldId="458"/>
        </pc:sldMkLst>
        <pc:spChg chg="mod">
          <ac:chgData name="Sharma Computer Academy" userId="08476b32c11f4418" providerId="LiveId" clId="{00E228D1-F42D-4054-BD21-A3D0FCC71318}" dt="2022-03-12T05:22:46.627" v="2" actId="20577"/>
          <ac:spMkLst>
            <pc:docMk/>
            <pc:sldMk cId="3459598582" sldId="458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00E228D1-F42D-4054-BD21-A3D0FCC71318}" dt="2022-03-12T05:22:53.963" v="3" actId="20577"/>
        <pc:sldMkLst>
          <pc:docMk/>
          <pc:sldMk cId="1361740048" sldId="572"/>
        </pc:sldMkLst>
        <pc:spChg chg="mod">
          <ac:chgData name="Sharma Computer Academy" userId="08476b32c11f4418" providerId="LiveId" clId="{00E228D1-F42D-4054-BD21-A3D0FCC71318}" dt="2022-03-12T05:22:53.963" v="3" actId="20577"/>
          <ac:spMkLst>
            <pc:docMk/>
            <pc:sldMk cId="1361740048" sldId="572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00E228D1-F42D-4054-BD21-A3D0FCC71318}" dt="2022-03-12T05:27:49.336" v="4" actId="20577"/>
        <pc:sldMkLst>
          <pc:docMk/>
          <pc:sldMk cId="4127803088" sldId="621"/>
        </pc:sldMkLst>
        <pc:spChg chg="mod">
          <ac:chgData name="Sharma Computer Academy" userId="08476b32c11f4418" providerId="LiveId" clId="{00E228D1-F42D-4054-BD21-A3D0FCC71318}" dt="2022-03-12T05:27:49.336" v="4" actId="20577"/>
          <ac:spMkLst>
            <pc:docMk/>
            <pc:sldMk cId="4127803088" sldId="621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00E228D1-F42D-4054-BD21-A3D0FCC71318}" dt="2022-03-12T05:35:48.072" v="16" actId="20577"/>
        <pc:sldMkLst>
          <pc:docMk/>
          <pc:sldMk cId="2860637731" sldId="622"/>
        </pc:sldMkLst>
        <pc:spChg chg="mod">
          <ac:chgData name="Sharma Computer Academy" userId="08476b32c11f4418" providerId="LiveId" clId="{00E228D1-F42D-4054-BD21-A3D0FCC71318}" dt="2022-03-12T05:35:48.072" v="16" actId="20577"/>
          <ac:spMkLst>
            <pc:docMk/>
            <pc:sldMk cId="2860637731" sldId="622"/>
            <ac:spMk id="7" creationId="{8165C9EC-D972-466A-807E-59E641D456A4}"/>
          </ac:spMkLst>
        </pc:spChg>
      </pc:sldChg>
      <pc:sldChg chg="modSp">
        <pc:chgData name="Sharma Computer Academy" userId="08476b32c11f4418" providerId="LiveId" clId="{00E228D1-F42D-4054-BD21-A3D0FCC71318}" dt="2022-03-12T05:35:15.818" v="5" actId="20577"/>
        <pc:sldMkLst>
          <pc:docMk/>
          <pc:sldMk cId="2122558522" sldId="624"/>
        </pc:sldMkLst>
        <pc:spChg chg="mod">
          <ac:chgData name="Sharma Computer Academy" userId="08476b32c11f4418" providerId="LiveId" clId="{00E228D1-F42D-4054-BD21-A3D0FCC71318}" dt="2022-03-12T05:35:15.818" v="5" actId="20577"/>
          <ac:spMkLst>
            <pc:docMk/>
            <pc:sldMk cId="2122558522" sldId="624"/>
            <ac:spMk id="7" creationId="{8165C9EC-D972-466A-807E-59E641D456A4}"/>
          </ac:spMkLst>
        </pc:spChg>
      </pc:sldChg>
      <pc:sldChg chg="modSp mod">
        <pc:chgData name="Sharma Computer Academy" userId="08476b32c11f4418" providerId="LiveId" clId="{00E228D1-F42D-4054-BD21-A3D0FCC71318}" dt="2022-03-12T05:37:55.159" v="17" actId="20577"/>
        <pc:sldMkLst>
          <pc:docMk/>
          <pc:sldMk cId="1692716025" sldId="631"/>
        </pc:sldMkLst>
        <pc:spChg chg="mod">
          <ac:chgData name="Sharma Computer Academy" userId="08476b32c11f4418" providerId="LiveId" clId="{00E228D1-F42D-4054-BD21-A3D0FCC71318}" dt="2022-03-12T05:37:55.159" v="17" actId="20577"/>
          <ac:spMkLst>
            <pc:docMk/>
            <pc:sldMk cId="1692716025" sldId="631"/>
            <ac:spMk id="2" creationId="{00000000-0000-0000-0000-000000000000}"/>
          </ac:spMkLst>
        </pc:spChg>
      </pc:sldChg>
      <pc:sldChg chg="modSp mod modAnim">
        <pc:chgData name="Sharma Computer Academy" userId="08476b32c11f4418" providerId="LiveId" clId="{00E228D1-F42D-4054-BD21-A3D0FCC71318}" dt="2022-03-12T05:55:18.561" v="105"/>
        <pc:sldMkLst>
          <pc:docMk/>
          <pc:sldMk cId="2153739899" sldId="634"/>
        </pc:sldMkLst>
        <pc:spChg chg="mod">
          <ac:chgData name="Sharma Computer Academy" userId="08476b32c11f4418" providerId="LiveId" clId="{00E228D1-F42D-4054-BD21-A3D0FCC71318}" dt="2022-03-12T05:54:55.913" v="99" actId="5793"/>
          <ac:spMkLst>
            <pc:docMk/>
            <pc:sldMk cId="2153739899" sldId="634"/>
            <ac:spMk id="7" creationId="{8165C9EC-D972-466A-807E-59E641D456A4}"/>
          </ac:spMkLst>
        </pc:spChg>
      </pc:sldChg>
      <pc:sldChg chg="modSp mod modAnim">
        <pc:chgData name="Sharma Computer Academy" userId="08476b32c11f4418" providerId="LiveId" clId="{00E228D1-F42D-4054-BD21-A3D0FCC71318}" dt="2022-03-12T05:54:49.409" v="95" actId="21"/>
        <pc:sldMkLst>
          <pc:docMk/>
          <pc:sldMk cId="4221629799" sldId="635"/>
        </pc:sldMkLst>
        <pc:spChg chg="mod">
          <ac:chgData name="Sharma Computer Academy" userId="08476b32c11f4418" providerId="LiveId" clId="{00E228D1-F42D-4054-BD21-A3D0FCC71318}" dt="2022-03-12T05:54:49.409" v="95" actId="21"/>
          <ac:spMkLst>
            <pc:docMk/>
            <pc:sldMk cId="4221629799" sldId="635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00E228D1-F42D-4054-BD21-A3D0FCC71318}" dt="2022-03-12T05:55:26.961" v="106" actId="47"/>
        <pc:sldMkLst>
          <pc:docMk/>
          <pc:sldMk cId="3888114719" sldId="636"/>
        </pc:sldMkLst>
      </pc:sldChg>
      <pc:sldChg chg="modSp">
        <pc:chgData name="Sharma Computer Academy" userId="08476b32c11f4418" providerId="LiveId" clId="{00E228D1-F42D-4054-BD21-A3D0FCC71318}" dt="2022-03-12T06:06:58.173" v="111" actId="20577"/>
        <pc:sldMkLst>
          <pc:docMk/>
          <pc:sldMk cId="2158493684" sldId="647"/>
        </pc:sldMkLst>
        <pc:spChg chg="mod">
          <ac:chgData name="Sharma Computer Academy" userId="08476b32c11f4418" providerId="LiveId" clId="{00E228D1-F42D-4054-BD21-A3D0FCC71318}" dt="2022-03-12T06:06:58.173" v="111" actId="20577"/>
          <ac:spMkLst>
            <pc:docMk/>
            <pc:sldMk cId="2158493684" sldId="647"/>
            <ac:spMk id="2" creationId="{00000000-0000-0000-0000-000000000000}"/>
          </ac:spMkLst>
        </pc:spChg>
        <pc:spChg chg="mod">
          <ac:chgData name="Sharma Computer Academy" userId="08476b32c11f4418" providerId="LiveId" clId="{00E228D1-F42D-4054-BD21-A3D0FCC71318}" dt="2022-03-12T06:06:50.293" v="110" actId="20577"/>
          <ac:spMkLst>
            <pc:docMk/>
            <pc:sldMk cId="2158493684" sldId="647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00E228D1-F42D-4054-BD21-A3D0FCC71318}" dt="2022-03-12T06:44:18.974" v="471" actId="47"/>
        <pc:sldMkLst>
          <pc:docMk/>
          <pc:sldMk cId="1373273943" sldId="648"/>
        </pc:sldMkLst>
      </pc:sldChg>
      <pc:sldChg chg="del">
        <pc:chgData name="Sharma Computer Academy" userId="08476b32c11f4418" providerId="LiveId" clId="{00E228D1-F42D-4054-BD21-A3D0FCC71318}" dt="2022-03-12T06:44:05.774" v="467" actId="47"/>
        <pc:sldMkLst>
          <pc:docMk/>
          <pc:sldMk cId="294259726" sldId="649"/>
        </pc:sldMkLst>
      </pc:sldChg>
      <pc:sldChg chg="modSp mod modAnim">
        <pc:chgData name="Sharma Computer Academy" userId="08476b32c11f4418" providerId="LiveId" clId="{00E228D1-F42D-4054-BD21-A3D0FCC71318}" dt="2022-03-12T06:13:09.290" v="169" actId="113"/>
        <pc:sldMkLst>
          <pc:docMk/>
          <pc:sldMk cId="2855844229" sldId="650"/>
        </pc:sldMkLst>
        <pc:spChg chg="mod">
          <ac:chgData name="Sharma Computer Academy" userId="08476b32c11f4418" providerId="LiveId" clId="{00E228D1-F42D-4054-BD21-A3D0FCC71318}" dt="2022-03-12T06:07:00.047" v="112" actId="20577"/>
          <ac:spMkLst>
            <pc:docMk/>
            <pc:sldMk cId="2855844229" sldId="650"/>
            <ac:spMk id="2" creationId="{00000000-0000-0000-0000-000000000000}"/>
          </ac:spMkLst>
        </pc:spChg>
        <pc:spChg chg="mod">
          <ac:chgData name="Sharma Computer Academy" userId="08476b32c11f4418" providerId="LiveId" clId="{00E228D1-F42D-4054-BD21-A3D0FCC71318}" dt="2022-03-12T06:13:09.290" v="169" actId="113"/>
          <ac:spMkLst>
            <pc:docMk/>
            <pc:sldMk cId="2855844229" sldId="650"/>
            <ac:spMk id="7" creationId="{8165C9EC-D972-466A-807E-59E641D456A4}"/>
          </ac:spMkLst>
        </pc:spChg>
      </pc:sldChg>
      <pc:sldChg chg="modSp modAnim">
        <pc:chgData name="Sharma Computer Academy" userId="08476b32c11f4418" providerId="LiveId" clId="{00E228D1-F42D-4054-BD21-A3D0FCC71318}" dt="2022-03-12T06:19:18.346" v="278" actId="20577"/>
        <pc:sldMkLst>
          <pc:docMk/>
          <pc:sldMk cId="3945822599" sldId="651"/>
        </pc:sldMkLst>
        <pc:spChg chg="mod">
          <ac:chgData name="Sharma Computer Academy" userId="08476b32c11f4418" providerId="LiveId" clId="{00E228D1-F42D-4054-BD21-A3D0FCC71318}" dt="2022-03-12T06:19:18.346" v="278" actId="20577"/>
          <ac:spMkLst>
            <pc:docMk/>
            <pc:sldMk cId="3945822599" sldId="65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00E228D1-F42D-4054-BD21-A3D0FCC71318}" dt="2022-03-12T06:43:43.103" v="462" actId="47"/>
        <pc:sldMkLst>
          <pc:docMk/>
          <pc:sldMk cId="2143522475" sldId="653"/>
        </pc:sldMkLst>
      </pc:sldChg>
      <pc:sldChg chg="del">
        <pc:chgData name="Sharma Computer Academy" userId="08476b32c11f4418" providerId="LiveId" clId="{00E228D1-F42D-4054-BD21-A3D0FCC71318}" dt="2022-03-12T06:43:16.885" v="458" actId="47"/>
        <pc:sldMkLst>
          <pc:docMk/>
          <pc:sldMk cId="4283020115" sldId="654"/>
        </pc:sldMkLst>
      </pc:sldChg>
      <pc:sldChg chg="modSp modAnim">
        <pc:chgData name="Sharma Computer Academy" userId="08476b32c11f4418" providerId="LiveId" clId="{00E228D1-F42D-4054-BD21-A3D0FCC71318}" dt="2022-03-12T06:21:03.067" v="306" actId="113"/>
        <pc:sldMkLst>
          <pc:docMk/>
          <pc:sldMk cId="2574870434" sldId="655"/>
        </pc:sldMkLst>
        <pc:spChg chg="mod">
          <ac:chgData name="Sharma Computer Academy" userId="08476b32c11f4418" providerId="LiveId" clId="{00E228D1-F42D-4054-BD21-A3D0FCC71318}" dt="2022-03-12T06:21:03.067" v="306" actId="113"/>
          <ac:spMkLst>
            <pc:docMk/>
            <pc:sldMk cId="2574870434" sldId="655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00E228D1-F42D-4054-BD21-A3D0FCC71318}" dt="2022-03-12T06:42:46.629" v="430" actId="47"/>
        <pc:sldMkLst>
          <pc:docMk/>
          <pc:sldMk cId="2308352083" sldId="656"/>
        </pc:sldMkLst>
      </pc:sldChg>
      <pc:sldChg chg="del">
        <pc:chgData name="Sharma Computer Academy" userId="08476b32c11f4418" providerId="LiveId" clId="{00E228D1-F42D-4054-BD21-A3D0FCC71318}" dt="2022-03-12T06:42:45.119" v="429" actId="47"/>
        <pc:sldMkLst>
          <pc:docMk/>
          <pc:sldMk cId="3420740348" sldId="657"/>
        </pc:sldMkLst>
      </pc:sldChg>
      <pc:sldChg chg="modSp">
        <pc:chgData name="Sharma Computer Academy" userId="08476b32c11f4418" providerId="LiveId" clId="{00E228D1-F42D-4054-BD21-A3D0FCC71318}" dt="2022-03-12T06:24:24.281" v="327" actId="115"/>
        <pc:sldMkLst>
          <pc:docMk/>
          <pc:sldMk cId="4171405788" sldId="658"/>
        </pc:sldMkLst>
        <pc:spChg chg="mod">
          <ac:chgData name="Sharma Computer Academy" userId="08476b32c11f4418" providerId="LiveId" clId="{00E228D1-F42D-4054-BD21-A3D0FCC71318}" dt="2022-03-12T06:24:24.281" v="327" actId="115"/>
          <ac:spMkLst>
            <pc:docMk/>
            <pc:sldMk cId="4171405788" sldId="658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00E228D1-F42D-4054-BD21-A3D0FCC71318}" dt="2022-03-12T06:41:59.047" v="425" actId="47"/>
        <pc:sldMkLst>
          <pc:docMk/>
          <pc:sldMk cId="3353893602" sldId="659"/>
        </pc:sldMkLst>
      </pc:sldChg>
      <pc:sldChg chg="del">
        <pc:chgData name="Sharma Computer Academy" userId="08476b32c11f4418" providerId="LiveId" clId="{00E228D1-F42D-4054-BD21-A3D0FCC71318}" dt="2022-03-12T06:41:56.673" v="424" actId="47"/>
        <pc:sldMkLst>
          <pc:docMk/>
          <pc:sldMk cId="3818388220" sldId="660"/>
        </pc:sldMkLst>
      </pc:sldChg>
      <pc:sldChg chg="modSp">
        <pc:chgData name="Sharma Computer Academy" userId="08476b32c11f4418" providerId="LiveId" clId="{00E228D1-F42D-4054-BD21-A3D0FCC71318}" dt="2022-03-12T06:26:30.342" v="350" actId="113"/>
        <pc:sldMkLst>
          <pc:docMk/>
          <pc:sldMk cId="1022419730" sldId="661"/>
        </pc:sldMkLst>
        <pc:spChg chg="mod">
          <ac:chgData name="Sharma Computer Academy" userId="08476b32c11f4418" providerId="LiveId" clId="{00E228D1-F42D-4054-BD21-A3D0FCC71318}" dt="2022-03-12T06:26:30.342" v="350" actId="113"/>
          <ac:spMkLst>
            <pc:docMk/>
            <pc:sldMk cId="1022419730" sldId="661"/>
            <ac:spMk id="7" creationId="{8165C9EC-D972-466A-807E-59E641D456A4}"/>
          </ac:spMkLst>
        </pc:spChg>
      </pc:sldChg>
      <pc:sldChg chg="del">
        <pc:chgData name="Sharma Computer Academy" userId="08476b32c11f4418" providerId="LiveId" clId="{00E228D1-F42D-4054-BD21-A3D0FCC71318}" dt="2022-03-12T06:39:39.093" v="416" actId="47"/>
        <pc:sldMkLst>
          <pc:docMk/>
          <pc:sldMk cId="3680105841" sldId="662"/>
        </pc:sldMkLst>
      </pc:sldChg>
      <pc:sldChg chg="del">
        <pc:chgData name="Sharma Computer Academy" userId="08476b32c11f4418" providerId="LiveId" clId="{00E228D1-F42D-4054-BD21-A3D0FCC71318}" dt="2022-03-12T06:40:51.584" v="420" actId="47"/>
        <pc:sldMkLst>
          <pc:docMk/>
          <pc:sldMk cId="1007566994" sldId="663"/>
        </pc:sldMkLst>
      </pc:sldChg>
      <pc:sldChg chg="modSp">
        <pc:chgData name="Sharma Computer Academy" userId="08476b32c11f4418" providerId="LiveId" clId="{00E228D1-F42D-4054-BD21-A3D0FCC71318}" dt="2022-03-12T06:31:42.371" v="386" actId="113"/>
        <pc:sldMkLst>
          <pc:docMk/>
          <pc:sldMk cId="3398009388" sldId="664"/>
        </pc:sldMkLst>
        <pc:spChg chg="mod">
          <ac:chgData name="Sharma Computer Academy" userId="08476b32c11f4418" providerId="LiveId" clId="{00E228D1-F42D-4054-BD21-A3D0FCC71318}" dt="2022-03-12T06:31:42.371" v="386" actId="113"/>
          <ac:spMkLst>
            <pc:docMk/>
            <pc:sldMk cId="3398009388" sldId="664"/>
            <ac:spMk id="7" creationId="{8165C9EC-D972-466A-807E-59E641D456A4}"/>
          </ac:spMkLst>
        </pc:spChg>
      </pc:sldChg>
      <pc:sldChg chg="addSp delSp modSp mod delAnim modAnim">
        <pc:chgData name="Sharma Computer Academy" userId="08476b32c11f4418" providerId="LiveId" clId="{00E228D1-F42D-4054-BD21-A3D0FCC71318}" dt="2022-03-12T06:45:30.262" v="481" actId="113"/>
        <pc:sldMkLst>
          <pc:docMk/>
          <pc:sldMk cId="1794859131" sldId="665"/>
        </pc:sldMkLst>
        <pc:spChg chg="add del mod">
          <ac:chgData name="Sharma Computer Academy" userId="08476b32c11f4418" providerId="LiveId" clId="{00E228D1-F42D-4054-BD21-A3D0FCC71318}" dt="2022-03-12T06:36:06.723" v="402" actId="478"/>
          <ac:spMkLst>
            <pc:docMk/>
            <pc:sldMk cId="1794859131" sldId="665"/>
            <ac:spMk id="4" creationId="{C496141C-BACA-44B4-AAD5-6B737FADC1C4}"/>
          </ac:spMkLst>
        </pc:spChg>
        <pc:spChg chg="del mod">
          <ac:chgData name="Sharma Computer Academy" userId="08476b32c11f4418" providerId="LiveId" clId="{00E228D1-F42D-4054-BD21-A3D0FCC71318}" dt="2022-03-12T06:36:02.953" v="401" actId="478"/>
          <ac:spMkLst>
            <pc:docMk/>
            <pc:sldMk cId="1794859131" sldId="665"/>
            <ac:spMk id="7" creationId="{8165C9EC-D972-466A-807E-59E641D456A4}"/>
          </ac:spMkLst>
        </pc:spChg>
        <pc:spChg chg="add del mod">
          <ac:chgData name="Sharma Computer Academy" userId="08476b32c11f4418" providerId="LiveId" clId="{00E228D1-F42D-4054-BD21-A3D0FCC71318}" dt="2022-03-12T06:36:46.717" v="413" actId="478"/>
          <ac:spMkLst>
            <pc:docMk/>
            <pc:sldMk cId="1794859131" sldId="665"/>
            <ac:spMk id="8" creationId="{66F7C4A5-CAB3-4806-892A-C570607A7A9E}"/>
          </ac:spMkLst>
        </pc:spChg>
        <pc:spChg chg="add mod">
          <ac:chgData name="Sharma Computer Academy" userId="08476b32c11f4418" providerId="LiveId" clId="{00E228D1-F42D-4054-BD21-A3D0FCC71318}" dt="2022-03-12T06:45:30.262" v="481" actId="113"/>
          <ac:spMkLst>
            <pc:docMk/>
            <pc:sldMk cId="1794859131" sldId="665"/>
            <ac:spMk id="9" creationId="{8E1BF04B-7974-4A84-9113-5AEAD7FE5A36}"/>
          </ac:spMkLst>
        </pc:spChg>
      </pc:sldChg>
      <pc:sldChg chg="del">
        <pc:chgData name="Sharma Computer Academy" userId="08476b32c11f4418" providerId="LiveId" clId="{00E228D1-F42D-4054-BD21-A3D0FCC71318}" dt="2022-03-12T06:45:32.920" v="482" actId="47"/>
        <pc:sldMkLst>
          <pc:docMk/>
          <pc:sldMk cId="1250876150" sldId="666"/>
        </pc:sldMkLst>
      </pc:sldChg>
      <pc:sldChg chg="modSp mod">
        <pc:chgData name="Sharma Computer Academy" userId="08476b32c11f4418" providerId="LiveId" clId="{00E228D1-F42D-4054-BD21-A3D0FCC71318}" dt="2022-03-12T06:45:25.659" v="480" actId="113"/>
        <pc:sldMkLst>
          <pc:docMk/>
          <pc:sldMk cId="3418953692" sldId="667"/>
        </pc:sldMkLst>
        <pc:spChg chg="mod">
          <ac:chgData name="Sharma Computer Academy" userId="08476b32c11f4418" providerId="LiveId" clId="{00E228D1-F42D-4054-BD21-A3D0FCC71318}" dt="2022-03-12T06:45:25.659" v="480" actId="113"/>
          <ac:spMkLst>
            <pc:docMk/>
            <pc:sldMk cId="3418953692" sldId="667"/>
            <ac:spMk id="9" creationId="{8E1BF04B-7974-4A84-9113-5AEAD7FE5A36}"/>
          </ac:spMkLst>
        </pc:spChg>
      </pc:sldChg>
      <pc:sldChg chg="modSp mod ord">
        <pc:chgData name="Sharma Computer Academy" userId="08476b32c11f4418" providerId="LiveId" clId="{00E228D1-F42D-4054-BD21-A3D0FCC71318}" dt="2022-03-12T06:44:51.146" v="476" actId="113"/>
        <pc:sldMkLst>
          <pc:docMk/>
          <pc:sldMk cId="1597795913" sldId="668"/>
        </pc:sldMkLst>
        <pc:spChg chg="mod">
          <ac:chgData name="Sharma Computer Academy" userId="08476b32c11f4418" providerId="LiveId" clId="{00E228D1-F42D-4054-BD21-A3D0FCC71318}" dt="2022-03-12T06:44:51.146" v="476" actId="113"/>
          <ac:spMkLst>
            <pc:docMk/>
            <pc:sldMk cId="1597795913" sldId="668"/>
            <ac:spMk id="9" creationId="{8E1BF04B-7974-4A84-9113-5AEAD7FE5A36}"/>
          </ac:spMkLst>
        </pc:spChg>
      </pc:sldChg>
      <pc:sldChg chg="modSp add mod">
        <pc:chgData name="Sharma Computer Academy" userId="08476b32c11f4418" providerId="LiveId" clId="{00E228D1-F42D-4054-BD21-A3D0FCC71318}" dt="2022-03-12T06:45:16.920" v="479" actId="113"/>
        <pc:sldMkLst>
          <pc:docMk/>
          <pc:sldMk cId="2816738171" sldId="669"/>
        </pc:sldMkLst>
        <pc:spChg chg="mod">
          <ac:chgData name="Sharma Computer Academy" userId="08476b32c11f4418" providerId="LiveId" clId="{00E228D1-F42D-4054-BD21-A3D0FCC71318}" dt="2022-03-12T06:45:16.920" v="479" actId="113"/>
          <ac:spMkLst>
            <pc:docMk/>
            <pc:sldMk cId="2816738171" sldId="669"/>
            <ac:spMk id="9" creationId="{8E1BF04B-7974-4A84-9113-5AEAD7FE5A36}"/>
          </ac:spMkLst>
        </pc:spChg>
      </pc:sldChg>
      <pc:sldChg chg="modSp add mod">
        <pc:chgData name="Sharma Computer Academy" userId="08476b32c11f4418" providerId="LiveId" clId="{00E228D1-F42D-4054-BD21-A3D0FCC71318}" dt="2022-03-12T06:45:12.288" v="478" actId="113"/>
        <pc:sldMkLst>
          <pc:docMk/>
          <pc:sldMk cId="584655455" sldId="670"/>
        </pc:sldMkLst>
        <pc:spChg chg="mod">
          <ac:chgData name="Sharma Computer Academy" userId="08476b32c11f4418" providerId="LiveId" clId="{00E228D1-F42D-4054-BD21-A3D0FCC71318}" dt="2022-03-12T06:45:12.288" v="478" actId="113"/>
          <ac:spMkLst>
            <pc:docMk/>
            <pc:sldMk cId="584655455" sldId="670"/>
            <ac:spMk id="9" creationId="{8E1BF04B-7974-4A84-9113-5AEAD7FE5A36}"/>
          </ac:spMkLst>
        </pc:spChg>
      </pc:sldChg>
      <pc:sldChg chg="modSp add mod">
        <pc:chgData name="Sharma Computer Academy" userId="08476b32c11f4418" providerId="LiveId" clId="{00E228D1-F42D-4054-BD21-A3D0FCC71318}" dt="2022-03-12T06:45:06.665" v="477" actId="113"/>
        <pc:sldMkLst>
          <pc:docMk/>
          <pc:sldMk cId="282738763" sldId="671"/>
        </pc:sldMkLst>
        <pc:spChg chg="mod">
          <ac:chgData name="Sharma Computer Academy" userId="08476b32c11f4418" providerId="LiveId" clId="{00E228D1-F42D-4054-BD21-A3D0FCC71318}" dt="2022-03-12T06:45:06.665" v="477" actId="113"/>
          <ac:spMkLst>
            <pc:docMk/>
            <pc:sldMk cId="282738763" sldId="671"/>
            <ac:spMk id="9" creationId="{8E1BF04B-7974-4A84-9113-5AEAD7FE5A36}"/>
          </ac:spMkLst>
        </pc:spChg>
      </pc:sldChg>
    </pc:docChg>
  </pc:docChgLst>
  <pc:docChgLst>
    <pc:chgData name="Sharma Computer Academy" userId="08476b32c11f4418" providerId="LiveId" clId="{2460A1D7-9E26-4371-A1AC-4BBB5F857146}"/>
    <pc:docChg chg="modSld">
      <pc:chgData name="Sharma Computer Academy" userId="08476b32c11f4418" providerId="LiveId" clId="{2460A1D7-9E26-4371-A1AC-4BBB5F857146}" dt="2022-02-17T07:21:12.637" v="1" actId="20577"/>
      <pc:docMkLst>
        <pc:docMk/>
      </pc:docMkLst>
      <pc:sldChg chg="modSp mod">
        <pc:chgData name="Sharma Computer Academy" userId="08476b32c11f4418" providerId="LiveId" clId="{2460A1D7-9E26-4371-A1AC-4BBB5F857146}" dt="2022-02-17T07:21:12.637" v="1" actId="20577"/>
        <pc:sldMkLst>
          <pc:docMk/>
          <pc:sldMk cId="0" sldId="257"/>
        </pc:sldMkLst>
        <pc:spChg chg="mod">
          <ac:chgData name="Sharma Computer Academy" userId="08476b32c11f4418" providerId="LiveId" clId="{2460A1D7-9E26-4371-A1AC-4BBB5F857146}" dt="2022-02-17T07:21:12.637" v="1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  <pc:docChgLst>
    <pc:chgData name="Sharma Computer Academy" userId="08476b32c11f4418" providerId="LiveId" clId="{E0BF5C2B-EB37-41BD-AB27-25ECA7FF8DCF}"/>
    <pc:docChg chg="modSld">
      <pc:chgData name="Sharma Computer Academy" userId="08476b32c11f4418" providerId="LiveId" clId="{E0BF5C2B-EB37-41BD-AB27-25ECA7FF8DCF}" dt="2022-03-12T07:14:05.432" v="0" actId="20577"/>
      <pc:docMkLst>
        <pc:docMk/>
      </pc:docMkLst>
      <pc:sldChg chg="modSp mod">
        <pc:chgData name="Sharma Computer Academy" userId="08476b32c11f4418" providerId="LiveId" clId="{E0BF5C2B-EB37-41BD-AB27-25ECA7FF8DCF}" dt="2022-03-12T07:14:05.432" v="0" actId="20577"/>
        <pc:sldMkLst>
          <pc:docMk/>
          <pc:sldMk cId="0" sldId="257"/>
        </pc:sldMkLst>
        <pc:spChg chg="mod">
          <ac:chgData name="Sharma Computer Academy" userId="08476b32c11f4418" providerId="LiveId" clId="{E0BF5C2B-EB37-41BD-AB27-25ECA7FF8DCF}" dt="2022-03-12T07:14:05.432" v="0" actId="20577"/>
          <ac:spMkLst>
            <pc:docMk/>
            <pc:sldMk cId="0" sldId="257"/>
            <ac:spMk id="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12-03-2022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3/12/2022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3/12/2022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1"/>
          <p:cNvSpPr>
            <a:spLocks noGrp="1"/>
          </p:cNvSpPr>
          <p:nvPr/>
        </p:nvSpPr>
        <p:spPr>
          <a:xfrm>
            <a:off x="1357290" y="2928934"/>
            <a:ext cx="640080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0" indent="0" algn="ctr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/>
              <a:buNone/>
              <a:defRPr kumimoji="0" sz="1600" b="1" kern="1200" cap="all" spc="25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"/>
              <a:buNone/>
              <a:defRPr kumimoji="0"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ct val="20000"/>
              </a:spcBef>
              <a:buClr>
                <a:schemeClr val="accent3"/>
              </a:buClr>
              <a:buSzPct val="75000"/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ct val="20000"/>
              </a:spcBef>
              <a:buClr>
                <a:schemeClr val="accent4"/>
              </a:buClr>
              <a:buSzPct val="70000"/>
              <a:buFont typeface="Wingdings"/>
              <a:buNone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ct val="20000"/>
              </a:spcBef>
              <a:buClr>
                <a:schemeClr val="accent5"/>
              </a:buClr>
              <a:buFontTx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ct val="20000"/>
              </a:spcBef>
              <a:buClr>
                <a:schemeClr val="accent1">
                  <a:shade val="75000"/>
                </a:schemeClr>
              </a:buClr>
              <a:buSzPct val="90000"/>
              <a:buNone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ct val="20000"/>
              </a:spcBef>
              <a:buClr>
                <a:schemeClr val="accent4">
                  <a:shade val="75000"/>
                </a:schemeClr>
              </a:buClr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ct val="20000"/>
              </a:spcBef>
              <a:buClr>
                <a:schemeClr val="accent2">
                  <a:shade val="75000"/>
                </a:schemeClr>
              </a:buClr>
              <a:buSzPct val="90000"/>
              <a:buNone/>
              <a:defRPr kumimoji="0" sz="1400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BOOTSTRAP</a:t>
            </a:r>
          </a:p>
          <a:p>
            <a:r>
              <a:rPr lang="en-US" sz="4300">
                <a:solidFill>
                  <a:srgbClr val="FF0000"/>
                </a:solidFill>
                <a:latin typeface="Corbel" pitchFamily="34" charset="0"/>
              </a:rPr>
              <a:t>Lecture-9</a:t>
            </a:r>
            <a:endParaRPr lang="en-IN" sz="4300" dirty="0">
              <a:solidFill>
                <a:srgbClr val="FF0000"/>
              </a:solidFill>
              <a:latin typeface="Corbel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35203D04-1ACD-4C16-85D4-1DFE6D167C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191578"/>
            <a:ext cx="3120105" cy="1221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Help Text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add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explanation</a:t>
            </a:r>
            <a:r>
              <a:rPr lang="en-US" sz="2400" dirty="0">
                <a:latin typeface="Corbel" panose="020B0503020204020204" pitchFamily="34" charset="0"/>
              </a:rPr>
              <a:t> to our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block of text </a:t>
            </a:r>
            <a:r>
              <a:rPr lang="en-US" sz="2400" dirty="0">
                <a:latin typeface="Corbel" panose="020B0503020204020204" pitchFamily="34" charset="0"/>
              </a:rPr>
              <a:t>next to it.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5</a:t>
            </a:r>
            <a:r>
              <a:rPr lang="en-US" sz="2400" dirty="0">
                <a:latin typeface="Corbel" panose="020B0503020204020204" pitchFamily="34" charset="0"/>
              </a:rPr>
              <a:t> has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special class </a:t>
            </a:r>
            <a:r>
              <a:rPr lang="en-US" sz="2400" dirty="0">
                <a:latin typeface="Corbel" panose="020B0503020204020204" pitchFamily="34" charset="0"/>
              </a:rPr>
              <a:t>for this called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.form-text.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This makes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element</a:t>
            </a:r>
            <a:r>
              <a:rPr lang="en-US" sz="2400" dirty="0">
                <a:latin typeface="Corbel" panose="020B0503020204020204" pitchFamily="34" charset="0"/>
              </a:rPr>
              <a:t> it is used with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block</a:t>
            </a:r>
            <a:r>
              <a:rPr lang="en-US" sz="2400" dirty="0">
                <a:latin typeface="Corbel" panose="020B0503020204020204" pitchFamily="34" charset="0"/>
              </a:rPr>
              <a:t> and adds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top margin.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2780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Adding Help Text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use </a:t>
            </a:r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class</a:t>
            </a:r>
            <a:r>
              <a:rPr lang="en-US" sz="2400" dirty="0">
                <a:latin typeface="Corbel" panose="020B0503020204020204" pitchFamily="34" charset="0"/>
              </a:rPr>
              <a:t>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tags </a:t>
            </a:r>
            <a:r>
              <a:rPr lang="en-US" sz="2400" dirty="0">
                <a:latin typeface="Corbel" panose="020B0503020204020204" pitchFamily="34" charset="0"/>
              </a:rPr>
              <a:t>such 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&lt;small&gt;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&lt;span&gt;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&lt;p&gt;.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change</a:t>
            </a:r>
            <a:r>
              <a:rPr lang="en-US" sz="2400" dirty="0">
                <a:latin typeface="Corbel" panose="020B0503020204020204" pitchFamily="34" charset="0"/>
              </a:rPr>
              <a:t> how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help block looks</a:t>
            </a:r>
            <a:r>
              <a:rPr lang="en-US" sz="2400" dirty="0">
                <a:latin typeface="Corbel" panose="020B0503020204020204" pitchFamily="34" charset="0"/>
              </a:rPr>
              <a:t>, we can use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text utilities </a:t>
            </a:r>
            <a:r>
              <a:rPr lang="en-US" sz="2400" dirty="0">
                <a:latin typeface="Corbel" panose="020B0503020204020204" pitchFamily="34" charset="0"/>
              </a:rPr>
              <a:t>given by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5 typography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22558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&lt;label for="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inputPassword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"&gt;Password&lt;/label&gt;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type="password" id="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inputPassword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class="form-control"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&lt;span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class="form-text text-info"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Your password must be 8-20 characters long, contain letters and numbers, and must not contain spaces, special characters, or emoji.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60637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811199"/>
            <a:ext cx="7704855" cy="402768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98482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State-Disabled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prevent user interactions </a:t>
            </a:r>
            <a:r>
              <a:rPr lang="en-US" sz="2400" dirty="0">
                <a:latin typeface="Corbel" panose="020B0503020204020204" pitchFamily="34" charset="0"/>
              </a:rPr>
              <a:t>for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, we 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attribute.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It will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appear lighter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won’t take any input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4998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placeholder="This is a disabled input."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disabled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675796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7" y="1811199"/>
            <a:ext cx="7463772" cy="4027688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7673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Input State-Read Only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disable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 with the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readonly</a:t>
            </a:r>
            <a:r>
              <a:rPr lang="en-US" sz="2400" dirty="0">
                <a:latin typeface="Corbel" panose="020B0503020204020204" pitchFamily="34" charset="0"/>
              </a:rPr>
              <a:t> attribute too.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difference</a:t>
            </a:r>
            <a:r>
              <a:rPr lang="en-US" sz="2400" dirty="0">
                <a:latin typeface="Corbel" panose="020B0503020204020204" pitchFamily="34" charset="0"/>
              </a:rPr>
              <a:t> between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readonly</a:t>
            </a:r>
            <a:r>
              <a:rPr lang="en-US" sz="2400" dirty="0">
                <a:latin typeface="Corbel" panose="020B0503020204020204" pitchFamily="34" charset="0"/>
              </a:rPr>
              <a:t> is that the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readonly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 inputs </a:t>
            </a:r>
            <a:r>
              <a:rPr lang="en-US" sz="2400" dirty="0">
                <a:latin typeface="Corbel" panose="020B0503020204020204" pitchFamily="34" charset="0"/>
              </a:rPr>
              <a:t>retain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focus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86249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placeholder="This is a 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readonly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input." 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readonly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613835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76117" y="1969957"/>
            <a:ext cx="7463772" cy="371017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797596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 Inputs</a:t>
            </a:r>
          </a:p>
          <a:p>
            <a:pPr>
              <a:buSzPct val="100000"/>
            </a:pPr>
            <a:endParaRPr lang="en-US" sz="2000" b="1" dirty="0">
              <a:solidFill>
                <a:srgbClr val="7030A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Text Input</a:t>
            </a:r>
          </a:p>
          <a:p>
            <a:pPr>
              <a:buSzPct val="100000"/>
            </a:pP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B050"/>
                </a:solidFill>
                <a:latin typeface="Corbel" pitchFamily="34" charset="0"/>
              </a:rPr>
              <a:t>Setting Sizes</a:t>
            </a:r>
          </a:p>
          <a:p>
            <a:pPr>
              <a:buSzPct val="100000"/>
            </a:pP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C00000"/>
                </a:solidFill>
                <a:latin typeface="Corbel" pitchFamily="34" charset="0"/>
              </a:rPr>
              <a:t>Adding Hep Text</a:t>
            </a:r>
          </a:p>
          <a:p>
            <a:pPr>
              <a:buSzPct val="100000"/>
            </a:pPr>
            <a:endParaRPr lang="en-US" sz="20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Input States</a:t>
            </a:r>
          </a:p>
          <a:p>
            <a:pPr>
              <a:buSzPct val="100000"/>
            </a:pPr>
            <a:endParaRPr lang="en-US" sz="20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Input Groups</a:t>
            </a:r>
          </a:p>
          <a:p>
            <a:pPr>
              <a:buSzPct val="100000"/>
            </a:pPr>
            <a:endParaRPr lang="en-US" sz="20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orbel" pitchFamily="34" charset="0"/>
              </a:rPr>
              <a:t>Custom Controls</a:t>
            </a:r>
          </a:p>
          <a:p>
            <a:pPr>
              <a:buSzPct val="100000"/>
            </a:pPr>
            <a:endParaRPr lang="en-US" sz="24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8EF71528-2ECC-490E-953A-95662712FD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36296" y="191578"/>
            <a:ext cx="1751953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5-Input Groups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extend 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 </a:t>
            </a:r>
            <a:r>
              <a:rPr lang="en-US" sz="2400" dirty="0">
                <a:latin typeface="Corbel" panose="020B0503020204020204" pitchFamily="34" charset="0"/>
              </a:rPr>
              <a:t>by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adding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on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either side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is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text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icon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button</a:t>
            </a:r>
            <a:r>
              <a:rPr lang="en-US" sz="2400" dirty="0">
                <a:latin typeface="Corbel" panose="020B0503020204020204" pitchFamily="34" charset="0"/>
              </a:rPr>
              <a:t> that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helps the user </a:t>
            </a:r>
            <a:r>
              <a:rPr lang="en-US" sz="2400" dirty="0">
                <a:latin typeface="Corbel" panose="020B0503020204020204" pitchFamily="34" charset="0"/>
              </a:rPr>
              <a:t>understand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use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69271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Basic Input Group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create </a:t>
            </a:r>
            <a:r>
              <a:rPr lang="en-US" sz="2400" dirty="0">
                <a:latin typeface="Corbel" panose="020B0503020204020204" pitchFamily="34" charset="0"/>
              </a:rPr>
              <a:t>an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 group </a:t>
            </a:r>
            <a:r>
              <a:rPr lang="en-US" sz="2400" dirty="0">
                <a:latin typeface="Corbel" panose="020B0503020204020204" pitchFamily="34" charset="0"/>
              </a:rPr>
              <a:t>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an element </a:t>
            </a:r>
            <a:r>
              <a:rPr lang="en-US" sz="2400" dirty="0">
                <a:latin typeface="Corbel" panose="020B0503020204020204" pitchFamily="34" charset="0"/>
              </a:rPr>
              <a:t>with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.input-group </a:t>
            </a:r>
            <a:r>
              <a:rPr lang="en-US" sz="2400" dirty="0">
                <a:latin typeface="Corbel" panose="020B0503020204020204" pitchFamily="34" charset="0"/>
              </a:rPr>
              <a:t>class that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holds </a:t>
            </a:r>
            <a:r>
              <a:rPr lang="en-US" sz="2400" dirty="0">
                <a:latin typeface="Corbel" panose="020B0503020204020204" pitchFamily="34" charset="0"/>
              </a:rPr>
              <a:t>both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.form-control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input</a:t>
            </a:r>
            <a:r>
              <a:rPr lang="en-US" sz="2400" dirty="0">
                <a:latin typeface="Corbel" panose="020B0503020204020204" pitchFamily="34" charset="0"/>
              </a:rPr>
              <a:t> can be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text input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textarea</a:t>
            </a:r>
            <a:r>
              <a:rPr lang="en-US" sz="2400" dirty="0">
                <a:latin typeface="Corbel" panose="020B0503020204020204" pitchFamily="34" charset="0"/>
              </a:rPr>
              <a:t>,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custom select </a:t>
            </a:r>
            <a:r>
              <a:rPr lang="en-US" sz="2400" dirty="0">
                <a:latin typeface="Corbel" panose="020B0503020204020204" pitchFamily="34" charset="0"/>
              </a:rPr>
              <a:t>or a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file upload</a:t>
            </a:r>
            <a:r>
              <a:rPr lang="en-US" sz="2400" dirty="0">
                <a:latin typeface="Corbel" panose="020B0503020204020204" pitchFamily="34" charset="0"/>
              </a:rPr>
              <a:t>..</a:t>
            </a:r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221629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Basic Input Group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place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before the input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need to use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.input-group-prepend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marL="0" indent="0" fontAlgn="base">
              <a:buNone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And if we want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after the input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need 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.input-group-append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But from 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BootStrap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 5</a:t>
            </a:r>
            <a:r>
              <a:rPr lang="en-US" sz="2400" dirty="0">
                <a:latin typeface="Corbel" panose="020B0503020204020204" pitchFamily="34" charset="0"/>
              </a:rPr>
              <a:t> we do not need these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.input-group-prepend </a:t>
            </a:r>
            <a:r>
              <a:rPr lang="en-US" sz="2400" dirty="0">
                <a:latin typeface="Corbel" panose="020B0503020204020204" pitchFamily="34" charset="0"/>
              </a:rPr>
              <a:t>and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.input-group-append </a:t>
            </a:r>
            <a:r>
              <a:rPr lang="en-US" sz="2400" dirty="0">
                <a:latin typeface="Corbel" panose="020B0503020204020204" pitchFamily="34" charset="0"/>
              </a:rPr>
              <a:t>classes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373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&lt;span class="input-group-text" id="basic-addon1"&gt;@&lt;/span&gt;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="form-control"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placeholder="Username"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aria-label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="basic-addon1"&gt;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="form-control"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placeholder="Recipient's 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aria-label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="Recipient's 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="basic-addon2"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class="input-group-append"&gt;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&lt;span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class="input-group-text" id="basic-addon2"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&gt;@example.com&lt;/span&gt;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63659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0159" y="1969957"/>
            <a:ext cx="7395688" cy="371017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9138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Button Add 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</a:t>
            </a:r>
            <a:r>
              <a:rPr lang="en-US" sz="2400" dirty="0">
                <a:latin typeface="Corbel" panose="020B0503020204020204" pitchFamily="34" charset="0"/>
              </a:rPr>
              <a:t>can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make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add-on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actionable button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16180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placeholder="Recipient's username"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aria-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="button-addon2"&gt;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class="input-group-append"&gt;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&lt;button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btn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-info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 type="button"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id="button-addon2"&gt;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Subscribe&lt;/button&gt;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75852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407" y="1969957"/>
            <a:ext cx="6829192" cy="3710171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6950536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Multiple Add 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An input group </a:t>
            </a:r>
            <a:r>
              <a:rPr lang="en-US" sz="2400" dirty="0">
                <a:latin typeface="Corbel" panose="020B0503020204020204" pitchFamily="34" charset="0"/>
              </a:rPr>
              <a:t>can have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multiple inputs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multiple add-ons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By placing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elements</a:t>
            </a:r>
            <a:r>
              <a:rPr lang="en-US" sz="2400" dirty="0">
                <a:latin typeface="Corbel" panose="020B0503020204020204" pitchFamily="34" charset="0"/>
              </a:rPr>
              <a:t> in the same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 </a:t>
            </a:r>
            <a:r>
              <a:rPr lang="en-US" sz="2400" dirty="0">
                <a:latin typeface="Corbel" panose="020B0503020204020204" pitchFamily="34" charset="0"/>
              </a:rPr>
              <a:t>div, they will be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glued together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206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32642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&lt;span class="input-group-text"&gt;First and last name&lt;/span&gt;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aria-label="First 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&lt;input type="text"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aria-label="Last name"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type="text"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aria-label="Dollar amount (with dot and two decimal places)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            &lt;div class="input-group-append"&gt;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    &lt;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span class="input-group-text"&gt;$&lt;/span&gt;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                       &lt;span class="input-group-text"&gt;0.00&lt;/span&gt;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0054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Inputs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 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Now lets discuss </a:t>
            </a:r>
            <a:r>
              <a:rPr lang="en-US" sz="2400" dirty="0">
                <a:latin typeface="Corbel" panose="020B0503020204020204" pitchFamily="34" charset="0"/>
              </a:rPr>
              <a:t>about more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5 form elements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We have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already covered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buttons</a:t>
            </a:r>
            <a:r>
              <a:rPr lang="en-US" sz="2400" dirty="0">
                <a:latin typeface="Corbel" panose="020B0503020204020204" pitchFamily="34" charset="0"/>
              </a:rPr>
              <a:t> so now we will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go through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5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text inputs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custom inputs </a:t>
            </a:r>
            <a:r>
              <a:rPr lang="en-US" sz="2400" dirty="0">
                <a:latin typeface="Corbel" panose="020B0503020204020204" pitchFamily="34" charset="0"/>
              </a:rPr>
              <a:t>like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checkboxes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radio buttons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select pickers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59598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407" y="2036318"/>
            <a:ext cx="6829192" cy="3577449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765794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size</a:t>
            </a:r>
            <a:r>
              <a:rPr lang="en-US" sz="2400" dirty="0">
                <a:latin typeface="Corbel" panose="020B0503020204020204" pitchFamily="34" charset="0"/>
              </a:rPr>
              <a:t> 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 group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add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sizing</a:t>
            </a:r>
            <a:r>
              <a:rPr lang="en-US" sz="2400" dirty="0">
                <a:latin typeface="Corbel" panose="020B0503020204020204" pitchFamily="34" charset="0"/>
              </a:rPr>
              <a:t> class on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 group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inputs </a:t>
            </a:r>
            <a:r>
              <a:rPr lang="en-US" sz="2400" dirty="0">
                <a:latin typeface="Corbel" panose="020B0503020204020204" pitchFamily="34" charset="0"/>
              </a:rPr>
              <a:t>will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automatically resize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Sizing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inputs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add-ons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individually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not supported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416093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There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3 size options</a:t>
            </a:r>
            <a:r>
              <a:rPr lang="en-US" sz="2400" dirty="0">
                <a:latin typeface="Corbel" panose="020B0503020204020204" pitchFamily="34" charset="0"/>
              </a:rPr>
              <a:t>: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default one </a:t>
            </a:r>
            <a:r>
              <a:rPr lang="en-US" sz="2400" dirty="0">
                <a:latin typeface="Corbel" panose="020B0503020204020204" pitchFamily="34" charset="0"/>
              </a:rPr>
              <a:t>(no extra class added),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small one </a:t>
            </a:r>
            <a:r>
              <a:rPr lang="en-US" sz="2400" dirty="0">
                <a:latin typeface="Corbel" panose="020B0503020204020204" pitchFamily="34" charset="0"/>
              </a:rPr>
              <a:t>with 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sm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large one </a:t>
            </a:r>
            <a:r>
              <a:rPr lang="en-US" sz="2400" dirty="0">
                <a:latin typeface="Corbel" panose="020B0503020204020204" pitchFamily="34" charset="0"/>
              </a:rPr>
              <a:t>with the class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.input-group-lg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190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 input-group-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class="input-group-text" 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"&gt;Small&lt;/span&gt;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&lt;input type="text" class="form-control" aria-label="Sizing example input" aria-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&lt;div class="input-group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class="input-group-text" 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-sizing-default"&gt;Default&lt;/span&gt;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&lt;input type="text" class="form-control" aria-label="Sizing example input" aria-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-sizing-default"&gt;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&lt;div class="input-group input-group-lg mb-3"&gt;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&lt;div class="input-group-prepend"&gt;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&lt;span class="input-group-text" id="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-sizing-lg"&gt;Large&lt;/span&gt;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&lt;input type="text" class="form-control" aria-label="Sizing example input" aria-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describedby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="</a:t>
            </a:r>
            <a:r>
              <a:rPr lang="en-US" sz="1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inputGroup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-sizing-lg"&gt;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1285218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3407" y="1844824"/>
            <a:ext cx="6829192" cy="3960440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52946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5 Custom Inputs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Bootstrap 5 </a:t>
            </a:r>
            <a:r>
              <a:rPr lang="en-US" sz="2400" dirty="0">
                <a:latin typeface="Corbel" panose="020B0503020204020204" pitchFamily="34" charset="0"/>
              </a:rPr>
              <a:t>has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classes</a:t>
            </a:r>
            <a:r>
              <a:rPr lang="en-US" sz="2400" dirty="0">
                <a:latin typeface="Corbel" panose="020B0503020204020204" pitchFamily="34" charset="0"/>
              </a:rPr>
              <a:t> 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custom inputs</a:t>
            </a:r>
            <a:r>
              <a:rPr lang="en-US" sz="2400" dirty="0">
                <a:latin typeface="Corbel" panose="020B0503020204020204" pitchFamily="34" charset="0"/>
              </a:rPr>
              <a:t>: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checkboxes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radios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select pickers.</a:t>
            </a:r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default checkboxes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radios </a:t>
            </a:r>
            <a:r>
              <a:rPr lang="en-US" sz="2400" dirty="0">
                <a:latin typeface="Corbel" panose="020B0503020204020204" pitchFamily="34" charset="0"/>
              </a:rPr>
              <a:t>can be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overwritten</a:t>
            </a:r>
            <a:r>
              <a:rPr lang="en-US" sz="2400" dirty="0">
                <a:latin typeface="Corbel" panose="020B0503020204020204" pitchFamily="34" charset="0"/>
              </a:rPr>
              <a:t> by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Bootstrap 5 classes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8493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BootStrap</a:t>
            </a:r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 5 Custom Inputs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This </a:t>
            </a:r>
            <a:r>
              <a:rPr lang="en-US" sz="2400" dirty="0">
                <a:latin typeface="Corbel" panose="020B0503020204020204" pitchFamily="34" charset="0"/>
              </a:rPr>
              <a:t>is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done</a:t>
            </a:r>
            <a:r>
              <a:rPr lang="en-US" sz="2400" dirty="0">
                <a:latin typeface="Corbel" panose="020B0503020204020204" pitchFamily="34" charset="0"/>
              </a:rPr>
              <a:t> with the help of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class</a:t>
            </a:r>
            <a:r>
              <a:rPr lang="en-US" sz="2400" dirty="0">
                <a:latin typeface="Corbel" panose="020B0503020204020204" pitchFamily="34" charset="0"/>
              </a:rPr>
              <a:t> called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.form-check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This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class</a:t>
            </a:r>
            <a:r>
              <a:rPr lang="en-US" sz="2400" dirty="0">
                <a:latin typeface="Corbel" panose="020B0503020204020204" pitchFamily="34" charset="0"/>
              </a:rPr>
              <a:t> improves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layout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behavior</a:t>
            </a:r>
            <a:r>
              <a:rPr lang="en-US" sz="2400" dirty="0">
                <a:latin typeface="Corbel" panose="020B0503020204020204" pitchFamily="34" charset="0"/>
              </a:rPr>
              <a:t> of their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HTML elements</a:t>
            </a:r>
            <a:r>
              <a:rPr lang="en-US" sz="2400" dirty="0">
                <a:latin typeface="Corbel" panose="020B0503020204020204" pitchFamily="34" charset="0"/>
              </a:rPr>
              <a:t> and provides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greater customization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cross browser consistency.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5584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Stacked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CheckBox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get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custom Bootstrap 5 style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checkboxes</a:t>
            </a:r>
            <a:r>
              <a:rPr lang="en-US" sz="2400" dirty="0">
                <a:latin typeface="Corbel" panose="020B0503020204020204" pitchFamily="34" charset="0"/>
              </a:rPr>
              <a:t> we need to use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.form-check </a:t>
            </a:r>
            <a:r>
              <a:rPr lang="en-US" sz="2400" dirty="0">
                <a:latin typeface="Corbel" panose="020B0503020204020204" pitchFamily="34" charset="0"/>
              </a:rPr>
              <a:t>class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together with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 form-check-input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chemeClr val="accent1"/>
              </a:solidFill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For label </a:t>
            </a:r>
            <a:r>
              <a:rPr lang="en-US" sz="2400" dirty="0">
                <a:latin typeface="Corbel" panose="020B0503020204020204" pitchFamily="34" charset="0"/>
              </a:rPr>
              <a:t> element we will need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.form-check-label </a:t>
            </a:r>
            <a:r>
              <a:rPr lang="en-US" sz="2400" dirty="0">
                <a:latin typeface="Corbel" panose="020B0503020204020204" pitchFamily="34" charset="0"/>
              </a:rPr>
              <a:t>class.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are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multiple checkboxes</a:t>
            </a:r>
            <a:r>
              <a:rPr lang="en-US" sz="2400" dirty="0">
                <a:latin typeface="Corbel" panose="020B0503020204020204" pitchFamily="34" charset="0"/>
              </a:rPr>
              <a:t>, they will be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vertically stacked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aligned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9458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1BF04B-7974-4A84-9113-5AEAD7FE5A36}"/>
              </a:ext>
            </a:extLst>
          </p:cNvPr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flexCheckDefault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flexCheckDefault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Default checkbox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flexCheckChecked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checked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flexCheckChecked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Checked checkbox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7959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Disabled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CheckBox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prevent</a:t>
            </a:r>
            <a:r>
              <a:rPr lang="en-US" sz="2400" dirty="0">
                <a:latin typeface="Corbel" panose="020B0503020204020204" pitchFamily="34" charset="0"/>
              </a:rPr>
              <a:t> all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user interactions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checkbox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attribute on 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.form-check-input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880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Text Input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inputs</a:t>
            </a:r>
            <a:r>
              <a:rPr lang="en-US" sz="2400" dirty="0">
                <a:latin typeface="Corbel" panose="020B0503020204020204" pitchFamily="34" charset="0"/>
              </a:rPr>
              <a:t> that are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created for text </a:t>
            </a:r>
            <a:r>
              <a:rPr lang="en-US" sz="2400" dirty="0">
                <a:latin typeface="Corbel" panose="020B0503020204020204" pitchFamily="34" charset="0"/>
              </a:rPr>
              <a:t>are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&lt;input&gt; </a:t>
            </a:r>
            <a:r>
              <a:rPr lang="en-US" sz="2400" dirty="0">
                <a:latin typeface="Corbel" panose="020B0503020204020204" pitchFamily="34" charset="0"/>
              </a:rPr>
              <a:t>and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&lt;</a:t>
            </a:r>
            <a:r>
              <a:rPr lang="en-US" sz="2400" b="1" dirty="0" err="1">
                <a:solidFill>
                  <a:srgbClr val="7030A0"/>
                </a:solidFill>
                <a:latin typeface="Corbel" panose="020B0503020204020204" pitchFamily="34" charset="0"/>
              </a:rPr>
              <a:t>textarea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&gt;. 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They both need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.form-control </a:t>
            </a:r>
            <a:r>
              <a:rPr lang="en-US" sz="2400" dirty="0">
                <a:latin typeface="Corbel" panose="020B0503020204020204" pitchFamily="34" charset="0"/>
              </a:rPr>
              <a:t>class to get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Bootstrap 5 inputs look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617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1BF04B-7974-4A84-9113-5AEAD7FE5A36}"/>
              </a:ext>
            </a:extLst>
          </p:cNvPr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flexCheckDisabled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flexCheckDisabled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Disabled checkbox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flexCheckCheckedDisabled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checked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endParaRPr lang="en-IN" sz="105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5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flexCheckCheckedDisabled</a:t>
            </a:r>
            <a:r>
              <a:rPr lang="en-IN" sz="105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Disabled checked checkbox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05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5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7387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Stacked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RadioButton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custom radio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use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same approach </a:t>
            </a:r>
            <a:r>
              <a:rPr lang="en-US" sz="2400" dirty="0">
                <a:latin typeface="Corbel" panose="020B0503020204020204" pitchFamily="34" charset="0"/>
              </a:rPr>
              <a:t>as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before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endParaRPr lang="en-US" sz="2400" dirty="0">
              <a:latin typeface="Corbel" panose="020B0503020204020204" pitchFamily="34" charset="0"/>
            </a:endParaRPr>
          </a:p>
          <a:p>
            <a:pPr fontAlgn="base"/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radio buttons </a:t>
            </a:r>
            <a:r>
              <a:rPr lang="en-US" sz="2400" dirty="0">
                <a:latin typeface="Corbel" panose="020B0503020204020204" pitchFamily="34" charset="0"/>
              </a:rPr>
              <a:t>will appear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stacked</a:t>
            </a:r>
            <a:r>
              <a:rPr lang="en-US" sz="2400" dirty="0">
                <a:latin typeface="Corbel" panose="020B0503020204020204" pitchFamily="34" charset="0"/>
              </a:rPr>
              <a:t> as a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default </a:t>
            </a:r>
            <a:r>
              <a:rPr lang="en-US" sz="24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behaviour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57487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1BF04B-7974-4A84-9113-5AEAD7FE5A36}"/>
              </a:ext>
            </a:extLst>
          </p:cNvPr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"flexRadioDefault1"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"flexRadioDefault1"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Default radio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"flexRadioDefault2"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checked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"flexRadioDefault2"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Default checked radio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6554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Inline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RadioButton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group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checkboxes</a:t>
            </a:r>
            <a:r>
              <a:rPr lang="en-US" sz="2400" dirty="0">
                <a:latin typeface="Corbel" panose="020B0503020204020204" pitchFamily="34" charset="0"/>
              </a:rPr>
              <a:t> or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radios</a:t>
            </a:r>
            <a:r>
              <a:rPr lang="en-US" sz="2400" dirty="0">
                <a:latin typeface="Corbel" panose="020B0503020204020204" pitchFamily="34" charset="0"/>
              </a:rPr>
              <a:t> on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same horizontal row </a:t>
            </a:r>
            <a:r>
              <a:rPr lang="en-US" sz="2400" dirty="0">
                <a:latin typeface="Corbel" panose="020B0503020204020204" pitchFamily="34" charset="0"/>
              </a:rPr>
              <a:t>by adding </a:t>
            </a: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.form-check-inline </a:t>
            </a:r>
            <a:r>
              <a:rPr lang="en-US" sz="2400" dirty="0">
                <a:latin typeface="Corbel" panose="020B0503020204020204" pitchFamily="34" charset="0"/>
              </a:rPr>
              <a:t>to any .</a:t>
            </a:r>
            <a:r>
              <a:rPr lang="en-US" sz="24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form-check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4171405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1BF04B-7974-4A84-9113-5AEAD7FE5A36}"/>
              </a:ext>
            </a:extLst>
          </p:cNvPr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 form-check-inline"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"inlineCheckbox1"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"option1"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"inlineCheckbox1"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&gt;1&lt;/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 form-check-inline"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"inlineCheckbox2"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"option2"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"inlineCheckbox2"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&gt;2&lt;/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 form-check-inline"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"checkbox"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"inlineCheckbox3"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"option3"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9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9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"inlineCheckbox3"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&gt;3 (disabled)&lt;/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endParaRPr lang="en-IN" sz="9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9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9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38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Disabled </a:t>
            </a:r>
            <a:r>
              <a:rPr lang="en-US" sz="3200" b="1" dirty="0" err="1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RadioButton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prevent</a:t>
            </a:r>
            <a:r>
              <a:rPr lang="en-US" sz="2400" dirty="0">
                <a:latin typeface="Corbel" panose="020B0503020204020204" pitchFamily="34" charset="0"/>
              </a:rPr>
              <a:t> all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user interactions </a:t>
            </a:r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radio button</a:t>
            </a:r>
            <a:r>
              <a:rPr lang="en-US" sz="2400" dirty="0">
                <a:latin typeface="Corbel" panose="020B0503020204020204" pitchFamily="34" charset="0"/>
              </a:rPr>
              <a:t>, we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need to 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disabled</a:t>
            </a:r>
            <a:r>
              <a:rPr lang="en-US" sz="2400" dirty="0">
                <a:latin typeface="Corbel" panose="020B0503020204020204" pitchFamily="34" charset="0"/>
              </a:rPr>
              <a:t> attribute  and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associated &lt;label&gt;s</a:t>
            </a:r>
            <a:r>
              <a:rPr lang="en-US" sz="2400" dirty="0">
                <a:latin typeface="Corbel" panose="020B0503020204020204" pitchFamily="34" charset="0"/>
              </a:rPr>
              <a:t> are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automatically styled </a:t>
            </a:r>
            <a:r>
              <a:rPr lang="en-US" sz="2400" dirty="0">
                <a:latin typeface="Corbel" panose="020B0503020204020204" pitchFamily="34" charset="0"/>
              </a:rPr>
              <a:t>to match with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lighter color </a:t>
            </a:r>
            <a:r>
              <a:rPr lang="en-US" sz="2400" dirty="0">
                <a:latin typeface="Corbel" panose="020B0503020204020204" pitchFamily="34" charset="0"/>
              </a:rPr>
              <a:t>to help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indicate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input’s state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02241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1BF04B-7974-4A84-9113-5AEAD7FE5A36}"/>
              </a:ext>
            </a:extLst>
          </p:cNvPr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flexRadioDisabled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flexRadioDisabled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flexRadioDisabled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Disabled radio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"form-check-input"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"radio"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flexRadioDisabled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flexRadioCheckedDisabled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checked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disabled</a:t>
            </a:r>
            <a:endParaRPr lang="en-IN" sz="10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/&gt;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"form-check-label"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sz="10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flexRadioCheckedDisabled</a:t>
            </a:r>
            <a:r>
              <a:rPr lang="en-IN" sz="10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  Disabled checked radio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IN" sz="10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0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sz="1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895369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Select Picker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change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style</a:t>
            </a:r>
            <a:r>
              <a:rPr lang="en-US" sz="2400" dirty="0">
                <a:latin typeface="Corbel" panose="020B0503020204020204" pitchFamily="34" charset="0"/>
              </a:rPr>
              <a:t> of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select picker </a:t>
            </a:r>
            <a:r>
              <a:rPr lang="en-US" sz="2400" dirty="0">
                <a:latin typeface="Corbel" panose="020B0503020204020204" pitchFamily="34" charset="0"/>
              </a:rPr>
              <a:t>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default browser style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Bootstrap 5 style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need to add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.form-select </a:t>
            </a:r>
            <a:r>
              <a:rPr lang="en-US" sz="2400" dirty="0">
                <a:latin typeface="Corbel" panose="020B0503020204020204" pitchFamily="34" charset="0"/>
              </a:rPr>
              <a:t>class to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&lt;select&gt; </a:t>
            </a:r>
            <a:r>
              <a:rPr lang="en-US" sz="2400" dirty="0">
                <a:latin typeface="Corbel" panose="020B0503020204020204" pitchFamily="34" charset="0"/>
              </a:rPr>
              <a:t>control</a:t>
            </a: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398009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E1BF04B-7974-4A84-9113-5AEAD7FE5A36}"/>
              </a:ext>
            </a:extLst>
          </p:cNvPr>
          <p:cNvSpPr/>
          <p:nvPr/>
        </p:nvSpPr>
        <p:spPr>
          <a:xfrm>
            <a:off x="152400" y="1436074"/>
            <a:ext cx="8839200" cy="496472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"container"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"row"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"col-8"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"form-select"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selected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&gt;This is a select menu&lt;/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&gt;Option 1&lt;/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"2"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&gt;Option 2&lt;/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  &lt;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"3"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&gt;Option 3&lt;/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option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  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   &lt;/</a:t>
            </a:r>
            <a:r>
              <a:rPr lang="en-US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algn="ctr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4859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&lt;label for="input1"&gt;Email address&lt;/label&gt;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70C0"/>
                </a:solidFill>
                <a:latin typeface="Consolas" panose="020B0609020204030204" pitchFamily="49" charset="0"/>
              </a:rPr>
              <a:t>type="email"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id="input1" placeholder="name@example.com"&gt;</a:t>
            </a:r>
          </a:p>
          <a:p>
            <a:pPr marL="0" indent="0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&lt;label for="textarea1"&gt;Your Description&lt;/label&gt;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textarea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id="textarea1" rows="3" placeholder="Write your story here..."&gt;&lt;/</a:t>
            </a:r>
            <a:r>
              <a:rPr lang="en-US" sz="1800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textarea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24344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772816"/>
            <a:ext cx="7704855" cy="4032447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07551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Setting Sizes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400" dirty="0">
                <a:latin typeface="Corbel" panose="020B0503020204020204" pitchFamily="34" charset="0"/>
              </a:rPr>
              <a:t>We can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modify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dimensions</a:t>
            </a:r>
            <a:r>
              <a:rPr lang="en-US" sz="2400" dirty="0">
                <a:latin typeface="Corbel" panose="020B0503020204020204" pitchFamily="34" charset="0"/>
              </a:rPr>
              <a:t> of 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text</a:t>
            </a:r>
            <a:r>
              <a:rPr lang="en-US" sz="2400" dirty="0">
                <a:latin typeface="Corbel" panose="020B0503020204020204" pitchFamily="34" charset="0"/>
              </a:rPr>
              <a:t> inside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inputs</a:t>
            </a:r>
            <a:r>
              <a:rPr lang="en-US" sz="2400" dirty="0">
                <a:latin typeface="Corbel" panose="020B0503020204020204" pitchFamily="34" charset="0"/>
              </a:rPr>
              <a:t> and their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height </a:t>
            </a:r>
            <a:r>
              <a:rPr lang="en-US" sz="2400" dirty="0">
                <a:latin typeface="Corbel" panose="020B0503020204020204" pitchFamily="34" charset="0"/>
              </a:rPr>
              <a:t>with the classes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.form-control-</a:t>
            </a:r>
            <a:r>
              <a:rPr lang="en-US" sz="2400" b="1" u="sng" dirty="0" err="1">
                <a:solidFill>
                  <a:srgbClr val="002060"/>
                </a:solidFill>
                <a:latin typeface="Corbel" panose="020B0503020204020204" pitchFamily="34" charset="0"/>
              </a:rPr>
              <a:t>sm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for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smaller input</a:t>
            </a:r>
            <a:r>
              <a:rPr lang="en-US" sz="2400" dirty="0">
                <a:latin typeface="Corbel" panose="020B0503020204020204" pitchFamily="34" charset="0"/>
              </a:rPr>
              <a:t> and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.form-control-lg </a:t>
            </a:r>
            <a:r>
              <a:rPr lang="en-US" sz="2400" dirty="0">
                <a:latin typeface="Corbel" panose="020B0503020204020204" pitchFamily="34" charset="0"/>
              </a:rPr>
              <a:t>for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bigger input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sz="24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55424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Example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165C9EC-D972-466A-807E-59E641D456A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&lt;div class="container"&gt;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&lt;div class="row"&gt;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&lt;div class="col-8"&gt;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form-control-</a:t>
            </a:r>
            <a:r>
              <a:rPr lang="en-US" sz="18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sm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placeholder="Small input"&gt;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placeholder="Default input"&gt;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&lt;input </a:t>
            </a:r>
            <a:r>
              <a:rPr lang="en-US" sz="1800" b="1" dirty="0">
                <a:solidFill>
                  <a:srgbClr val="002060"/>
                </a:solidFill>
                <a:latin typeface="Consolas" panose="020B0609020204030204" pitchFamily="49" charset="0"/>
              </a:rPr>
              <a:t>class="form-control form-control-lg mb-3" </a:t>
            </a:r>
            <a:r>
              <a:rPr lang="en-US" sz="1800" b="1" dirty="0">
                <a:solidFill>
                  <a:srgbClr val="00B050"/>
                </a:solidFill>
                <a:latin typeface="Consolas" panose="020B0609020204030204" pitchFamily="49" charset="0"/>
              </a:rPr>
              <a:t>type="text" placeholder="Large input"&gt;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    &lt;/div&gt;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 &lt;/div&gt;</a:t>
            </a:r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8562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3">
                    <a:lumMod val="75000"/>
                  </a:schemeClr>
                </a:solidFill>
                <a:latin typeface="Corbel" pitchFamily="34" charset="0"/>
              </a:rPr>
              <a:t>Output</a:t>
            </a:r>
            <a:endParaRPr lang="en-IN" sz="3200" b="1" dirty="0">
              <a:solidFill>
                <a:schemeClr val="accent3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282" y="214290"/>
            <a:ext cx="964060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1848BE1-CE17-4694-B441-7837D90F99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576" y="1772816"/>
            <a:ext cx="7704855" cy="4104455"/>
          </a:xfr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7A419BB4-4F46-4E2F-8690-BEF9880ED8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52320" y="191578"/>
            <a:ext cx="1535929" cy="10771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961368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/>
      <a:lstStyle/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8609</TotalTime>
  <Words>2604</Words>
  <Application>Microsoft Office PowerPoint</Application>
  <PresentationFormat>On-screen Show (4:3)</PresentationFormat>
  <Paragraphs>429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Consolas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BootStrap Inputs</vt:lpstr>
      <vt:lpstr>Text Input</vt:lpstr>
      <vt:lpstr>Example</vt:lpstr>
      <vt:lpstr>Output</vt:lpstr>
      <vt:lpstr>Setting Sizes</vt:lpstr>
      <vt:lpstr>Example</vt:lpstr>
      <vt:lpstr>Output</vt:lpstr>
      <vt:lpstr>Adding Help Text</vt:lpstr>
      <vt:lpstr>Adding Help Text</vt:lpstr>
      <vt:lpstr>Example</vt:lpstr>
      <vt:lpstr>Output</vt:lpstr>
      <vt:lpstr>Input State-Disabled</vt:lpstr>
      <vt:lpstr>Example</vt:lpstr>
      <vt:lpstr>Output</vt:lpstr>
      <vt:lpstr>Input State-Read Only</vt:lpstr>
      <vt:lpstr>Example</vt:lpstr>
      <vt:lpstr>Output</vt:lpstr>
      <vt:lpstr>BootStrap 5-Input Groups</vt:lpstr>
      <vt:lpstr>Basic Input Group</vt:lpstr>
      <vt:lpstr>Basic Input Group</vt:lpstr>
      <vt:lpstr>Example</vt:lpstr>
      <vt:lpstr>Output</vt:lpstr>
      <vt:lpstr>Button Add On</vt:lpstr>
      <vt:lpstr>Example</vt:lpstr>
      <vt:lpstr>Output</vt:lpstr>
      <vt:lpstr>Multiple Add On</vt:lpstr>
      <vt:lpstr>Example</vt:lpstr>
      <vt:lpstr>Output</vt:lpstr>
      <vt:lpstr>Setting Sizes</vt:lpstr>
      <vt:lpstr>Setting Sizes</vt:lpstr>
      <vt:lpstr>Example</vt:lpstr>
      <vt:lpstr>Output</vt:lpstr>
      <vt:lpstr>BootStrap 5 Custom Inputs</vt:lpstr>
      <vt:lpstr>BootStrap 5 Custom Inputs</vt:lpstr>
      <vt:lpstr>Stacked CheckBox</vt:lpstr>
      <vt:lpstr>Example</vt:lpstr>
      <vt:lpstr>Disabled CheckBox</vt:lpstr>
      <vt:lpstr>Example</vt:lpstr>
      <vt:lpstr>Stacked RadioButton</vt:lpstr>
      <vt:lpstr>Example</vt:lpstr>
      <vt:lpstr>Inline RadioButton</vt:lpstr>
      <vt:lpstr>Example</vt:lpstr>
      <vt:lpstr>Disabled RadioButton</vt:lpstr>
      <vt:lpstr>Example</vt:lpstr>
      <vt:lpstr>Select Picker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640</cp:revision>
  <dcterms:created xsi:type="dcterms:W3CDTF">2016-02-04T12:02:26Z</dcterms:created>
  <dcterms:modified xsi:type="dcterms:W3CDTF">2022-03-12T07:14:06Z</dcterms:modified>
</cp:coreProperties>
</file>