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7" r:id="rId2"/>
    <p:sldId id="621" r:id="rId3"/>
    <p:sldId id="622" r:id="rId4"/>
    <p:sldId id="62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B1041B2-207A-4D0F-B92A-DA89AD83857F}"/>
    <pc:docChg chg="modSld">
      <pc:chgData name="Sharma Computer Academy" userId="08476b32c11f4418" providerId="LiveId" clId="{1B1041B2-207A-4D0F-B92A-DA89AD83857F}" dt="2021-12-27T16:34:17.865" v="98" actId="20577"/>
      <pc:docMkLst>
        <pc:docMk/>
      </pc:docMkLst>
      <pc:sldChg chg="modSp">
        <pc:chgData name="Sharma Computer Academy" userId="08476b32c11f4418" providerId="LiveId" clId="{1B1041B2-207A-4D0F-B92A-DA89AD83857F}" dt="2021-12-26T07:31:15.928" v="94" actId="20577"/>
        <pc:sldMkLst>
          <pc:docMk/>
          <pc:sldMk cId="2767820340" sldId="605"/>
        </pc:sldMkLst>
        <pc:spChg chg="mod">
          <ac:chgData name="Sharma Computer Academy" userId="08476b32c11f4418" providerId="LiveId" clId="{1B1041B2-207A-4D0F-B92A-DA89AD83857F}" dt="2021-12-26T07:31:15.928" v="94" actId="20577"/>
          <ac:spMkLst>
            <pc:docMk/>
            <pc:sldMk cId="2767820340" sldId="60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B1041B2-207A-4D0F-B92A-DA89AD83857F}" dt="2021-12-25T06:52:03.970" v="84" actId="207"/>
        <pc:sldMkLst>
          <pc:docMk/>
          <pc:sldMk cId="2767820340" sldId="611"/>
        </pc:sldMkLst>
        <pc:spChg chg="mod">
          <ac:chgData name="Sharma Computer Academy" userId="08476b32c11f4418" providerId="LiveId" clId="{1B1041B2-207A-4D0F-B92A-DA89AD83857F}" dt="2021-12-25T06:52:03.970" v="84" actId="207"/>
          <ac:spMkLst>
            <pc:docMk/>
            <pc:sldMk cId="2767820340" sldId="6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B1041B2-207A-4D0F-B92A-DA89AD83857F}" dt="2021-12-25T06:52:10.802" v="86" actId="207"/>
        <pc:sldMkLst>
          <pc:docMk/>
          <pc:sldMk cId="2767820340" sldId="612"/>
        </pc:sldMkLst>
        <pc:spChg chg="mod">
          <ac:chgData name="Sharma Computer Academy" userId="08476b32c11f4418" providerId="LiveId" clId="{1B1041B2-207A-4D0F-B92A-DA89AD83857F}" dt="2021-12-25T06:52:10.802" v="86" actId="207"/>
          <ac:spMkLst>
            <pc:docMk/>
            <pc:sldMk cId="2767820340" sldId="6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B1041B2-207A-4D0F-B92A-DA89AD83857F}" dt="2021-12-27T16:34:17.865" v="98" actId="20577"/>
        <pc:sldMkLst>
          <pc:docMk/>
          <pc:sldMk cId="2450551596" sldId="622"/>
        </pc:sldMkLst>
        <pc:spChg chg="mod">
          <ac:chgData name="Sharma Computer Academy" userId="08476b32c11f4418" providerId="LiveId" clId="{1B1041B2-207A-4D0F-B92A-DA89AD83857F}" dt="2021-12-27T16:34:17.865" v="98" actId="20577"/>
          <ac:spMkLst>
            <pc:docMk/>
            <pc:sldMk cId="2450551596" sldId="62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2B346451-998B-43BC-9C97-E2020D2DFF3D}"/>
    <pc:docChg chg="undo custSel addSld modSld">
      <pc:chgData name="Sharma Computer Academy" userId="08476b32c11f4418" providerId="LiveId" clId="{2B346451-998B-43BC-9C97-E2020D2DFF3D}" dt="2021-06-01T08:05:48.658" v="2164" actId="20577"/>
      <pc:docMkLst>
        <pc:docMk/>
      </pc:docMkLst>
      <pc:sldChg chg="modSp mod modAnim">
        <pc:chgData name="Sharma Computer Academy" userId="08476b32c11f4418" providerId="LiveId" clId="{2B346451-998B-43BC-9C97-E2020D2DFF3D}" dt="2021-05-31T12:31:52.321" v="2125" actId="20577"/>
        <pc:sldMkLst>
          <pc:docMk/>
          <pc:sldMk cId="2767820340" sldId="605"/>
        </pc:sldMkLst>
        <pc:spChg chg="mod">
          <ac:chgData name="Sharma Computer Academy" userId="08476b32c11f4418" providerId="LiveId" clId="{2B346451-998B-43BC-9C97-E2020D2DFF3D}" dt="2021-05-31T12:31:52.321" v="2125" actId="20577"/>
          <ac:spMkLst>
            <pc:docMk/>
            <pc:sldMk cId="2767820340" sldId="60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5-31T07:07:01.606" v="1542" actId="20577"/>
        <pc:sldMkLst>
          <pc:docMk/>
          <pc:sldMk cId="2767820340" sldId="607"/>
        </pc:sldMkLst>
        <pc:spChg chg="mod">
          <ac:chgData name="Sharma Computer Academy" userId="08476b32c11f4418" providerId="LiveId" clId="{2B346451-998B-43BC-9C97-E2020D2DFF3D}" dt="2021-05-31T07:07:01.606" v="1542" actId="20577"/>
          <ac:spMkLst>
            <pc:docMk/>
            <pc:sldMk cId="2767820340" sldId="60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2B346451-998B-43BC-9C97-E2020D2DFF3D}" dt="2021-05-31T07:11:12.145" v="1638" actId="6549"/>
        <pc:sldMkLst>
          <pc:docMk/>
          <pc:sldMk cId="2767820340" sldId="608"/>
        </pc:sldMkLst>
        <pc:spChg chg="mod">
          <ac:chgData name="Sharma Computer Academy" userId="08476b32c11f4418" providerId="LiveId" clId="{2B346451-998B-43BC-9C97-E2020D2DFF3D}" dt="2021-05-31T07:11:12.145" v="1638" actId="6549"/>
          <ac:spMkLst>
            <pc:docMk/>
            <pc:sldMk cId="2767820340" sldId="60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1:34.118" v="1642" actId="113"/>
        <pc:sldMkLst>
          <pc:docMk/>
          <pc:sldMk cId="2767820340" sldId="610"/>
        </pc:sldMkLst>
        <pc:spChg chg="mod">
          <ac:chgData name="Sharma Computer Academy" userId="08476b32c11f4418" providerId="LiveId" clId="{2B346451-998B-43BC-9C97-E2020D2DFF3D}" dt="2021-05-31T07:11:34.118" v="1642" actId="113"/>
          <ac:spMkLst>
            <pc:docMk/>
            <pc:sldMk cId="2767820340" sldId="6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1:47.821" v="1646" actId="113"/>
        <pc:sldMkLst>
          <pc:docMk/>
          <pc:sldMk cId="2767820340" sldId="611"/>
        </pc:sldMkLst>
        <pc:spChg chg="mod">
          <ac:chgData name="Sharma Computer Academy" userId="08476b32c11f4418" providerId="LiveId" clId="{2B346451-998B-43BC-9C97-E2020D2DFF3D}" dt="2021-05-31T07:11:47.821" v="1646" actId="113"/>
          <ac:spMkLst>
            <pc:docMk/>
            <pc:sldMk cId="2767820340" sldId="6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2:01.853" v="1650" actId="113"/>
        <pc:sldMkLst>
          <pc:docMk/>
          <pc:sldMk cId="2767820340" sldId="612"/>
        </pc:sldMkLst>
        <pc:spChg chg="mod">
          <ac:chgData name="Sharma Computer Academy" userId="08476b32c11f4418" providerId="LiveId" clId="{2B346451-998B-43BC-9C97-E2020D2DFF3D}" dt="2021-05-31T07:12:01.853" v="1650" actId="113"/>
          <ac:spMkLst>
            <pc:docMk/>
            <pc:sldMk cId="2767820340" sldId="6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2:18.832" v="1654" actId="113"/>
        <pc:sldMkLst>
          <pc:docMk/>
          <pc:sldMk cId="2767820340" sldId="613"/>
        </pc:sldMkLst>
        <pc:spChg chg="mod">
          <ac:chgData name="Sharma Computer Academy" userId="08476b32c11f4418" providerId="LiveId" clId="{2B346451-998B-43BC-9C97-E2020D2DFF3D}" dt="2021-05-31T07:12:18.832" v="1654" actId="113"/>
          <ac:spMkLst>
            <pc:docMk/>
            <pc:sldMk cId="2767820340" sldId="6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2:36.285" v="1660" actId="114"/>
        <pc:sldMkLst>
          <pc:docMk/>
          <pc:sldMk cId="2767820340" sldId="614"/>
        </pc:sldMkLst>
        <pc:spChg chg="mod">
          <ac:chgData name="Sharma Computer Academy" userId="08476b32c11f4418" providerId="LiveId" clId="{2B346451-998B-43BC-9C97-E2020D2DFF3D}" dt="2021-05-31T07:12:36.285" v="1660" actId="114"/>
          <ac:spMkLst>
            <pc:docMk/>
            <pc:sldMk cId="2767820340" sldId="61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B346451-998B-43BC-9C97-E2020D2DFF3D}" dt="2021-05-31T06:57:46.950" v="1424" actId="20577"/>
        <pc:sldMkLst>
          <pc:docMk/>
          <pc:sldMk cId="3345134440" sldId="615"/>
        </pc:sldMkLst>
        <pc:spChg chg="mod">
          <ac:chgData name="Sharma Computer Academy" userId="08476b32c11f4418" providerId="LiveId" clId="{2B346451-998B-43BC-9C97-E2020D2DFF3D}" dt="2021-05-31T06:26:39.144" v="15" actId="20577"/>
          <ac:spMkLst>
            <pc:docMk/>
            <pc:sldMk cId="3345134440" sldId="615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7:46.950" v="1424" actId="20577"/>
          <ac:spMkLst>
            <pc:docMk/>
            <pc:sldMk cId="3345134440" sldId="615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2B346451-998B-43BC-9C97-E2020D2DFF3D}" dt="2021-06-01T07:51:22.600" v="2153" actId="20577"/>
        <pc:sldMkLst>
          <pc:docMk/>
          <pc:sldMk cId="189701920" sldId="616"/>
        </pc:sldMkLst>
        <pc:spChg chg="mod">
          <ac:chgData name="Sharma Computer Academy" userId="08476b32c11f4418" providerId="LiveId" clId="{2B346451-998B-43BC-9C97-E2020D2DFF3D}" dt="2021-05-31T06:31:34.885" v="443" actId="20577"/>
          <ac:spMkLst>
            <pc:docMk/>
            <pc:sldMk cId="189701920" sldId="616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34:04.722" v="596" actId="20577"/>
          <ac:spMkLst>
            <pc:docMk/>
            <pc:sldMk cId="189701920" sldId="616"/>
            <ac:spMk id="3" creationId="{00000000-0000-0000-0000-000000000000}"/>
          </ac:spMkLst>
        </pc:spChg>
        <pc:spChg chg="add mod">
          <ac:chgData name="Sharma Computer Academy" userId="08476b32c11f4418" providerId="LiveId" clId="{2B346451-998B-43BC-9C97-E2020D2DFF3D}" dt="2021-06-01T07:51:22.600" v="2153" actId="20577"/>
          <ac:spMkLst>
            <pc:docMk/>
            <pc:sldMk cId="189701920" sldId="616"/>
            <ac:spMk id="5" creationId="{813C9E20-1815-4B15-ACCD-E7A560EF226C}"/>
          </ac:spMkLst>
        </pc:spChg>
      </pc:sldChg>
      <pc:sldChg chg="modSp add mod modAnim">
        <pc:chgData name="Sharma Computer Academy" userId="08476b32c11f4418" providerId="LiveId" clId="{2B346451-998B-43BC-9C97-E2020D2DFF3D}" dt="2021-05-31T06:33:08.216" v="536" actId="207"/>
        <pc:sldMkLst>
          <pc:docMk/>
          <pc:sldMk cId="1838478784" sldId="617"/>
        </pc:sldMkLst>
        <pc:spChg chg="mod">
          <ac:chgData name="Sharma Computer Academy" userId="08476b32c11f4418" providerId="LiveId" clId="{2B346451-998B-43BC-9C97-E2020D2DFF3D}" dt="2021-05-31T06:33:08.216" v="536" actId="207"/>
          <ac:spMkLst>
            <pc:docMk/>
            <pc:sldMk cId="1838478784" sldId="61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B346451-998B-43BC-9C97-E2020D2DFF3D}" dt="2021-05-31T06:57:39.706" v="1413" actId="113"/>
        <pc:sldMkLst>
          <pc:docMk/>
          <pc:sldMk cId="1758237519" sldId="618"/>
        </pc:sldMkLst>
        <pc:spChg chg="mod">
          <ac:chgData name="Sharma Computer Academy" userId="08476b32c11f4418" providerId="LiveId" clId="{2B346451-998B-43BC-9C97-E2020D2DFF3D}" dt="2021-05-31T06:39:13.846" v="807" actId="20577"/>
          <ac:spMkLst>
            <pc:docMk/>
            <pc:sldMk cId="1758237519" sldId="618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7:39.706" v="1413" actId="113"/>
          <ac:spMkLst>
            <pc:docMk/>
            <pc:sldMk cId="1758237519" sldId="61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5-31T06:50:21.144" v="1067" actId="20577"/>
        <pc:sldMkLst>
          <pc:docMk/>
          <pc:sldMk cId="2669405084" sldId="619"/>
        </pc:sldMkLst>
        <pc:spChg chg="mod">
          <ac:chgData name="Sharma Computer Academy" userId="08476b32c11f4418" providerId="LiveId" clId="{2B346451-998B-43BC-9C97-E2020D2DFF3D}" dt="2021-05-31T06:45:03.382" v="1056" actId="20577"/>
          <ac:spMkLst>
            <pc:docMk/>
            <pc:sldMk cId="2669405084" sldId="619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0:21.144" v="1067" actId="20577"/>
          <ac:spMkLst>
            <pc:docMk/>
            <pc:sldMk cId="2669405084" sldId="61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6-01T07:51:36.860" v="2163" actId="6549"/>
        <pc:sldMkLst>
          <pc:docMk/>
          <pc:sldMk cId="3972304113" sldId="620"/>
        </pc:sldMkLst>
        <pc:spChg chg="mod">
          <ac:chgData name="Sharma Computer Academy" userId="08476b32c11f4418" providerId="LiveId" clId="{2B346451-998B-43BC-9C97-E2020D2DFF3D}" dt="2021-05-31T06:50:29.659" v="1075" actId="20577"/>
          <ac:spMkLst>
            <pc:docMk/>
            <pc:sldMk cId="3972304113" sldId="620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1:00.745" v="1086" actId="20577"/>
          <ac:spMkLst>
            <pc:docMk/>
            <pc:sldMk cId="3972304113" sldId="620"/>
            <ac:spMk id="3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6-01T07:51:36.860" v="2163" actId="6549"/>
          <ac:spMkLst>
            <pc:docMk/>
            <pc:sldMk cId="3972304113" sldId="620"/>
            <ac:spMk id="5" creationId="{813C9E20-1815-4B15-ACCD-E7A560EF226C}"/>
          </ac:spMkLst>
        </pc:spChg>
      </pc:sldChg>
      <pc:sldChg chg="addSp modSp mod modAnim">
        <pc:chgData name="Sharma Computer Academy" userId="08476b32c11f4418" providerId="LiveId" clId="{2B346451-998B-43BC-9C97-E2020D2DFF3D}" dt="2021-06-01T08:05:48.658" v="2164" actId="20577"/>
        <pc:sldMkLst>
          <pc:docMk/>
          <pc:sldMk cId="1159537462" sldId="621"/>
        </pc:sldMkLst>
        <pc:spChg chg="mod">
          <ac:chgData name="Sharma Computer Academy" userId="08476b32c11f4418" providerId="LiveId" clId="{2B346451-998B-43BC-9C97-E2020D2DFF3D}" dt="2021-05-31T06:52:44.265" v="1101" actId="20577"/>
          <ac:spMkLst>
            <pc:docMk/>
            <pc:sldMk cId="1159537462" sldId="621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6-01T08:05:48.658" v="2164" actId="20577"/>
          <ac:spMkLst>
            <pc:docMk/>
            <pc:sldMk cId="1159537462" sldId="621"/>
            <ac:spMk id="3" creationId="{00000000-0000-0000-0000-000000000000}"/>
          </ac:spMkLst>
        </pc:spChg>
        <pc:spChg chg="add mod">
          <ac:chgData name="Sharma Computer Academy" userId="08476b32c11f4418" providerId="LiveId" clId="{2B346451-998B-43BC-9C97-E2020D2DFF3D}" dt="2021-05-31T06:56:22.327" v="1381" actId="571"/>
          <ac:spMkLst>
            <pc:docMk/>
            <pc:sldMk cId="1159537462" sldId="621"/>
            <ac:spMk id="7" creationId="{931464AE-76D0-42E4-95B7-DE3218B26478}"/>
          </ac:spMkLst>
        </pc:spChg>
      </pc:sldChg>
      <pc:sldChg chg="modSp mod">
        <pc:chgData name="Sharma Computer Academy" userId="08476b32c11f4418" providerId="LiveId" clId="{2B346451-998B-43BC-9C97-E2020D2DFF3D}" dt="2021-05-31T07:12:49.620" v="1666" actId="20577"/>
        <pc:sldMkLst>
          <pc:docMk/>
          <pc:sldMk cId="2450551596" sldId="622"/>
        </pc:sldMkLst>
        <pc:spChg chg="mod">
          <ac:chgData name="Sharma Computer Academy" userId="08476b32c11f4418" providerId="LiveId" clId="{2B346451-998B-43BC-9C97-E2020D2DFF3D}" dt="2021-05-31T07:12:49.620" v="1666" actId="20577"/>
          <ac:spMkLst>
            <pc:docMk/>
            <pc:sldMk cId="2450551596" sldId="622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8:03.384" v="1432" actId="20577"/>
          <ac:spMkLst>
            <pc:docMk/>
            <pc:sldMk cId="2450551596" sldId="62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5-31T07:01:32.131" v="1511" actId="20577"/>
        <pc:sldMkLst>
          <pc:docMk/>
          <pc:sldMk cId="4104900404" sldId="623"/>
        </pc:sldMkLst>
        <pc:spChg chg="mod">
          <ac:chgData name="Sharma Computer Academy" userId="08476b32c11f4418" providerId="LiveId" clId="{2B346451-998B-43BC-9C97-E2020D2DFF3D}" dt="2021-05-31T07:01:32.131" v="1511" actId="20577"/>
          <ac:spMkLst>
            <pc:docMk/>
            <pc:sldMk cId="4104900404" sldId="623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9:54.534" v="1469" actId="113"/>
          <ac:spMkLst>
            <pc:docMk/>
            <pc:sldMk cId="4104900404" sldId="623"/>
            <ac:spMk id="3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00:50.166" v="1498" actId="255"/>
          <ac:spMkLst>
            <pc:docMk/>
            <pc:sldMk cId="4104900404" sldId="623"/>
            <ac:spMk id="5" creationId="{813C9E20-1815-4B15-ACCD-E7A560EF226C}"/>
          </ac:spMkLst>
        </pc:spChg>
      </pc:sldChg>
      <pc:sldChg chg="modSp add mod modAnim">
        <pc:chgData name="Sharma Computer Academy" userId="08476b32c11f4418" providerId="LiveId" clId="{2B346451-998B-43BC-9C97-E2020D2DFF3D}" dt="2021-05-31T07:09:37.651" v="1589" actId="20577"/>
        <pc:sldMkLst>
          <pc:docMk/>
          <pc:sldMk cId="3737986981" sldId="624"/>
        </pc:sldMkLst>
        <pc:spChg chg="mod">
          <ac:chgData name="Sharma Computer Academy" userId="08476b32c11f4418" providerId="LiveId" clId="{2B346451-998B-43BC-9C97-E2020D2DFF3D}" dt="2021-05-31T07:07:19.890" v="1559" actId="20577"/>
          <ac:spMkLst>
            <pc:docMk/>
            <pc:sldMk cId="3737986981" sldId="624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09:37.651" v="1589" actId="20577"/>
          <ac:spMkLst>
            <pc:docMk/>
            <pc:sldMk cId="3737986981" sldId="62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B346451-998B-43BC-9C97-E2020D2DFF3D}" dt="2021-05-31T07:10:51.958" v="1636"/>
        <pc:sldMkLst>
          <pc:docMk/>
          <pc:sldMk cId="2904877616" sldId="625"/>
        </pc:sldMkLst>
        <pc:spChg chg="mod">
          <ac:chgData name="Sharma Computer Academy" userId="08476b32c11f4418" providerId="LiveId" clId="{2B346451-998B-43BC-9C97-E2020D2DFF3D}" dt="2021-05-31T07:09:48.406" v="1610" actId="20577"/>
          <ac:spMkLst>
            <pc:docMk/>
            <pc:sldMk cId="2904877616" sldId="625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10:51.958" v="1636"/>
          <ac:spMkLst>
            <pc:docMk/>
            <pc:sldMk cId="2904877616" sldId="62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B346451-998B-43BC-9C97-E2020D2DFF3D}" dt="2021-05-31T07:22:38.980" v="1889"/>
        <pc:sldMkLst>
          <pc:docMk/>
          <pc:sldMk cId="1688709985" sldId="626"/>
        </pc:sldMkLst>
        <pc:spChg chg="mod">
          <ac:chgData name="Sharma Computer Academy" userId="08476b32c11f4418" providerId="LiveId" clId="{2B346451-998B-43BC-9C97-E2020D2DFF3D}" dt="2021-05-31T07:19:15.703" v="1676" actId="20577"/>
          <ac:spMkLst>
            <pc:docMk/>
            <pc:sldMk cId="1688709985" sldId="626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22:15.432" v="1882" actId="207"/>
          <ac:spMkLst>
            <pc:docMk/>
            <pc:sldMk cId="1688709985" sldId="626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B346451-998B-43BC-9C97-E2020D2DFF3D}" dt="2021-05-31T07:26:09.843" v="1976" actId="207"/>
        <pc:sldMkLst>
          <pc:docMk/>
          <pc:sldMk cId="134957801" sldId="627"/>
        </pc:sldMkLst>
        <pc:spChg chg="mod">
          <ac:chgData name="Sharma Computer Academy" userId="08476b32c11f4418" providerId="LiveId" clId="{2B346451-998B-43BC-9C97-E2020D2DFF3D}" dt="2021-05-31T07:26:09.843" v="1976" actId="207"/>
          <ac:spMkLst>
            <pc:docMk/>
            <pc:sldMk cId="134957801" sldId="627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B346451-998B-43BC-9C97-E2020D2DFF3D}" dt="2021-05-31T07:28:04.782" v="2052" actId="207"/>
        <pc:sldMkLst>
          <pc:docMk/>
          <pc:sldMk cId="1094510738" sldId="628"/>
        </pc:sldMkLst>
        <pc:spChg chg="mod">
          <ac:chgData name="Sharma Computer Academy" userId="08476b32c11f4418" providerId="LiveId" clId="{2B346451-998B-43BC-9C97-E2020D2DFF3D}" dt="2021-05-31T07:28:04.782" v="2052" actId="207"/>
          <ac:spMkLst>
            <pc:docMk/>
            <pc:sldMk cId="1094510738" sldId="628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E88ED5B7-2BC6-4C86-ACC8-7B437356E85C}"/>
    <pc:docChg chg="delSld modSld">
      <pc:chgData name="Sharma Computer Academy" userId="08476b32c11f4418" providerId="LiveId" clId="{E88ED5B7-2BC6-4C86-ACC8-7B437356E85C}" dt="2022-10-29T05:29:32.180" v="13" actId="47"/>
      <pc:docMkLst>
        <pc:docMk/>
      </pc:docMkLst>
      <pc:sldChg chg="modSp mod">
        <pc:chgData name="Sharma Computer Academy" userId="08476b32c11f4418" providerId="LiveId" clId="{E88ED5B7-2BC6-4C86-ACC8-7B437356E85C}" dt="2022-10-29T05:29:06.462" v="7" actId="20577"/>
        <pc:sldMkLst>
          <pc:docMk/>
          <pc:sldMk cId="0" sldId="257"/>
        </pc:sldMkLst>
        <pc:spChg chg="mod">
          <ac:chgData name="Sharma Computer Academy" userId="08476b32c11f4418" providerId="LiveId" clId="{E88ED5B7-2BC6-4C86-ACC8-7B437356E85C}" dt="2022-10-29T05:29:06.462" v="7" actId="20577"/>
          <ac:spMkLst>
            <pc:docMk/>
            <pc:sldMk cId="0" sldId="257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0" sldId="258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143650389" sldId="474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3170586165" sldId="475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524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583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584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585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586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587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588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589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590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591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592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593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594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595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596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597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598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599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600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601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602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603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604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605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606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607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608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609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610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611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612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613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767820340" sldId="614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3345134440" sldId="615"/>
        </pc:sldMkLst>
      </pc:sldChg>
      <pc:sldChg chg="del">
        <pc:chgData name="Sharma Computer Academy" userId="08476b32c11f4418" providerId="LiveId" clId="{E88ED5B7-2BC6-4C86-ACC8-7B437356E85C}" dt="2022-10-29T05:29:30.126" v="10" actId="47"/>
        <pc:sldMkLst>
          <pc:docMk/>
          <pc:sldMk cId="189701920" sldId="616"/>
        </pc:sldMkLst>
      </pc:sldChg>
      <pc:sldChg chg="del">
        <pc:chgData name="Sharma Computer Academy" userId="08476b32c11f4418" providerId="LiveId" clId="{E88ED5B7-2BC6-4C86-ACC8-7B437356E85C}" dt="2022-10-29T05:29:28.161" v="9" actId="47"/>
        <pc:sldMkLst>
          <pc:docMk/>
          <pc:sldMk cId="1838478784" sldId="617"/>
        </pc:sldMkLst>
      </pc:sldChg>
      <pc:sldChg chg="del">
        <pc:chgData name="Sharma Computer Academy" userId="08476b32c11f4418" providerId="LiveId" clId="{E88ED5B7-2BC6-4C86-ACC8-7B437356E85C}" dt="2022-10-29T05:29:30.868" v="11" actId="47"/>
        <pc:sldMkLst>
          <pc:docMk/>
          <pc:sldMk cId="1758237519" sldId="618"/>
        </pc:sldMkLst>
      </pc:sldChg>
      <pc:sldChg chg="del">
        <pc:chgData name="Sharma Computer Academy" userId="08476b32c11f4418" providerId="LiveId" clId="{E88ED5B7-2BC6-4C86-ACC8-7B437356E85C}" dt="2022-10-29T05:29:31.492" v="12" actId="47"/>
        <pc:sldMkLst>
          <pc:docMk/>
          <pc:sldMk cId="2669405084" sldId="619"/>
        </pc:sldMkLst>
      </pc:sldChg>
      <pc:sldChg chg="del">
        <pc:chgData name="Sharma Computer Academy" userId="08476b32c11f4418" providerId="LiveId" clId="{E88ED5B7-2BC6-4C86-ACC8-7B437356E85C}" dt="2022-10-29T05:29:32.180" v="13" actId="47"/>
        <pc:sldMkLst>
          <pc:docMk/>
          <pc:sldMk cId="3972304113" sldId="620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3737986981" sldId="624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2904877616" sldId="625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1688709985" sldId="626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134957801" sldId="627"/>
        </pc:sldMkLst>
      </pc:sldChg>
      <pc:sldChg chg="del">
        <pc:chgData name="Sharma Computer Academy" userId="08476b32c11f4418" providerId="LiveId" clId="{E88ED5B7-2BC6-4C86-ACC8-7B437356E85C}" dt="2022-10-29T05:29:23.972" v="8" actId="47"/>
        <pc:sldMkLst>
          <pc:docMk/>
          <pc:sldMk cId="1094510738" sldId="628"/>
        </pc:sldMkLst>
      </pc:sldChg>
    </pc:docChg>
  </pc:docChgLst>
  <pc:docChgLst>
    <pc:chgData name="Sharma Computer Academy" userId="08476b32c11f4418" providerId="LiveId" clId="{E15A4C65-30B6-423C-BEF4-58FE8858E9A8}"/>
    <pc:docChg chg="custSel modSld">
      <pc:chgData name="Sharma Computer Academy" userId="08476b32c11f4418" providerId="LiveId" clId="{E15A4C65-30B6-423C-BEF4-58FE8858E9A8}" dt="2022-10-19T05:24:05.711" v="69" actId="20577"/>
      <pc:docMkLst>
        <pc:docMk/>
      </pc:docMkLst>
      <pc:sldChg chg="addSp delSp modSp mod">
        <pc:chgData name="Sharma Computer Academy" userId="08476b32c11f4418" providerId="LiveId" clId="{E15A4C65-30B6-423C-BEF4-58FE8858E9A8}" dt="2022-10-14T04:34:10.733" v="33" actId="1037"/>
        <pc:sldMkLst>
          <pc:docMk/>
          <pc:sldMk cId="2143650389" sldId="474"/>
        </pc:sldMkLst>
        <pc:spChg chg="mod">
          <ac:chgData name="Sharma Computer Academy" userId="08476b32c11f4418" providerId="LiveId" clId="{E15A4C65-30B6-423C-BEF4-58FE8858E9A8}" dt="2022-10-14T04:34:10.733" v="33" actId="1037"/>
          <ac:spMkLst>
            <pc:docMk/>
            <pc:sldMk cId="2143650389" sldId="474"/>
            <ac:spMk id="2" creationId="{00000000-0000-0000-0000-000000000000}"/>
          </ac:spMkLst>
        </pc:spChg>
        <pc:picChg chg="add mod">
          <ac:chgData name="Sharma Computer Academy" userId="08476b32c11f4418" providerId="LiveId" clId="{E15A4C65-30B6-423C-BEF4-58FE8858E9A8}" dt="2022-10-14T04:33:53.972" v="27"/>
          <ac:picMkLst>
            <pc:docMk/>
            <pc:sldMk cId="2143650389" sldId="474"/>
            <ac:picMk id="3" creationId="{52ADA7B4-DFE9-D9E9-C44A-5E6938C576F2}"/>
          </ac:picMkLst>
        </pc:picChg>
        <pc:picChg chg="del">
          <ac:chgData name="Sharma Computer Academy" userId="08476b32c11f4418" providerId="LiveId" clId="{E15A4C65-30B6-423C-BEF4-58FE8858E9A8}" dt="2022-10-14T04:33:52.323" v="26" actId="478"/>
          <ac:picMkLst>
            <pc:docMk/>
            <pc:sldMk cId="2143650389" sldId="474"/>
            <ac:picMk id="6" creationId="{7A419BB4-4F46-4E2F-8690-BEF9880ED89F}"/>
          </ac:picMkLst>
        </pc:picChg>
      </pc:sldChg>
      <pc:sldChg chg="addSp delSp modSp mod">
        <pc:chgData name="Sharma Computer Academy" userId="08476b32c11f4418" providerId="LiveId" clId="{E15A4C65-30B6-423C-BEF4-58FE8858E9A8}" dt="2022-10-14T04:34:17.563" v="36" actId="1037"/>
        <pc:sldMkLst>
          <pc:docMk/>
          <pc:sldMk cId="3170586165" sldId="475"/>
        </pc:sldMkLst>
        <pc:spChg chg="mod">
          <ac:chgData name="Sharma Computer Academy" userId="08476b32c11f4418" providerId="LiveId" clId="{E15A4C65-30B6-423C-BEF4-58FE8858E9A8}" dt="2022-10-14T04:34:17.563" v="36" actId="1037"/>
          <ac:spMkLst>
            <pc:docMk/>
            <pc:sldMk cId="3170586165" sldId="475"/>
            <ac:spMk id="2" creationId="{00000000-0000-0000-0000-000000000000}"/>
          </ac:spMkLst>
        </pc:spChg>
        <pc:picChg chg="add mod">
          <ac:chgData name="Sharma Computer Academy" userId="08476b32c11f4418" providerId="LiveId" clId="{E15A4C65-30B6-423C-BEF4-58FE8858E9A8}" dt="2022-10-14T04:33:56.635" v="29"/>
          <ac:picMkLst>
            <pc:docMk/>
            <pc:sldMk cId="3170586165" sldId="475"/>
            <ac:picMk id="3" creationId="{F7C68A1C-1A62-9670-DA52-AB8D53FC1D81}"/>
          </ac:picMkLst>
        </pc:picChg>
        <pc:picChg chg="del">
          <ac:chgData name="Sharma Computer Academy" userId="08476b32c11f4418" providerId="LiveId" clId="{E15A4C65-30B6-423C-BEF4-58FE8858E9A8}" dt="2022-10-14T04:33:55.233" v="28" actId="478"/>
          <ac:picMkLst>
            <pc:docMk/>
            <pc:sldMk cId="3170586165" sldId="475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E15A4C65-30B6-423C-BEF4-58FE8858E9A8}" dt="2022-10-14T04:33:37.340" v="25" actId="20577"/>
        <pc:sldMkLst>
          <pc:docMk/>
          <pc:sldMk cId="2767820340" sldId="583"/>
        </pc:sldMkLst>
        <pc:spChg chg="mod">
          <ac:chgData name="Sharma Computer Academy" userId="08476b32c11f4418" providerId="LiveId" clId="{E15A4C65-30B6-423C-BEF4-58FE8858E9A8}" dt="2022-10-14T04:33:37.340" v="25" actId="20577"/>
          <ac:spMkLst>
            <pc:docMk/>
            <pc:sldMk cId="2767820340" sldId="58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15A4C65-30B6-423C-BEF4-58FE8858E9A8}" dt="2022-10-19T05:24:05.711" v="69" actId="20577"/>
        <pc:sldMkLst>
          <pc:docMk/>
          <pc:sldMk cId="1159537462" sldId="621"/>
        </pc:sldMkLst>
        <pc:spChg chg="mod">
          <ac:chgData name="Sharma Computer Academy" userId="08476b32c11f4418" providerId="LiveId" clId="{E15A4C65-30B6-423C-BEF4-58FE8858E9A8}" dt="2022-10-19T05:24:05.711" v="69" actId="20577"/>
          <ac:spMkLst>
            <pc:docMk/>
            <pc:sldMk cId="1159537462" sldId="62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29-10-2022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10/29/2022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Lecture-11(Part 4)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Direct Child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, a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direct child </a:t>
            </a:r>
            <a:r>
              <a:rPr lang="en-IN" sz="2400" dirty="0">
                <a:latin typeface="Corbel" pitchFamily="34" charset="0"/>
              </a:rPr>
              <a:t>means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an element </a:t>
            </a:r>
            <a:r>
              <a:rPr lang="en-IN" sz="2400" dirty="0">
                <a:latin typeface="Corbel" pitchFamily="34" charset="0"/>
              </a:rPr>
              <a:t>which is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immediate child </a:t>
            </a:r>
            <a:r>
              <a:rPr lang="en-IN" sz="2400" dirty="0">
                <a:latin typeface="Corbel" pitchFamily="34" charset="0"/>
              </a:rPr>
              <a:t>of  an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element</a:t>
            </a:r>
            <a:endParaRPr lang="en-IN" sz="2400" dirty="0">
              <a:latin typeface="Corbel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&lt;body&gt;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   I am para 1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&lt;/p&gt;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&lt;div&gt;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   &lt;ul&gt;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            &lt;li&gt; First item&lt;/li&gt;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            &lt;li&gt; Sec Item&lt;/li&gt;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    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ul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&lt;/div&gt;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&lt;a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href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=“#”&gt;I am anchor 1&lt;/a&gt;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&lt;/body&gt;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above code snippet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&lt;p&gt;</a:t>
            </a:r>
            <a:r>
              <a:rPr lang="en-US" sz="2400" dirty="0">
                <a:latin typeface="Corbel" pitchFamily="34" charset="0"/>
              </a:rPr>
              <a:t>tag ,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&lt;div&gt;</a:t>
            </a:r>
            <a:r>
              <a:rPr lang="en-US" sz="2400" dirty="0">
                <a:latin typeface="Corbel" pitchFamily="34" charset="0"/>
              </a:rPr>
              <a:t> tag 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&lt;a&gt;</a:t>
            </a:r>
            <a:r>
              <a:rPr lang="en-US" sz="2400" dirty="0">
                <a:latin typeface="Corbel" pitchFamily="34" charset="0"/>
              </a:rPr>
              <a:t> tag </a:t>
            </a:r>
            <a:r>
              <a:rPr lang="en-US" sz="2400">
                <a:latin typeface="Corbel" pitchFamily="34" charset="0"/>
              </a:rPr>
              <a:t>, all </a:t>
            </a:r>
            <a:r>
              <a:rPr lang="en-US" sz="2400" dirty="0">
                <a:latin typeface="Corbel" pitchFamily="34" charset="0"/>
              </a:rPr>
              <a:t>are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direct child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&lt;body&gt; </a:t>
            </a:r>
            <a:r>
              <a:rPr lang="en-US" sz="2400" dirty="0">
                <a:latin typeface="Corbel" pitchFamily="34" charset="0"/>
              </a:rPr>
              <a:t>tag , but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&lt;ul&gt; </a:t>
            </a:r>
            <a:r>
              <a:rPr lang="en-US" sz="2400" dirty="0">
                <a:latin typeface="Corbel" pitchFamily="34" charset="0"/>
              </a:rPr>
              <a:t>tag 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not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direct child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&lt;body&gt; </a:t>
            </a:r>
            <a:r>
              <a:rPr lang="en-US" sz="2400" dirty="0">
                <a:latin typeface="Corbel" pitchFamily="34" charset="0"/>
              </a:rPr>
              <a:t>tag</a:t>
            </a: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3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Direct Child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Syntax: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&lt;first tag&gt; &gt; &lt;second </a:t>
            </a:r>
            <a:r>
              <a:rPr lang="en-IN" sz="2400" b="1">
                <a:solidFill>
                  <a:srgbClr val="C00000"/>
                </a:solidFill>
                <a:latin typeface="Corbel" pitchFamily="34" charset="0"/>
              </a:rPr>
              <a:t>tag&gt; &gt; 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….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 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// CSS properties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}</a:t>
            </a:r>
          </a:p>
          <a:p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5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Direct Child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div &gt; p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red;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>
              <a:buNone/>
            </a:pPr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above rule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applies to all the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&lt;p&gt;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 which are </a:t>
            </a:r>
            <a:r>
              <a:rPr lang="en-US" sz="2000" b="1" dirty="0">
                <a:solidFill>
                  <a:schemeClr val="accent6"/>
                </a:solidFill>
                <a:latin typeface="Corbel" pitchFamily="34" charset="0"/>
              </a:rPr>
              <a:t>placed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immediately inside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&lt;div&gt;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 tag</a:t>
            </a: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3C9E20-1815-4B15-ACCD-E7A560EF226C}"/>
              </a:ext>
            </a:extLst>
          </p:cNvPr>
          <p:cNvSpPr txBox="1"/>
          <p:nvPr/>
        </p:nvSpPr>
        <p:spPr>
          <a:xfrm>
            <a:off x="5687533" y="1635765"/>
            <a:ext cx="254749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&lt;div&gt;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&lt;h2&gt;I am heading&lt;/h2&gt; 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&lt;p&gt;I am para&lt;/p&gt;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&lt;h2&gt;I am heading&lt;/h2&gt;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&lt;h3&gt;I am heading&lt;/h3&gt;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       &lt;div&gt;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       &lt;p&gt;I am para&lt;/p&gt;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       &lt;/div&gt;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&lt;h2&gt;I am heading&lt;/h2&gt;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      &lt;p&gt;I am para&lt;/p&gt;     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rbel" panose="020B0503020204020204" pitchFamily="34" charset="0"/>
              </a:rPr>
              <a:t>&lt;/div&gt;</a:t>
            </a:r>
            <a:endParaRPr lang="en-IN" sz="16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0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1852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CSS Units</a:t>
            </a:r>
          </a:p>
          <a:p>
            <a:pPr marL="457200" indent="-457200">
              <a:buAutoNum type="arabicPeriod"/>
            </a:pPr>
            <a:r>
              <a:rPr lang="en-US" sz="2200" b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CSS Background</a:t>
            </a:r>
            <a:endParaRPr lang="en-US" sz="2200" b="1" dirty="0">
              <a:solidFill>
                <a:schemeClr val="accent5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7773</TotalTime>
  <Words>317</Words>
  <Application>Microsoft Office PowerPoint</Application>
  <PresentationFormat>On-screen Show (4:3)</PresentationFormat>
  <Paragraphs>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Direct Child Selectors</vt:lpstr>
      <vt:lpstr>Direct Child Selectors</vt:lpstr>
      <vt:lpstr>Direct Child Selectors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617</cp:revision>
  <dcterms:created xsi:type="dcterms:W3CDTF">2016-02-04T12:02:26Z</dcterms:created>
  <dcterms:modified xsi:type="dcterms:W3CDTF">2022-10-29T05:29:44Z</dcterms:modified>
</cp:coreProperties>
</file>