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7" r:id="rId2"/>
    <p:sldId id="258" r:id="rId3"/>
    <p:sldId id="524" r:id="rId4"/>
    <p:sldId id="583" r:id="rId5"/>
    <p:sldId id="474" r:id="rId6"/>
    <p:sldId id="475" r:id="rId7"/>
    <p:sldId id="584" r:id="rId8"/>
    <p:sldId id="585" r:id="rId9"/>
    <p:sldId id="586" r:id="rId10"/>
    <p:sldId id="587" r:id="rId11"/>
    <p:sldId id="588" r:id="rId12"/>
    <p:sldId id="589" r:id="rId13"/>
    <p:sldId id="590" r:id="rId14"/>
    <p:sldId id="591" r:id="rId15"/>
    <p:sldId id="592" r:id="rId16"/>
    <p:sldId id="593" r:id="rId17"/>
    <p:sldId id="594" r:id="rId18"/>
    <p:sldId id="595" r:id="rId19"/>
    <p:sldId id="596" r:id="rId20"/>
    <p:sldId id="597" r:id="rId21"/>
    <p:sldId id="626" r:id="rId22"/>
    <p:sldId id="627" r:id="rId23"/>
    <p:sldId id="62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B1041B2-207A-4D0F-B92A-DA89AD83857F}"/>
    <pc:docChg chg="modSld">
      <pc:chgData name="Sharma Computer Academy" userId="08476b32c11f4418" providerId="LiveId" clId="{1B1041B2-207A-4D0F-B92A-DA89AD83857F}" dt="2021-12-27T16:34:17.865" v="98" actId="20577"/>
      <pc:docMkLst>
        <pc:docMk/>
      </pc:docMkLst>
      <pc:sldChg chg="modSp">
        <pc:chgData name="Sharma Computer Academy" userId="08476b32c11f4418" providerId="LiveId" clId="{1B1041B2-207A-4D0F-B92A-DA89AD83857F}" dt="2021-12-26T07:31:15.928" v="94" actId="20577"/>
        <pc:sldMkLst>
          <pc:docMk/>
          <pc:sldMk cId="2767820340" sldId="605"/>
        </pc:sldMkLst>
        <pc:spChg chg="mod">
          <ac:chgData name="Sharma Computer Academy" userId="08476b32c11f4418" providerId="LiveId" clId="{1B1041B2-207A-4D0F-B92A-DA89AD83857F}" dt="2021-12-26T07:31:15.928" v="94" actId="20577"/>
          <ac:spMkLst>
            <pc:docMk/>
            <pc:sldMk cId="2767820340" sldId="60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B1041B2-207A-4D0F-B92A-DA89AD83857F}" dt="2021-12-25T06:52:03.970" v="84" actId="207"/>
        <pc:sldMkLst>
          <pc:docMk/>
          <pc:sldMk cId="2767820340" sldId="611"/>
        </pc:sldMkLst>
        <pc:spChg chg="mod">
          <ac:chgData name="Sharma Computer Academy" userId="08476b32c11f4418" providerId="LiveId" clId="{1B1041B2-207A-4D0F-B92A-DA89AD83857F}" dt="2021-12-25T06:52:03.970" v="84" actId="207"/>
          <ac:spMkLst>
            <pc:docMk/>
            <pc:sldMk cId="2767820340" sldId="6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B1041B2-207A-4D0F-B92A-DA89AD83857F}" dt="2021-12-25T06:52:10.802" v="86" actId="207"/>
        <pc:sldMkLst>
          <pc:docMk/>
          <pc:sldMk cId="2767820340" sldId="612"/>
        </pc:sldMkLst>
        <pc:spChg chg="mod">
          <ac:chgData name="Sharma Computer Academy" userId="08476b32c11f4418" providerId="LiveId" clId="{1B1041B2-207A-4D0F-B92A-DA89AD83857F}" dt="2021-12-25T06:52:10.802" v="86" actId="207"/>
          <ac:spMkLst>
            <pc:docMk/>
            <pc:sldMk cId="2767820340" sldId="6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B1041B2-207A-4D0F-B92A-DA89AD83857F}" dt="2021-12-27T16:34:17.865" v="98" actId="20577"/>
        <pc:sldMkLst>
          <pc:docMk/>
          <pc:sldMk cId="2450551596" sldId="622"/>
        </pc:sldMkLst>
        <pc:spChg chg="mod">
          <ac:chgData name="Sharma Computer Academy" userId="08476b32c11f4418" providerId="LiveId" clId="{1B1041B2-207A-4D0F-B92A-DA89AD83857F}" dt="2021-12-27T16:34:17.865" v="98" actId="20577"/>
          <ac:spMkLst>
            <pc:docMk/>
            <pc:sldMk cId="2450551596" sldId="62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2B346451-998B-43BC-9C97-E2020D2DFF3D}"/>
    <pc:docChg chg="undo custSel addSld modSld">
      <pc:chgData name="Sharma Computer Academy" userId="08476b32c11f4418" providerId="LiveId" clId="{2B346451-998B-43BC-9C97-E2020D2DFF3D}" dt="2021-06-01T08:05:48.658" v="2164" actId="20577"/>
      <pc:docMkLst>
        <pc:docMk/>
      </pc:docMkLst>
      <pc:sldChg chg="modSp mod modAnim">
        <pc:chgData name="Sharma Computer Academy" userId="08476b32c11f4418" providerId="LiveId" clId="{2B346451-998B-43BC-9C97-E2020D2DFF3D}" dt="2021-05-31T12:31:52.321" v="2125" actId="20577"/>
        <pc:sldMkLst>
          <pc:docMk/>
          <pc:sldMk cId="2767820340" sldId="605"/>
        </pc:sldMkLst>
        <pc:spChg chg="mod">
          <ac:chgData name="Sharma Computer Academy" userId="08476b32c11f4418" providerId="LiveId" clId="{2B346451-998B-43BC-9C97-E2020D2DFF3D}" dt="2021-05-31T12:31:52.321" v="2125" actId="20577"/>
          <ac:spMkLst>
            <pc:docMk/>
            <pc:sldMk cId="2767820340" sldId="60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5-31T07:07:01.606" v="1542" actId="20577"/>
        <pc:sldMkLst>
          <pc:docMk/>
          <pc:sldMk cId="2767820340" sldId="607"/>
        </pc:sldMkLst>
        <pc:spChg chg="mod">
          <ac:chgData name="Sharma Computer Academy" userId="08476b32c11f4418" providerId="LiveId" clId="{2B346451-998B-43BC-9C97-E2020D2DFF3D}" dt="2021-05-31T07:07:01.606" v="1542" actId="20577"/>
          <ac:spMkLst>
            <pc:docMk/>
            <pc:sldMk cId="2767820340" sldId="60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2B346451-998B-43BC-9C97-E2020D2DFF3D}" dt="2021-05-31T07:11:12.145" v="1638" actId="6549"/>
        <pc:sldMkLst>
          <pc:docMk/>
          <pc:sldMk cId="2767820340" sldId="608"/>
        </pc:sldMkLst>
        <pc:spChg chg="mod">
          <ac:chgData name="Sharma Computer Academy" userId="08476b32c11f4418" providerId="LiveId" clId="{2B346451-998B-43BC-9C97-E2020D2DFF3D}" dt="2021-05-31T07:11:12.145" v="1638" actId="6549"/>
          <ac:spMkLst>
            <pc:docMk/>
            <pc:sldMk cId="2767820340" sldId="60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1:34.118" v="1642" actId="113"/>
        <pc:sldMkLst>
          <pc:docMk/>
          <pc:sldMk cId="2767820340" sldId="610"/>
        </pc:sldMkLst>
        <pc:spChg chg="mod">
          <ac:chgData name="Sharma Computer Academy" userId="08476b32c11f4418" providerId="LiveId" clId="{2B346451-998B-43BC-9C97-E2020D2DFF3D}" dt="2021-05-31T07:11:34.118" v="1642" actId="113"/>
          <ac:spMkLst>
            <pc:docMk/>
            <pc:sldMk cId="2767820340" sldId="6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1:47.821" v="1646" actId="113"/>
        <pc:sldMkLst>
          <pc:docMk/>
          <pc:sldMk cId="2767820340" sldId="611"/>
        </pc:sldMkLst>
        <pc:spChg chg="mod">
          <ac:chgData name="Sharma Computer Academy" userId="08476b32c11f4418" providerId="LiveId" clId="{2B346451-998B-43BC-9C97-E2020D2DFF3D}" dt="2021-05-31T07:11:47.821" v="1646" actId="113"/>
          <ac:spMkLst>
            <pc:docMk/>
            <pc:sldMk cId="2767820340" sldId="6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2:01.853" v="1650" actId="113"/>
        <pc:sldMkLst>
          <pc:docMk/>
          <pc:sldMk cId="2767820340" sldId="612"/>
        </pc:sldMkLst>
        <pc:spChg chg="mod">
          <ac:chgData name="Sharma Computer Academy" userId="08476b32c11f4418" providerId="LiveId" clId="{2B346451-998B-43BC-9C97-E2020D2DFF3D}" dt="2021-05-31T07:12:01.853" v="1650" actId="113"/>
          <ac:spMkLst>
            <pc:docMk/>
            <pc:sldMk cId="2767820340" sldId="6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2:18.832" v="1654" actId="113"/>
        <pc:sldMkLst>
          <pc:docMk/>
          <pc:sldMk cId="2767820340" sldId="613"/>
        </pc:sldMkLst>
        <pc:spChg chg="mod">
          <ac:chgData name="Sharma Computer Academy" userId="08476b32c11f4418" providerId="LiveId" clId="{2B346451-998B-43BC-9C97-E2020D2DFF3D}" dt="2021-05-31T07:12:18.832" v="1654" actId="113"/>
          <ac:spMkLst>
            <pc:docMk/>
            <pc:sldMk cId="2767820340" sldId="6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2:36.285" v="1660" actId="114"/>
        <pc:sldMkLst>
          <pc:docMk/>
          <pc:sldMk cId="2767820340" sldId="614"/>
        </pc:sldMkLst>
        <pc:spChg chg="mod">
          <ac:chgData name="Sharma Computer Academy" userId="08476b32c11f4418" providerId="LiveId" clId="{2B346451-998B-43BC-9C97-E2020D2DFF3D}" dt="2021-05-31T07:12:36.285" v="1660" actId="114"/>
          <ac:spMkLst>
            <pc:docMk/>
            <pc:sldMk cId="2767820340" sldId="61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B346451-998B-43BC-9C97-E2020D2DFF3D}" dt="2021-05-31T06:57:46.950" v="1424" actId="20577"/>
        <pc:sldMkLst>
          <pc:docMk/>
          <pc:sldMk cId="3345134440" sldId="615"/>
        </pc:sldMkLst>
        <pc:spChg chg="mod">
          <ac:chgData name="Sharma Computer Academy" userId="08476b32c11f4418" providerId="LiveId" clId="{2B346451-998B-43BC-9C97-E2020D2DFF3D}" dt="2021-05-31T06:26:39.144" v="15" actId="20577"/>
          <ac:spMkLst>
            <pc:docMk/>
            <pc:sldMk cId="3345134440" sldId="615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7:46.950" v="1424" actId="20577"/>
          <ac:spMkLst>
            <pc:docMk/>
            <pc:sldMk cId="3345134440" sldId="615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2B346451-998B-43BC-9C97-E2020D2DFF3D}" dt="2021-06-01T07:51:22.600" v="2153" actId="20577"/>
        <pc:sldMkLst>
          <pc:docMk/>
          <pc:sldMk cId="189701920" sldId="616"/>
        </pc:sldMkLst>
        <pc:spChg chg="mod">
          <ac:chgData name="Sharma Computer Academy" userId="08476b32c11f4418" providerId="LiveId" clId="{2B346451-998B-43BC-9C97-E2020D2DFF3D}" dt="2021-05-31T06:31:34.885" v="443" actId="20577"/>
          <ac:spMkLst>
            <pc:docMk/>
            <pc:sldMk cId="189701920" sldId="616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34:04.722" v="596" actId="20577"/>
          <ac:spMkLst>
            <pc:docMk/>
            <pc:sldMk cId="189701920" sldId="616"/>
            <ac:spMk id="3" creationId="{00000000-0000-0000-0000-000000000000}"/>
          </ac:spMkLst>
        </pc:spChg>
        <pc:spChg chg="add mod">
          <ac:chgData name="Sharma Computer Academy" userId="08476b32c11f4418" providerId="LiveId" clId="{2B346451-998B-43BC-9C97-E2020D2DFF3D}" dt="2021-06-01T07:51:22.600" v="2153" actId="20577"/>
          <ac:spMkLst>
            <pc:docMk/>
            <pc:sldMk cId="189701920" sldId="616"/>
            <ac:spMk id="5" creationId="{813C9E20-1815-4B15-ACCD-E7A560EF226C}"/>
          </ac:spMkLst>
        </pc:spChg>
      </pc:sldChg>
      <pc:sldChg chg="modSp add mod modAnim">
        <pc:chgData name="Sharma Computer Academy" userId="08476b32c11f4418" providerId="LiveId" clId="{2B346451-998B-43BC-9C97-E2020D2DFF3D}" dt="2021-05-31T06:33:08.216" v="536" actId="207"/>
        <pc:sldMkLst>
          <pc:docMk/>
          <pc:sldMk cId="1838478784" sldId="617"/>
        </pc:sldMkLst>
        <pc:spChg chg="mod">
          <ac:chgData name="Sharma Computer Academy" userId="08476b32c11f4418" providerId="LiveId" clId="{2B346451-998B-43BC-9C97-E2020D2DFF3D}" dt="2021-05-31T06:33:08.216" v="536" actId="207"/>
          <ac:spMkLst>
            <pc:docMk/>
            <pc:sldMk cId="1838478784" sldId="61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B346451-998B-43BC-9C97-E2020D2DFF3D}" dt="2021-05-31T06:57:39.706" v="1413" actId="113"/>
        <pc:sldMkLst>
          <pc:docMk/>
          <pc:sldMk cId="1758237519" sldId="618"/>
        </pc:sldMkLst>
        <pc:spChg chg="mod">
          <ac:chgData name="Sharma Computer Academy" userId="08476b32c11f4418" providerId="LiveId" clId="{2B346451-998B-43BC-9C97-E2020D2DFF3D}" dt="2021-05-31T06:39:13.846" v="807" actId="20577"/>
          <ac:spMkLst>
            <pc:docMk/>
            <pc:sldMk cId="1758237519" sldId="618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7:39.706" v="1413" actId="113"/>
          <ac:spMkLst>
            <pc:docMk/>
            <pc:sldMk cId="1758237519" sldId="61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5-31T06:50:21.144" v="1067" actId="20577"/>
        <pc:sldMkLst>
          <pc:docMk/>
          <pc:sldMk cId="2669405084" sldId="619"/>
        </pc:sldMkLst>
        <pc:spChg chg="mod">
          <ac:chgData name="Sharma Computer Academy" userId="08476b32c11f4418" providerId="LiveId" clId="{2B346451-998B-43BC-9C97-E2020D2DFF3D}" dt="2021-05-31T06:45:03.382" v="1056" actId="20577"/>
          <ac:spMkLst>
            <pc:docMk/>
            <pc:sldMk cId="2669405084" sldId="619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0:21.144" v="1067" actId="20577"/>
          <ac:spMkLst>
            <pc:docMk/>
            <pc:sldMk cId="2669405084" sldId="61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6-01T07:51:36.860" v="2163" actId="6549"/>
        <pc:sldMkLst>
          <pc:docMk/>
          <pc:sldMk cId="3972304113" sldId="620"/>
        </pc:sldMkLst>
        <pc:spChg chg="mod">
          <ac:chgData name="Sharma Computer Academy" userId="08476b32c11f4418" providerId="LiveId" clId="{2B346451-998B-43BC-9C97-E2020D2DFF3D}" dt="2021-05-31T06:50:29.659" v="1075" actId="20577"/>
          <ac:spMkLst>
            <pc:docMk/>
            <pc:sldMk cId="3972304113" sldId="620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1:00.745" v="1086" actId="20577"/>
          <ac:spMkLst>
            <pc:docMk/>
            <pc:sldMk cId="3972304113" sldId="620"/>
            <ac:spMk id="3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6-01T07:51:36.860" v="2163" actId="6549"/>
          <ac:spMkLst>
            <pc:docMk/>
            <pc:sldMk cId="3972304113" sldId="620"/>
            <ac:spMk id="5" creationId="{813C9E20-1815-4B15-ACCD-E7A560EF226C}"/>
          </ac:spMkLst>
        </pc:spChg>
      </pc:sldChg>
      <pc:sldChg chg="addSp modSp mod modAnim">
        <pc:chgData name="Sharma Computer Academy" userId="08476b32c11f4418" providerId="LiveId" clId="{2B346451-998B-43BC-9C97-E2020D2DFF3D}" dt="2021-06-01T08:05:48.658" v="2164" actId="20577"/>
        <pc:sldMkLst>
          <pc:docMk/>
          <pc:sldMk cId="1159537462" sldId="621"/>
        </pc:sldMkLst>
        <pc:spChg chg="mod">
          <ac:chgData name="Sharma Computer Academy" userId="08476b32c11f4418" providerId="LiveId" clId="{2B346451-998B-43BC-9C97-E2020D2DFF3D}" dt="2021-05-31T06:52:44.265" v="1101" actId="20577"/>
          <ac:spMkLst>
            <pc:docMk/>
            <pc:sldMk cId="1159537462" sldId="621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6-01T08:05:48.658" v="2164" actId="20577"/>
          <ac:spMkLst>
            <pc:docMk/>
            <pc:sldMk cId="1159537462" sldId="621"/>
            <ac:spMk id="3" creationId="{00000000-0000-0000-0000-000000000000}"/>
          </ac:spMkLst>
        </pc:spChg>
        <pc:spChg chg="add mod">
          <ac:chgData name="Sharma Computer Academy" userId="08476b32c11f4418" providerId="LiveId" clId="{2B346451-998B-43BC-9C97-E2020D2DFF3D}" dt="2021-05-31T06:56:22.327" v="1381" actId="571"/>
          <ac:spMkLst>
            <pc:docMk/>
            <pc:sldMk cId="1159537462" sldId="621"/>
            <ac:spMk id="7" creationId="{931464AE-76D0-42E4-95B7-DE3218B26478}"/>
          </ac:spMkLst>
        </pc:spChg>
      </pc:sldChg>
      <pc:sldChg chg="modSp mod">
        <pc:chgData name="Sharma Computer Academy" userId="08476b32c11f4418" providerId="LiveId" clId="{2B346451-998B-43BC-9C97-E2020D2DFF3D}" dt="2021-05-31T07:12:49.620" v="1666" actId="20577"/>
        <pc:sldMkLst>
          <pc:docMk/>
          <pc:sldMk cId="2450551596" sldId="622"/>
        </pc:sldMkLst>
        <pc:spChg chg="mod">
          <ac:chgData name="Sharma Computer Academy" userId="08476b32c11f4418" providerId="LiveId" clId="{2B346451-998B-43BC-9C97-E2020D2DFF3D}" dt="2021-05-31T07:12:49.620" v="1666" actId="20577"/>
          <ac:spMkLst>
            <pc:docMk/>
            <pc:sldMk cId="2450551596" sldId="622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8:03.384" v="1432" actId="20577"/>
          <ac:spMkLst>
            <pc:docMk/>
            <pc:sldMk cId="2450551596" sldId="62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5-31T07:01:32.131" v="1511" actId="20577"/>
        <pc:sldMkLst>
          <pc:docMk/>
          <pc:sldMk cId="4104900404" sldId="623"/>
        </pc:sldMkLst>
        <pc:spChg chg="mod">
          <ac:chgData name="Sharma Computer Academy" userId="08476b32c11f4418" providerId="LiveId" clId="{2B346451-998B-43BC-9C97-E2020D2DFF3D}" dt="2021-05-31T07:01:32.131" v="1511" actId="20577"/>
          <ac:spMkLst>
            <pc:docMk/>
            <pc:sldMk cId="4104900404" sldId="623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9:54.534" v="1469" actId="113"/>
          <ac:spMkLst>
            <pc:docMk/>
            <pc:sldMk cId="4104900404" sldId="623"/>
            <ac:spMk id="3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00:50.166" v="1498" actId="255"/>
          <ac:spMkLst>
            <pc:docMk/>
            <pc:sldMk cId="4104900404" sldId="623"/>
            <ac:spMk id="5" creationId="{813C9E20-1815-4B15-ACCD-E7A560EF226C}"/>
          </ac:spMkLst>
        </pc:spChg>
      </pc:sldChg>
      <pc:sldChg chg="modSp add mod modAnim">
        <pc:chgData name="Sharma Computer Academy" userId="08476b32c11f4418" providerId="LiveId" clId="{2B346451-998B-43BC-9C97-E2020D2DFF3D}" dt="2021-05-31T07:09:37.651" v="1589" actId="20577"/>
        <pc:sldMkLst>
          <pc:docMk/>
          <pc:sldMk cId="3737986981" sldId="624"/>
        </pc:sldMkLst>
        <pc:spChg chg="mod">
          <ac:chgData name="Sharma Computer Academy" userId="08476b32c11f4418" providerId="LiveId" clId="{2B346451-998B-43BC-9C97-E2020D2DFF3D}" dt="2021-05-31T07:07:19.890" v="1559" actId="20577"/>
          <ac:spMkLst>
            <pc:docMk/>
            <pc:sldMk cId="3737986981" sldId="624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09:37.651" v="1589" actId="20577"/>
          <ac:spMkLst>
            <pc:docMk/>
            <pc:sldMk cId="3737986981" sldId="62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B346451-998B-43BC-9C97-E2020D2DFF3D}" dt="2021-05-31T07:10:51.958" v="1636"/>
        <pc:sldMkLst>
          <pc:docMk/>
          <pc:sldMk cId="2904877616" sldId="625"/>
        </pc:sldMkLst>
        <pc:spChg chg="mod">
          <ac:chgData name="Sharma Computer Academy" userId="08476b32c11f4418" providerId="LiveId" clId="{2B346451-998B-43BC-9C97-E2020D2DFF3D}" dt="2021-05-31T07:09:48.406" v="1610" actId="20577"/>
          <ac:spMkLst>
            <pc:docMk/>
            <pc:sldMk cId="2904877616" sldId="625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10:51.958" v="1636"/>
          <ac:spMkLst>
            <pc:docMk/>
            <pc:sldMk cId="2904877616" sldId="62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B346451-998B-43BC-9C97-E2020D2DFF3D}" dt="2021-05-31T07:22:38.980" v="1889"/>
        <pc:sldMkLst>
          <pc:docMk/>
          <pc:sldMk cId="1688709985" sldId="626"/>
        </pc:sldMkLst>
        <pc:spChg chg="mod">
          <ac:chgData name="Sharma Computer Academy" userId="08476b32c11f4418" providerId="LiveId" clId="{2B346451-998B-43BC-9C97-E2020D2DFF3D}" dt="2021-05-31T07:19:15.703" v="1676" actId="20577"/>
          <ac:spMkLst>
            <pc:docMk/>
            <pc:sldMk cId="1688709985" sldId="626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22:15.432" v="1882" actId="207"/>
          <ac:spMkLst>
            <pc:docMk/>
            <pc:sldMk cId="1688709985" sldId="626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B346451-998B-43BC-9C97-E2020D2DFF3D}" dt="2021-05-31T07:26:09.843" v="1976" actId="207"/>
        <pc:sldMkLst>
          <pc:docMk/>
          <pc:sldMk cId="134957801" sldId="627"/>
        </pc:sldMkLst>
        <pc:spChg chg="mod">
          <ac:chgData name="Sharma Computer Academy" userId="08476b32c11f4418" providerId="LiveId" clId="{2B346451-998B-43BC-9C97-E2020D2DFF3D}" dt="2021-05-31T07:26:09.843" v="1976" actId="207"/>
          <ac:spMkLst>
            <pc:docMk/>
            <pc:sldMk cId="134957801" sldId="627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B346451-998B-43BC-9C97-E2020D2DFF3D}" dt="2021-05-31T07:28:04.782" v="2052" actId="207"/>
        <pc:sldMkLst>
          <pc:docMk/>
          <pc:sldMk cId="1094510738" sldId="628"/>
        </pc:sldMkLst>
        <pc:spChg chg="mod">
          <ac:chgData name="Sharma Computer Academy" userId="08476b32c11f4418" providerId="LiveId" clId="{2B346451-998B-43BC-9C97-E2020D2DFF3D}" dt="2021-05-31T07:28:04.782" v="2052" actId="207"/>
          <ac:spMkLst>
            <pc:docMk/>
            <pc:sldMk cId="1094510738" sldId="628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4281E461-6249-4132-8F45-91EFB7B4922D}"/>
    <pc:docChg chg="delSld">
      <pc:chgData name="Sharma Computer Academy" userId="08476b32c11f4418" providerId="LiveId" clId="{4281E461-6249-4132-8F45-91EFB7B4922D}" dt="2022-10-14T16:58:04.699" v="0" actId="47"/>
      <pc:docMkLst>
        <pc:docMk/>
      </pc:docMkLst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0" sldId="264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2767820340" sldId="598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2767820340" sldId="599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2767820340" sldId="600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2767820340" sldId="601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2767820340" sldId="602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2767820340" sldId="603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2767820340" sldId="604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2767820340" sldId="605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2767820340" sldId="606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2767820340" sldId="607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2767820340" sldId="608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2767820340" sldId="609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2767820340" sldId="610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2767820340" sldId="611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2767820340" sldId="612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2767820340" sldId="613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2767820340" sldId="614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3345134440" sldId="615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189701920" sldId="616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1838478784" sldId="617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1758237519" sldId="618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2669405084" sldId="619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3972304113" sldId="620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1159537462" sldId="621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2450551596" sldId="622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4104900404" sldId="623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3737986981" sldId="624"/>
        </pc:sldMkLst>
      </pc:sldChg>
      <pc:sldChg chg="del">
        <pc:chgData name="Sharma Computer Academy" userId="08476b32c11f4418" providerId="LiveId" clId="{4281E461-6249-4132-8F45-91EFB7B4922D}" dt="2022-10-14T16:58:04.699" v="0" actId="47"/>
        <pc:sldMkLst>
          <pc:docMk/>
          <pc:sldMk cId="2904877616" sldId="625"/>
        </pc:sldMkLst>
      </pc:sldChg>
    </pc:docChg>
  </pc:docChgLst>
  <pc:docChgLst>
    <pc:chgData name="Sharma Computer Academy" userId="08476b32c11f4418" providerId="LiveId" clId="{E15A4C65-30B6-423C-BEF4-58FE8858E9A8}"/>
    <pc:docChg chg="custSel modSld">
      <pc:chgData name="Sharma Computer Academy" userId="08476b32c11f4418" providerId="LiveId" clId="{E15A4C65-30B6-423C-BEF4-58FE8858E9A8}" dt="2022-10-14T04:34:17.563" v="36" actId="1037"/>
      <pc:docMkLst>
        <pc:docMk/>
      </pc:docMkLst>
      <pc:sldChg chg="addSp delSp modSp mod">
        <pc:chgData name="Sharma Computer Academy" userId="08476b32c11f4418" providerId="LiveId" clId="{E15A4C65-30B6-423C-BEF4-58FE8858E9A8}" dt="2022-10-14T04:34:10.733" v="33" actId="1037"/>
        <pc:sldMkLst>
          <pc:docMk/>
          <pc:sldMk cId="2143650389" sldId="474"/>
        </pc:sldMkLst>
        <pc:spChg chg="mod">
          <ac:chgData name="Sharma Computer Academy" userId="08476b32c11f4418" providerId="LiveId" clId="{E15A4C65-30B6-423C-BEF4-58FE8858E9A8}" dt="2022-10-14T04:34:10.733" v="33" actId="1037"/>
          <ac:spMkLst>
            <pc:docMk/>
            <pc:sldMk cId="2143650389" sldId="474"/>
            <ac:spMk id="2" creationId="{00000000-0000-0000-0000-000000000000}"/>
          </ac:spMkLst>
        </pc:spChg>
        <pc:picChg chg="add mod">
          <ac:chgData name="Sharma Computer Academy" userId="08476b32c11f4418" providerId="LiveId" clId="{E15A4C65-30B6-423C-BEF4-58FE8858E9A8}" dt="2022-10-14T04:33:53.972" v="27"/>
          <ac:picMkLst>
            <pc:docMk/>
            <pc:sldMk cId="2143650389" sldId="474"/>
            <ac:picMk id="3" creationId="{52ADA7B4-DFE9-D9E9-C44A-5E6938C576F2}"/>
          </ac:picMkLst>
        </pc:picChg>
        <pc:picChg chg="del">
          <ac:chgData name="Sharma Computer Academy" userId="08476b32c11f4418" providerId="LiveId" clId="{E15A4C65-30B6-423C-BEF4-58FE8858E9A8}" dt="2022-10-14T04:33:52.323" v="26" actId="478"/>
          <ac:picMkLst>
            <pc:docMk/>
            <pc:sldMk cId="2143650389" sldId="474"/>
            <ac:picMk id="6" creationId="{7A419BB4-4F46-4E2F-8690-BEF9880ED89F}"/>
          </ac:picMkLst>
        </pc:picChg>
      </pc:sldChg>
      <pc:sldChg chg="addSp delSp modSp mod">
        <pc:chgData name="Sharma Computer Academy" userId="08476b32c11f4418" providerId="LiveId" clId="{E15A4C65-30B6-423C-BEF4-58FE8858E9A8}" dt="2022-10-14T04:34:17.563" v="36" actId="1037"/>
        <pc:sldMkLst>
          <pc:docMk/>
          <pc:sldMk cId="3170586165" sldId="475"/>
        </pc:sldMkLst>
        <pc:spChg chg="mod">
          <ac:chgData name="Sharma Computer Academy" userId="08476b32c11f4418" providerId="LiveId" clId="{E15A4C65-30B6-423C-BEF4-58FE8858E9A8}" dt="2022-10-14T04:34:17.563" v="36" actId="1037"/>
          <ac:spMkLst>
            <pc:docMk/>
            <pc:sldMk cId="3170586165" sldId="475"/>
            <ac:spMk id="2" creationId="{00000000-0000-0000-0000-000000000000}"/>
          </ac:spMkLst>
        </pc:spChg>
        <pc:picChg chg="add mod">
          <ac:chgData name="Sharma Computer Academy" userId="08476b32c11f4418" providerId="LiveId" clId="{E15A4C65-30B6-423C-BEF4-58FE8858E9A8}" dt="2022-10-14T04:33:56.635" v="29"/>
          <ac:picMkLst>
            <pc:docMk/>
            <pc:sldMk cId="3170586165" sldId="475"/>
            <ac:picMk id="3" creationId="{F7C68A1C-1A62-9670-DA52-AB8D53FC1D81}"/>
          </ac:picMkLst>
        </pc:picChg>
        <pc:picChg chg="del">
          <ac:chgData name="Sharma Computer Academy" userId="08476b32c11f4418" providerId="LiveId" clId="{E15A4C65-30B6-423C-BEF4-58FE8858E9A8}" dt="2022-10-14T04:33:55.233" v="28" actId="478"/>
          <ac:picMkLst>
            <pc:docMk/>
            <pc:sldMk cId="3170586165" sldId="475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E15A4C65-30B6-423C-BEF4-58FE8858E9A8}" dt="2022-10-14T04:33:37.340" v="25" actId="20577"/>
        <pc:sldMkLst>
          <pc:docMk/>
          <pc:sldMk cId="2767820340" sldId="583"/>
        </pc:sldMkLst>
        <pc:spChg chg="mod">
          <ac:chgData name="Sharma Computer Academy" userId="08476b32c11f4418" providerId="LiveId" clId="{E15A4C65-30B6-423C-BEF4-58FE8858E9A8}" dt="2022-10-14T04:33:37.340" v="25" actId="20577"/>
          <ac:spMkLst>
            <pc:docMk/>
            <pc:sldMk cId="2767820340" sldId="58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14-10-2022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10/14/2022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Lecture-11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Selector:</a:t>
            </a:r>
            <a:r>
              <a:rPr lang="en-IN" sz="2400" dirty="0">
                <a:latin typeface="Corbel" pitchFamily="34" charset="0"/>
              </a:rPr>
              <a:t> 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selector</a:t>
            </a:r>
            <a:r>
              <a:rPr lang="en-IN" sz="2400" dirty="0">
                <a:latin typeface="Corbel" pitchFamily="34" charset="0"/>
              </a:rPr>
              <a:t> is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tag </a:t>
            </a:r>
            <a:r>
              <a:rPr lang="en-IN" sz="2400" dirty="0">
                <a:latin typeface="Corbel" pitchFamily="34" charset="0"/>
              </a:rPr>
              <a:t>on which style will be applied. This could be any tag like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&lt;h1&gt; </a:t>
            </a:r>
            <a:r>
              <a:rPr lang="en-IN" sz="2400" dirty="0">
                <a:latin typeface="Corbel" pitchFamily="34" charset="0"/>
              </a:rPr>
              <a:t>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&lt;table&gt; </a:t>
            </a:r>
            <a:r>
              <a:rPr lang="en-IN" sz="2400" dirty="0">
                <a:latin typeface="Corbel" pitchFamily="34" charset="0"/>
              </a:rPr>
              <a:t>etc.</a:t>
            </a:r>
          </a:p>
          <a:p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Property:</a:t>
            </a:r>
            <a:r>
              <a:rPr lang="en-IN" sz="2400" dirty="0">
                <a:solidFill>
                  <a:srgbClr val="00B0F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property</a:t>
            </a:r>
            <a:r>
              <a:rPr lang="en-IN" sz="2400" dirty="0">
                <a:latin typeface="Corbel" pitchFamily="34" charset="0"/>
              </a:rPr>
              <a:t> is a type 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attribute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 tag</a:t>
            </a:r>
            <a:r>
              <a:rPr lang="en-IN" sz="2400" dirty="0">
                <a:latin typeface="Corbel" pitchFamily="34" charset="0"/>
              </a:rPr>
              <a:t>. Put simply, all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attributes </a:t>
            </a:r>
            <a:r>
              <a:rPr lang="en-IN" sz="2400" dirty="0">
                <a:latin typeface="Corbel" pitchFamily="34" charset="0"/>
              </a:rPr>
              <a:t>are converted into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CSS properties</a:t>
            </a:r>
            <a:r>
              <a:rPr lang="en-IN" sz="2400" dirty="0">
                <a:latin typeface="Corbel" pitchFamily="34" charset="0"/>
              </a:rPr>
              <a:t>. They could be </a:t>
            </a:r>
            <a:r>
              <a:rPr lang="en-IN" sz="2400" b="1" dirty="0" err="1">
                <a:solidFill>
                  <a:schemeClr val="accent1"/>
                </a:solidFill>
                <a:latin typeface="Corbel" pitchFamily="34" charset="0"/>
              </a:rPr>
              <a:t>color</a:t>
            </a:r>
            <a:r>
              <a:rPr lang="en-IN" sz="2400" dirty="0">
                <a:latin typeface="Corbel" pitchFamily="34" charset="0"/>
              </a:rPr>
              <a:t> or 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border</a:t>
            </a:r>
            <a:r>
              <a:rPr lang="en-IN" sz="2400" dirty="0">
                <a:latin typeface="Corbel" pitchFamily="34" charset="0"/>
              </a:rPr>
              <a:t> etc.</a:t>
            </a:r>
          </a:p>
          <a:p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Value: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Values are assigned to properties. </a:t>
            </a:r>
          </a:p>
          <a:p>
            <a:pPr lvl="1"/>
            <a:r>
              <a:rPr lang="en-IN" sz="1900" b="1" u="sng" dirty="0">
                <a:latin typeface="Corbel" pitchFamily="34" charset="0"/>
              </a:rPr>
              <a:t>For example</a:t>
            </a:r>
            <a:r>
              <a:rPr lang="en-IN" sz="1900" dirty="0">
                <a:latin typeface="Corbel" pitchFamily="34" charset="0"/>
              </a:rPr>
              <a:t>: </a:t>
            </a:r>
            <a:r>
              <a:rPr lang="en-IN" sz="1900" b="1" i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1900" dirty="0">
                <a:latin typeface="Corbel" pitchFamily="34" charset="0"/>
              </a:rPr>
              <a:t>property can have value either </a:t>
            </a:r>
            <a:r>
              <a:rPr lang="en-IN" sz="19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red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1900" dirty="0">
                <a:latin typeface="Corbel" pitchFamily="34" charset="0"/>
              </a:rPr>
              <a:t>or 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#F1F1F1</a:t>
            </a:r>
            <a:r>
              <a:rPr lang="en-IN" sz="1900" dirty="0">
                <a:latin typeface="Corbel" pitchFamily="34" charset="0"/>
              </a:rPr>
              <a:t> etc.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7158" y="1571612"/>
            <a:ext cx="728667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&lt;head&gt;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   &lt;style type=“text/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css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p</a:t>
            </a:r>
          </a:p>
          <a:p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	{</a:t>
            </a:r>
          </a:p>
          <a:p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	    </a:t>
            </a:r>
            <a:r>
              <a:rPr lang="en-IN" sz="1900" b="1" dirty="0" err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color:</a:t>
            </a:r>
            <a:r>
              <a:rPr lang="en-IN" sz="1900" b="1" dirty="0" err="1">
                <a:solidFill>
                  <a:srgbClr val="0070C0"/>
                </a:solidFill>
                <a:latin typeface="Corbel" pitchFamily="34" charset="0"/>
              </a:rPr>
              <a:t>red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;</a:t>
            </a:r>
          </a:p>
          <a:p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	    </a:t>
            </a:r>
            <a:r>
              <a:rPr lang="en-IN" sz="19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text-</a:t>
            </a:r>
            <a:r>
              <a:rPr lang="en-IN" sz="1900" b="1" dirty="0" err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align:</a:t>
            </a:r>
            <a:r>
              <a:rPr lang="en-IN" sz="1900" b="1" dirty="0" err="1">
                <a:solidFill>
                  <a:srgbClr val="0070C0"/>
                </a:solidFill>
                <a:latin typeface="Corbel" pitchFamily="34" charset="0"/>
              </a:rPr>
              <a:t>center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;</a:t>
            </a:r>
          </a:p>
          <a:p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	} 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    &lt;/style&gt;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&lt;/head&gt;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&lt;body&gt;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&lt;p&gt;Hello World!&lt;/p&gt;</a:t>
            </a:r>
          </a:p>
          <a:p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	&lt;p&gt;This paragraph is styled with CSS.&lt;/p&gt;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&lt;/body&gt;</a:t>
            </a:r>
          </a:p>
          <a:p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11" name="Picture 10" descr="cssoutput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1571612"/>
            <a:ext cx="8572560" cy="450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Types Of CSS Files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There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3 choices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available to use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in our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file: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endParaRPr lang="en-US" sz="19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300" b="1" dirty="0">
                <a:solidFill>
                  <a:srgbClr val="7030A0"/>
                </a:solidFill>
                <a:latin typeface="Corbel" pitchFamily="34" charset="0"/>
              </a:rPr>
              <a:t>Internal CSS</a:t>
            </a:r>
          </a:p>
          <a:p>
            <a:pPr marL="788670" lvl="1" indent="-514350">
              <a:buAutoNum type="arabicPeriod"/>
            </a:pPr>
            <a:endParaRPr lang="en-US" sz="23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300" b="1" dirty="0">
                <a:solidFill>
                  <a:srgbClr val="00B050"/>
                </a:solidFill>
                <a:latin typeface="Corbel" pitchFamily="34" charset="0"/>
              </a:rPr>
              <a:t>External CSS</a:t>
            </a:r>
          </a:p>
          <a:p>
            <a:pPr marL="788670" lvl="1" indent="-514350">
              <a:buAutoNum type="arabicPeriod"/>
            </a:pPr>
            <a:endParaRPr lang="en-US" sz="23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300" b="1" dirty="0">
                <a:solidFill>
                  <a:srgbClr val="C00000"/>
                </a:solidFill>
                <a:latin typeface="Corbel" pitchFamily="34" charset="0"/>
              </a:rPr>
              <a:t>Inline CSS</a:t>
            </a:r>
            <a:endParaRPr lang="en-IN" sz="23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Internal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In this ,we place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code within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&lt;head&gt;&lt;/head&gt;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tags of each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file which we want to style with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format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for this is: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&lt;title&gt;….&lt;/title&gt;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	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&lt;style type=”text/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”&gt;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		CSS Content Goes Here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	&lt;/style&gt;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Internal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Internal CSS </a:t>
            </a:r>
            <a:r>
              <a:rPr lang="en-IN" sz="2400" dirty="0">
                <a:latin typeface="Corbel" pitchFamily="34" charset="0"/>
              </a:rPr>
              <a:t>, each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file contains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 code needed to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page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Meaning that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any changes </a:t>
            </a:r>
            <a:r>
              <a:rPr lang="en-IN" sz="2400" dirty="0">
                <a:latin typeface="Corbel" pitchFamily="34" charset="0"/>
              </a:rPr>
              <a:t>we want to make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one page</a:t>
            </a:r>
            <a:r>
              <a:rPr lang="en-IN" sz="2400" dirty="0">
                <a:latin typeface="Corbel" pitchFamily="34" charset="0"/>
              </a:rPr>
              <a:t>, will have to be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made to all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Internal CSS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good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only if we need to style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just one page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or if we want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pages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 have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varying styles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External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In this ,we place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code within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separate file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save it with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.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css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extension.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hen 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&lt;head&gt;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section of each 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file which we want to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with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we use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&lt;link&gt;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tag to link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file.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format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for this is: 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&lt;title&gt;…&lt;/title&gt;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&lt;link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rel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=”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stylesheet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” type=”text/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”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href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=“Path To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file” /&gt;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External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By using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external style sheet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all of our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files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link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to one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file in order to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pages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This means, that if we need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alter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design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of all our pages, we only need to edit one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.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css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file to make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global changes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 our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entire website.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Here are a few reasons why this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better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AutoNum type="arabicPeriod"/>
            </a:pP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Easier Maintenance</a:t>
            </a: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R</a:t>
            </a:r>
            <a:r>
              <a:rPr lang="en-IN" sz="1900" b="1" dirty="0">
                <a:solidFill>
                  <a:schemeClr val="accent1"/>
                </a:solidFill>
                <a:latin typeface="Corbel" pitchFamily="34" charset="0"/>
              </a:rPr>
              <a:t>educed File Size</a:t>
            </a: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I</a:t>
            </a:r>
            <a:r>
              <a:rPr lang="en-IN" sz="1900" b="1" dirty="0" err="1">
                <a:solidFill>
                  <a:srgbClr val="7030A0"/>
                </a:solidFill>
                <a:latin typeface="Corbel" pitchFamily="34" charset="0"/>
              </a:rPr>
              <a:t>mproved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 Flexibility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Inline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Inline styles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are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styles that are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applied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one element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using the 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“style”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attribute.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inline style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can be used if a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unique style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is to be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applied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one single occurrence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an element.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It’s format is: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&lt;</a:t>
            </a:r>
            <a:r>
              <a:rPr lang="en-US" sz="2400" b="1" i="1" dirty="0">
                <a:solidFill>
                  <a:srgbClr val="7030A0"/>
                </a:solidFill>
                <a:latin typeface="Corbel" pitchFamily="34" charset="0"/>
              </a:rPr>
              <a:t> tag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style=“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property” &gt; some text&lt;/tag&gt;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Cascading Order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latin typeface="Corbel" pitchFamily="34" charset="0"/>
              </a:rPr>
              <a:t>How browser decides what style will be used when there is more than one style specified for an HTML element?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Generally speaking we can say that all the styles will "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cascade"</a:t>
            </a:r>
            <a:r>
              <a:rPr lang="en-IN" sz="2400" dirty="0">
                <a:latin typeface="Corbel" pitchFamily="34" charset="0"/>
              </a:rPr>
              <a:t> into a new "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virtual</a:t>
            </a:r>
            <a:r>
              <a:rPr lang="en-IN" sz="2400" dirty="0">
                <a:latin typeface="Corbel" pitchFamily="34" charset="0"/>
              </a:rPr>
              <a:t>" style sheet by the following rules, where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number four </a:t>
            </a:r>
            <a:r>
              <a:rPr lang="en-IN" sz="2400" dirty="0">
                <a:latin typeface="Corbel" pitchFamily="34" charset="0"/>
              </a:rPr>
              <a:t>has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highest priority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marL="788670" lvl="1" indent="-514350">
              <a:buAutoNum type="arabicPeriod"/>
            </a:pPr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Browser default</a:t>
            </a: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E</a:t>
            </a:r>
            <a:r>
              <a:rPr lang="en-IN" sz="1900" b="1" dirty="0" err="1">
                <a:solidFill>
                  <a:srgbClr val="00B050"/>
                </a:solidFill>
                <a:latin typeface="Corbel" pitchFamily="34" charset="0"/>
              </a:rPr>
              <a:t>xternal</a:t>
            </a:r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 style sheet</a:t>
            </a: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nternal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style sheet (in the head section)</a:t>
            </a:r>
          </a:p>
          <a:p>
            <a:pPr marL="788670" lvl="1" indent="-514350">
              <a:buAutoNum type="arabicPeriod"/>
            </a:pP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IN" sz="1900" b="1" dirty="0" err="1">
                <a:solidFill>
                  <a:srgbClr val="0070C0"/>
                </a:solidFill>
                <a:latin typeface="Corbel" pitchFamily="34" charset="0"/>
              </a:rPr>
              <a:t>nline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 style (inside an HTML element)</a:t>
            </a: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Introduction To CSS</a:t>
            </a:r>
          </a:p>
          <a:p>
            <a:pPr>
              <a:buSzPct val="100000"/>
            </a:pPr>
            <a:endParaRPr lang="en-US" sz="28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Advantages Of CSS</a:t>
            </a:r>
          </a:p>
          <a:p>
            <a:pPr>
              <a:buSzPct val="100000"/>
              <a:buNone/>
            </a:pPr>
            <a:endParaRPr lang="en-US" sz="28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Versions Of CSS</a:t>
            </a:r>
          </a:p>
          <a:p>
            <a:pPr>
              <a:buSzPct val="100000"/>
            </a:pPr>
            <a:endParaRPr lang="en-US" sz="28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2060"/>
                </a:solidFill>
                <a:latin typeface="Corbel" pitchFamily="34" charset="0"/>
              </a:rPr>
              <a:t>Types Of CSS</a:t>
            </a:r>
          </a:p>
          <a:p>
            <a:pPr>
              <a:buSzPct val="100000"/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CSS Selectors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Comments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Comments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are used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explain our code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and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may help us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when we edit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source code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at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later date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 comment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begins with "</a:t>
            </a:r>
            <a:r>
              <a:rPr lang="en-IN" sz="2400" dirty="0">
                <a:solidFill>
                  <a:srgbClr val="C00000"/>
                </a:solidFill>
                <a:latin typeface="Corbel" pitchFamily="34" charset="0"/>
              </a:rPr>
              <a:t>/*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", and ends with "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*/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“.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&lt;style&gt;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/*</a:t>
            </a:r>
            <a:r>
              <a:rPr lang="en-IN" sz="2200" b="1" dirty="0" err="1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color:red</a:t>
            </a: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; */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text-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align:</a:t>
            </a:r>
            <a:r>
              <a:rPr lang="en-IN" sz="2200" b="1" dirty="0" err="1">
                <a:solidFill>
                  <a:srgbClr val="00B050"/>
                </a:solidFill>
                <a:latin typeface="Corbel" pitchFamily="34" charset="0"/>
              </a:rPr>
              <a:t>center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 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&lt;/style&gt;</a:t>
            </a: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 Time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What is a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RuleSet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 in CSS ?</a:t>
            </a:r>
          </a:p>
          <a:p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A. 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The instruction on how to style a CSS property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B. </a:t>
            </a:r>
            <a:r>
              <a:rPr lang="en-IN" sz="1900" b="1" dirty="0">
                <a:solidFill>
                  <a:schemeClr val="accent1"/>
                </a:solidFill>
                <a:latin typeface="Corbel" pitchFamily="34" charset="0"/>
              </a:rPr>
              <a:t>A combination of WHAT to style and HOW to style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C.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The link tag that includes an external CSS 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Answer: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</a:t>
            </a:r>
            <a:endParaRPr lang="en-IN" sz="22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0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 Time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Which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type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 of CSS 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least recommended 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?</a:t>
            </a:r>
          </a:p>
          <a:p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A. 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Inline CSS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B. </a:t>
            </a:r>
            <a:r>
              <a:rPr lang="en-IN" sz="1900" b="1" dirty="0">
                <a:solidFill>
                  <a:schemeClr val="accent1"/>
                </a:solidFill>
                <a:latin typeface="Corbel" pitchFamily="34" charset="0"/>
              </a:rPr>
              <a:t>Internal CSS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C.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External CSS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Answer: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</a:t>
            </a:r>
            <a:endParaRPr lang="en-IN" sz="22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Quiz Time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Which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type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 of CSS has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highest priority 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?</a:t>
            </a:r>
          </a:p>
          <a:p>
            <a:pPr lvl="1"/>
            <a:endParaRPr lang="en-IN" sz="19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A. 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Inline CSS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B. </a:t>
            </a:r>
            <a:r>
              <a:rPr lang="en-IN" sz="1900" b="1" dirty="0">
                <a:solidFill>
                  <a:schemeClr val="accent1"/>
                </a:solidFill>
                <a:latin typeface="Corbel" pitchFamily="34" charset="0"/>
              </a:rPr>
              <a:t>Internal CSS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C.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External CSS</a:t>
            </a:r>
          </a:p>
          <a:p>
            <a:pPr lvl="1"/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tx1"/>
                </a:solidFill>
                <a:latin typeface="Corbel" pitchFamily="34" charset="0"/>
              </a:rPr>
              <a:t>D. 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 Default</a:t>
            </a:r>
          </a:p>
          <a:p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Answer: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</a:t>
            </a:r>
            <a:endParaRPr lang="en-IN" sz="22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1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CSS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Cascading Style Sheets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popularly called 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is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simple design language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intended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simplify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process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of making web pages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presentable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handles the </a:t>
            </a:r>
            <a:r>
              <a:rPr lang="en-IN" sz="2400" b="1" u="sng" dirty="0">
                <a:solidFill>
                  <a:schemeClr val="accent1"/>
                </a:solidFill>
                <a:latin typeface="Corbel" pitchFamily="34" charset="0"/>
              </a:rPr>
              <a:t>look and feel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part of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web page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Using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we can  control:</a:t>
            </a:r>
          </a:p>
          <a:p>
            <a:pPr lvl="1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the 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 of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text</a:t>
            </a:r>
          </a:p>
          <a:p>
            <a:pPr lvl="1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the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style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 of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fonts</a:t>
            </a:r>
          </a:p>
          <a:p>
            <a:pPr lvl="1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how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tables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are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sized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 and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laid out</a:t>
            </a:r>
          </a:p>
          <a:p>
            <a:pPr lvl="1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what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background images 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or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colors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itchFamily="34" charset="0"/>
              </a:rPr>
              <a:t> are used</a:t>
            </a:r>
          </a:p>
          <a:p>
            <a:pPr lvl="1"/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as well as a variety of other effects.</a:t>
            </a:r>
          </a:p>
          <a:p>
            <a:pPr marL="0" indent="0">
              <a:buNone/>
            </a:pPr>
            <a:endParaRPr lang="en-IN" sz="36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Advantages Of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CSS saves time 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Pages load faster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Easy maintenance 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Superior styles to HTML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Making The Site Responsive</a:t>
            </a:r>
            <a:endParaRPr lang="en-IN" sz="36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28600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Responsive Web Design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89F18-846D-4FD4-92C6-708BCBD29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921" y="1412776"/>
            <a:ext cx="8845328" cy="4968552"/>
          </a:xfrm>
          <a:prstGeom prst="rect">
            <a:avLst/>
          </a:prstGeom>
        </p:spPr>
      </p:pic>
      <p:pic>
        <p:nvPicPr>
          <p:cNvPr id="3" name="Picture 2" descr="html-1024x576.jpg">
            <a:extLst>
              <a:ext uri="{FF2B5EF4-FFF2-40B4-BE49-F238E27FC236}">
                <a16:creationId xmlns:a16="http://schemas.microsoft.com/office/drawing/2014/main" id="{52ADA7B4-DFE9-D9E9-C44A-5E6938C576F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5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Responsive Web Design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89F18-846D-4FD4-92C6-708BCBD29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5" y="1412776"/>
            <a:ext cx="8880744" cy="4968552"/>
          </a:xfrm>
          <a:prstGeom prst="rect">
            <a:avLst/>
          </a:prstGeom>
        </p:spPr>
      </p:pic>
      <p:pic>
        <p:nvPicPr>
          <p:cNvPr id="3" name="Picture 2" descr="html-1024x576.jpg">
            <a:extLst>
              <a:ext uri="{FF2B5EF4-FFF2-40B4-BE49-F238E27FC236}">
                <a16:creationId xmlns:a16="http://schemas.microsoft.com/office/drawing/2014/main" id="{F7C68A1C-1A62-9670-DA52-AB8D53FC1D8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8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Who Maintains CSS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created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maintained</a:t>
            </a:r>
            <a:r>
              <a:rPr lang="en-IN" sz="2400" dirty="0">
                <a:latin typeface="Corbel" pitchFamily="34" charset="0"/>
              </a:rPr>
              <a:t> by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group of people </a:t>
            </a:r>
            <a:r>
              <a:rPr lang="en-IN" sz="2400" dirty="0">
                <a:latin typeface="Corbel" pitchFamily="34" charset="0"/>
              </a:rPr>
              <a:t>within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W3C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called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CSS Working Group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CSS Working Group </a:t>
            </a:r>
            <a:r>
              <a:rPr lang="en-IN" sz="2400" dirty="0">
                <a:latin typeface="Corbel" pitchFamily="34" charset="0"/>
              </a:rPr>
              <a:t>creates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documents</a:t>
            </a:r>
            <a:r>
              <a:rPr lang="en-IN" sz="2400" dirty="0">
                <a:latin typeface="Corbel" pitchFamily="34" charset="0"/>
              </a:rPr>
              <a:t> called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specifications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. </a:t>
            </a:r>
          </a:p>
          <a:p>
            <a:endParaRPr lang="en-IN" sz="2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These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specifications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are called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recommendations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because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W3C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has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no control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over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actual implementation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the language.  It depends on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IN" sz="2400" i="1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Versions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CSS1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(1996)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Enabled users to set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font size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align text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set margins</a:t>
            </a:r>
            <a:r>
              <a:rPr lang="en-IN" sz="2400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apply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background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foreground </a:t>
            </a:r>
            <a:r>
              <a:rPr lang="en-IN" sz="2400" dirty="0" err="1">
                <a:solidFill>
                  <a:schemeClr val="tx1"/>
                </a:solidFill>
                <a:latin typeface="Corbel" pitchFamily="34" charset="0"/>
              </a:rPr>
              <a:t>colors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CSS2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(1998) </a:t>
            </a:r>
            <a:r>
              <a:rPr lang="en-IN" sz="2400" dirty="0">
                <a:latin typeface="Corbel" pitchFamily="34" charset="0"/>
              </a:rPr>
              <a:t>Included features such as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design styles </a:t>
            </a:r>
            <a:r>
              <a:rPr lang="en-IN" sz="2400" dirty="0">
                <a:latin typeface="Corbel" pitchFamily="34" charset="0"/>
              </a:rPr>
              <a:t>for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different devices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CSS3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(2005)</a:t>
            </a:r>
            <a:r>
              <a:rPr lang="en-US" sz="2400" dirty="0">
                <a:latin typeface="Corbel" pitchFamily="34" charset="0"/>
              </a:rPr>
              <a:t> Includes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 effects </a:t>
            </a:r>
            <a:r>
              <a:rPr lang="en-US" sz="2400" dirty="0">
                <a:latin typeface="Corbel" pitchFamily="34" charset="0"/>
              </a:rPr>
              <a:t>such as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drop shadows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web fonts 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semitransparent colors </a:t>
            </a:r>
            <a:r>
              <a:rPr lang="en-US" sz="2400" dirty="0">
                <a:latin typeface="Corbel" pitchFamily="34" charset="0"/>
              </a:rPr>
              <a:t>as well as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animations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syntax</a:t>
            </a:r>
            <a:r>
              <a:rPr lang="en-IN" sz="2400" dirty="0">
                <a:latin typeface="Corbel" pitchFamily="34" charset="0"/>
              </a:rPr>
              <a:t> for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different</a:t>
            </a:r>
            <a:r>
              <a:rPr lang="en-IN" sz="2400" dirty="0">
                <a:latin typeface="Corbel" pitchFamily="34" charset="0"/>
              </a:rPr>
              <a:t> than that 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dirty="0" err="1">
                <a:latin typeface="Corbel" pitchFamily="34" charset="0"/>
              </a:rPr>
              <a:t>markup</a:t>
            </a:r>
            <a:r>
              <a:rPr lang="en-IN" sz="2400" dirty="0">
                <a:latin typeface="Corbel" pitchFamily="34" charset="0"/>
              </a:rPr>
              <a:t> but 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case insensitive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 </a:t>
            </a:r>
          </a:p>
          <a:p>
            <a:r>
              <a:rPr lang="en-IN" sz="2400" dirty="0">
                <a:latin typeface="Corbel" pitchFamily="34" charset="0"/>
              </a:rPr>
              <a:t>It consists of only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3 parts,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they are :</a:t>
            </a: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	</a:t>
            </a: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	</a:t>
            </a:r>
            <a:endParaRPr lang="en-IN" sz="4000" i="1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6" descr="css-synta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286124"/>
            <a:ext cx="8358246" cy="28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7719</TotalTime>
  <Words>1081</Words>
  <Application>Microsoft Office PowerPoint</Application>
  <PresentationFormat>On-screen Show (4:3)</PresentationFormat>
  <Paragraphs>204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What Is CSS ?</vt:lpstr>
      <vt:lpstr>Advantages Of CSS</vt:lpstr>
      <vt:lpstr>What Is Responsive Web Design ?</vt:lpstr>
      <vt:lpstr>What Is Responsive Web Design ?</vt:lpstr>
      <vt:lpstr>Who Maintains CSS ?</vt:lpstr>
      <vt:lpstr>CSS Versions</vt:lpstr>
      <vt:lpstr>CSS Syntax</vt:lpstr>
      <vt:lpstr>CSS Syntax</vt:lpstr>
      <vt:lpstr>Example</vt:lpstr>
      <vt:lpstr>Output</vt:lpstr>
      <vt:lpstr>Types Of CSS Files</vt:lpstr>
      <vt:lpstr>Internal CSS</vt:lpstr>
      <vt:lpstr>Internal CSS</vt:lpstr>
      <vt:lpstr>External CSS</vt:lpstr>
      <vt:lpstr>External CSS</vt:lpstr>
      <vt:lpstr>Inline CSS</vt:lpstr>
      <vt:lpstr>Cascading Order</vt:lpstr>
      <vt:lpstr>Comments In CSS</vt:lpstr>
      <vt:lpstr>Quiz Time</vt:lpstr>
      <vt:lpstr>Quiz Time</vt:lpstr>
      <vt:lpstr>Quiz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617</cp:revision>
  <dcterms:created xsi:type="dcterms:W3CDTF">2016-02-04T12:02:26Z</dcterms:created>
  <dcterms:modified xsi:type="dcterms:W3CDTF">2022-10-14T16:58:07Z</dcterms:modified>
</cp:coreProperties>
</file>