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7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24" r:id="rId13"/>
    <p:sldId id="625" r:id="rId14"/>
    <p:sldId id="608" r:id="rId15"/>
    <p:sldId id="60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0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B1041B2-207A-4D0F-B92A-DA89AD83857F}"/>
    <pc:docChg chg="modSld">
      <pc:chgData name="Sharma Computer Academy" userId="08476b32c11f4418" providerId="LiveId" clId="{1B1041B2-207A-4D0F-B92A-DA89AD83857F}" dt="2021-12-27T16:34:17.865" v="98" actId="20577"/>
      <pc:docMkLst>
        <pc:docMk/>
      </pc:docMkLst>
      <pc:sldChg chg="modSp">
        <pc:chgData name="Sharma Computer Academy" userId="08476b32c11f4418" providerId="LiveId" clId="{1B1041B2-207A-4D0F-B92A-DA89AD83857F}" dt="2021-12-26T07:31:15.928" v="94" actId="20577"/>
        <pc:sldMkLst>
          <pc:docMk/>
          <pc:sldMk cId="2767820340" sldId="605"/>
        </pc:sldMkLst>
        <pc:spChg chg="mod">
          <ac:chgData name="Sharma Computer Academy" userId="08476b32c11f4418" providerId="LiveId" clId="{1B1041B2-207A-4D0F-B92A-DA89AD83857F}" dt="2021-12-26T07:31:15.928" v="94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03.970" v="84" actId="207"/>
        <pc:sldMkLst>
          <pc:docMk/>
          <pc:sldMk cId="2767820340" sldId="611"/>
        </pc:sldMkLst>
        <pc:spChg chg="mod">
          <ac:chgData name="Sharma Computer Academy" userId="08476b32c11f4418" providerId="LiveId" clId="{1B1041B2-207A-4D0F-B92A-DA89AD83857F}" dt="2021-12-25T06:52:03.970" v="84" actId="207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5T06:52:10.802" v="86" actId="207"/>
        <pc:sldMkLst>
          <pc:docMk/>
          <pc:sldMk cId="2767820340" sldId="612"/>
        </pc:sldMkLst>
        <pc:spChg chg="mod">
          <ac:chgData name="Sharma Computer Academy" userId="08476b32c11f4418" providerId="LiveId" clId="{1B1041B2-207A-4D0F-B92A-DA89AD83857F}" dt="2021-12-25T06:52:10.802" v="86" actId="207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1B1041B2-207A-4D0F-B92A-DA89AD83857F}" dt="2021-12-27T16:34:17.865" v="98" actId="20577"/>
        <pc:sldMkLst>
          <pc:docMk/>
          <pc:sldMk cId="2450551596" sldId="622"/>
        </pc:sldMkLst>
        <pc:spChg chg="mod">
          <ac:chgData name="Sharma Computer Academy" userId="08476b32c11f4418" providerId="LiveId" clId="{1B1041B2-207A-4D0F-B92A-DA89AD83857F}" dt="2021-12-27T16:34:17.865" v="98" actId="20577"/>
          <ac:spMkLst>
            <pc:docMk/>
            <pc:sldMk cId="2450551596" sldId="6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B346451-998B-43BC-9C97-E2020D2DFF3D}"/>
    <pc:docChg chg="undo custSel addSld modSld">
      <pc:chgData name="Sharma Computer Academy" userId="08476b32c11f4418" providerId="LiveId" clId="{2B346451-998B-43BC-9C97-E2020D2DFF3D}" dt="2021-06-01T08:05:48.658" v="2164" actId="20577"/>
      <pc:docMkLst>
        <pc:docMk/>
      </pc:docMkLst>
      <pc:sldChg chg="modSp mod modAnim">
        <pc:chgData name="Sharma Computer Academy" userId="08476b32c11f4418" providerId="LiveId" clId="{2B346451-998B-43BC-9C97-E2020D2DFF3D}" dt="2021-05-31T12:31:52.321" v="2125" actId="20577"/>
        <pc:sldMkLst>
          <pc:docMk/>
          <pc:sldMk cId="2767820340" sldId="605"/>
        </pc:sldMkLst>
        <pc:spChg chg="mod">
          <ac:chgData name="Sharma Computer Academy" userId="08476b32c11f4418" providerId="LiveId" clId="{2B346451-998B-43BC-9C97-E2020D2DFF3D}" dt="2021-05-31T12:31:52.321" v="2125" actId="20577"/>
          <ac:spMkLst>
            <pc:docMk/>
            <pc:sldMk cId="2767820340" sldId="6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7:01.606" v="1542" actId="20577"/>
        <pc:sldMkLst>
          <pc:docMk/>
          <pc:sldMk cId="2767820340" sldId="607"/>
        </pc:sldMkLst>
        <pc:spChg chg="mod">
          <ac:chgData name="Sharma Computer Academy" userId="08476b32c11f4418" providerId="LiveId" clId="{2B346451-998B-43BC-9C97-E2020D2DFF3D}" dt="2021-05-31T07:07:01.606" v="1542" actId="20577"/>
          <ac:spMkLst>
            <pc:docMk/>
            <pc:sldMk cId="2767820340" sldId="607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2B346451-998B-43BC-9C97-E2020D2DFF3D}" dt="2021-05-31T07:11:12.145" v="1638" actId="6549"/>
        <pc:sldMkLst>
          <pc:docMk/>
          <pc:sldMk cId="2767820340" sldId="608"/>
        </pc:sldMkLst>
        <pc:spChg chg="mod">
          <ac:chgData name="Sharma Computer Academy" userId="08476b32c11f4418" providerId="LiveId" clId="{2B346451-998B-43BC-9C97-E2020D2DFF3D}" dt="2021-05-31T07:11:12.145" v="1638" actId="6549"/>
          <ac:spMkLst>
            <pc:docMk/>
            <pc:sldMk cId="2767820340" sldId="6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34.118" v="1642" actId="113"/>
        <pc:sldMkLst>
          <pc:docMk/>
          <pc:sldMk cId="2767820340" sldId="610"/>
        </pc:sldMkLst>
        <pc:spChg chg="mod">
          <ac:chgData name="Sharma Computer Academy" userId="08476b32c11f4418" providerId="LiveId" clId="{2B346451-998B-43BC-9C97-E2020D2DFF3D}" dt="2021-05-31T07:11:34.118" v="1642" actId="113"/>
          <ac:spMkLst>
            <pc:docMk/>
            <pc:sldMk cId="2767820340" sldId="6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1:47.821" v="1646" actId="113"/>
        <pc:sldMkLst>
          <pc:docMk/>
          <pc:sldMk cId="2767820340" sldId="611"/>
        </pc:sldMkLst>
        <pc:spChg chg="mod">
          <ac:chgData name="Sharma Computer Academy" userId="08476b32c11f4418" providerId="LiveId" clId="{2B346451-998B-43BC-9C97-E2020D2DFF3D}" dt="2021-05-31T07:11:47.821" v="1646" actId="113"/>
          <ac:spMkLst>
            <pc:docMk/>
            <pc:sldMk cId="276782034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01.853" v="1650" actId="113"/>
        <pc:sldMkLst>
          <pc:docMk/>
          <pc:sldMk cId="2767820340" sldId="612"/>
        </pc:sldMkLst>
        <pc:spChg chg="mod">
          <ac:chgData name="Sharma Computer Academy" userId="08476b32c11f4418" providerId="LiveId" clId="{2B346451-998B-43BC-9C97-E2020D2DFF3D}" dt="2021-05-31T07:12:01.853" v="1650" actId="113"/>
          <ac:spMkLst>
            <pc:docMk/>
            <pc:sldMk cId="276782034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18.832" v="1654" actId="113"/>
        <pc:sldMkLst>
          <pc:docMk/>
          <pc:sldMk cId="2767820340" sldId="613"/>
        </pc:sldMkLst>
        <pc:spChg chg="mod">
          <ac:chgData name="Sharma Computer Academy" userId="08476b32c11f4418" providerId="LiveId" clId="{2B346451-998B-43BC-9C97-E2020D2DFF3D}" dt="2021-05-31T07:12:18.832" v="1654" actId="113"/>
          <ac:spMkLst>
            <pc:docMk/>
            <pc:sldMk cId="2767820340" sldId="6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B346451-998B-43BC-9C97-E2020D2DFF3D}" dt="2021-05-31T07:12:36.285" v="1660" actId="114"/>
        <pc:sldMkLst>
          <pc:docMk/>
          <pc:sldMk cId="2767820340" sldId="614"/>
        </pc:sldMkLst>
        <pc:spChg chg="mod">
          <ac:chgData name="Sharma Computer Academy" userId="08476b32c11f4418" providerId="LiveId" clId="{2B346451-998B-43BC-9C97-E2020D2DFF3D}" dt="2021-05-31T07:12:36.285" v="1660" actId="114"/>
          <ac:spMkLst>
            <pc:docMk/>
            <pc:sldMk cId="2767820340" sldId="61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46.950" v="1424" actId="20577"/>
        <pc:sldMkLst>
          <pc:docMk/>
          <pc:sldMk cId="3345134440" sldId="615"/>
        </pc:sldMkLst>
        <pc:spChg chg="mod">
          <ac:chgData name="Sharma Computer Academy" userId="08476b32c11f4418" providerId="LiveId" clId="{2B346451-998B-43BC-9C97-E2020D2DFF3D}" dt="2021-05-31T06:26:39.144" v="15" actId="20577"/>
          <ac:spMkLst>
            <pc:docMk/>
            <pc:sldMk cId="3345134440" sldId="61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46.950" v="1424" actId="20577"/>
          <ac:spMkLst>
            <pc:docMk/>
            <pc:sldMk cId="3345134440" sldId="615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2B346451-998B-43BC-9C97-E2020D2DFF3D}" dt="2021-06-01T07:51:22.600" v="2153" actId="20577"/>
        <pc:sldMkLst>
          <pc:docMk/>
          <pc:sldMk cId="189701920" sldId="616"/>
        </pc:sldMkLst>
        <pc:spChg chg="mod">
          <ac:chgData name="Sharma Computer Academy" userId="08476b32c11f4418" providerId="LiveId" clId="{2B346451-998B-43BC-9C97-E2020D2DFF3D}" dt="2021-05-31T06:31:34.885" v="443" actId="20577"/>
          <ac:spMkLst>
            <pc:docMk/>
            <pc:sldMk cId="189701920" sldId="61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34:04.722" v="596" actId="20577"/>
          <ac:spMkLst>
            <pc:docMk/>
            <pc:sldMk cId="189701920" sldId="616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6-01T07:51:22.600" v="2153" actId="20577"/>
          <ac:spMkLst>
            <pc:docMk/>
            <pc:sldMk cId="189701920" sldId="616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6:33:08.216" v="536" actId="207"/>
        <pc:sldMkLst>
          <pc:docMk/>
          <pc:sldMk cId="1838478784" sldId="617"/>
        </pc:sldMkLst>
        <pc:spChg chg="mod">
          <ac:chgData name="Sharma Computer Academy" userId="08476b32c11f4418" providerId="LiveId" clId="{2B346451-998B-43BC-9C97-E2020D2DFF3D}" dt="2021-05-31T06:33:08.216" v="536" actId="207"/>
          <ac:spMkLst>
            <pc:docMk/>
            <pc:sldMk cId="1838478784" sldId="6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B346451-998B-43BC-9C97-E2020D2DFF3D}" dt="2021-05-31T06:57:39.706" v="1413" actId="113"/>
        <pc:sldMkLst>
          <pc:docMk/>
          <pc:sldMk cId="1758237519" sldId="618"/>
        </pc:sldMkLst>
        <pc:spChg chg="mod">
          <ac:chgData name="Sharma Computer Academy" userId="08476b32c11f4418" providerId="LiveId" clId="{2B346451-998B-43BC-9C97-E2020D2DFF3D}" dt="2021-05-31T06:39:13.846" v="807" actId="20577"/>
          <ac:spMkLst>
            <pc:docMk/>
            <pc:sldMk cId="1758237519" sldId="618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7:39.706" v="1413" actId="113"/>
          <ac:spMkLst>
            <pc:docMk/>
            <pc:sldMk cId="1758237519" sldId="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6:50:21.144" v="1067" actId="20577"/>
        <pc:sldMkLst>
          <pc:docMk/>
          <pc:sldMk cId="2669405084" sldId="619"/>
        </pc:sldMkLst>
        <pc:spChg chg="mod">
          <ac:chgData name="Sharma Computer Academy" userId="08476b32c11f4418" providerId="LiveId" clId="{2B346451-998B-43BC-9C97-E2020D2DFF3D}" dt="2021-05-31T06:45:03.382" v="1056" actId="20577"/>
          <ac:spMkLst>
            <pc:docMk/>
            <pc:sldMk cId="2669405084" sldId="619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0:21.144" v="1067" actId="20577"/>
          <ac:spMkLst>
            <pc:docMk/>
            <pc:sldMk cId="2669405084" sldId="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6-01T07:51:36.860" v="2163" actId="6549"/>
        <pc:sldMkLst>
          <pc:docMk/>
          <pc:sldMk cId="3972304113" sldId="620"/>
        </pc:sldMkLst>
        <pc:spChg chg="mod">
          <ac:chgData name="Sharma Computer Academy" userId="08476b32c11f4418" providerId="LiveId" clId="{2B346451-998B-43BC-9C97-E2020D2DFF3D}" dt="2021-05-31T06:50:29.659" v="1075" actId="20577"/>
          <ac:spMkLst>
            <pc:docMk/>
            <pc:sldMk cId="3972304113" sldId="620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1:00.745" v="1086" actId="20577"/>
          <ac:spMkLst>
            <pc:docMk/>
            <pc:sldMk cId="3972304113" sldId="620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7:51:36.860" v="2163" actId="6549"/>
          <ac:spMkLst>
            <pc:docMk/>
            <pc:sldMk cId="3972304113" sldId="620"/>
            <ac:spMk id="5" creationId="{813C9E20-1815-4B15-ACCD-E7A560EF226C}"/>
          </ac:spMkLst>
        </pc:spChg>
      </pc:sldChg>
      <pc:sldChg chg="addSp modSp mod modAnim">
        <pc:chgData name="Sharma Computer Academy" userId="08476b32c11f4418" providerId="LiveId" clId="{2B346451-998B-43BC-9C97-E2020D2DFF3D}" dt="2021-06-01T08:05:48.658" v="2164" actId="20577"/>
        <pc:sldMkLst>
          <pc:docMk/>
          <pc:sldMk cId="1159537462" sldId="621"/>
        </pc:sldMkLst>
        <pc:spChg chg="mod">
          <ac:chgData name="Sharma Computer Academy" userId="08476b32c11f4418" providerId="LiveId" clId="{2B346451-998B-43BC-9C97-E2020D2DFF3D}" dt="2021-05-31T06:52:44.265" v="1101" actId="20577"/>
          <ac:spMkLst>
            <pc:docMk/>
            <pc:sldMk cId="1159537462" sldId="621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6-01T08:05:48.658" v="2164" actId="20577"/>
          <ac:spMkLst>
            <pc:docMk/>
            <pc:sldMk cId="1159537462" sldId="621"/>
            <ac:spMk id="3" creationId="{00000000-0000-0000-0000-000000000000}"/>
          </ac:spMkLst>
        </pc:spChg>
        <pc:spChg chg="add mod">
          <ac:chgData name="Sharma Computer Academy" userId="08476b32c11f4418" providerId="LiveId" clId="{2B346451-998B-43BC-9C97-E2020D2DFF3D}" dt="2021-05-31T06:56:22.327" v="1381" actId="571"/>
          <ac:spMkLst>
            <pc:docMk/>
            <pc:sldMk cId="1159537462" sldId="621"/>
            <ac:spMk id="7" creationId="{931464AE-76D0-42E4-95B7-DE3218B26478}"/>
          </ac:spMkLst>
        </pc:spChg>
      </pc:sldChg>
      <pc:sldChg chg="modSp mod">
        <pc:chgData name="Sharma Computer Academy" userId="08476b32c11f4418" providerId="LiveId" clId="{2B346451-998B-43BC-9C97-E2020D2DFF3D}" dt="2021-05-31T07:12:49.620" v="1666" actId="20577"/>
        <pc:sldMkLst>
          <pc:docMk/>
          <pc:sldMk cId="2450551596" sldId="622"/>
        </pc:sldMkLst>
        <pc:spChg chg="mod">
          <ac:chgData name="Sharma Computer Academy" userId="08476b32c11f4418" providerId="LiveId" clId="{2B346451-998B-43BC-9C97-E2020D2DFF3D}" dt="2021-05-31T07:12:49.620" v="1666" actId="20577"/>
          <ac:spMkLst>
            <pc:docMk/>
            <pc:sldMk cId="2450551596" sldId="622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8:03.384" v="1432" actId="20577"/>
          <ac:spMkLst>
            <pc:docMk/>
            <pc:sldMk cId="2450551596" sldId="6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B346451-998B-43BC-9C97-E2020D2DFF3D}" dt="2021-05-31T07:01:32.131" v="1511" actId="20577"/>
        <pc:sldMkLst>
          <pc:docMk/>
          <pc:sldMk cId="4104900404" sldId="623"/>
        </pc:sldMkLst>
        <pc:spChg chg="mod">
          <ac:chgData name="Sharma Computer Academy" userId="08476b32c11f4418" providerId="LiveId" clId="{2B346451-998B-43BC-9C97-E2020D2DFF3D}" dt="2021-05-31T07:01:32.131" v="1511" actId="20577"/>
          <ac:spMkLst>
            <pc:docMk/>
            <pc:sldMk cId="4104900404" sldId="623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6:59:54.534" v="1469" actId="113"/>
          <ac:spMkLst>
            <pc:docMk/>
            <pc:sldMk cId="4104900404" sldId="623"/>
            <ac:spMk id="3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0:50.166" v="1498" actId="255"/>
          <ac:spMkLst>
            <pc:docMk/>
            <pc:sldMk cId="4104900404" sldId="623"/>
            <ac:spMk id="5" creationId="{813C9E20-1815-4B15-ACCD-E7A560EF226C}"/>
          </ac:spMkLst>
        </pc:spChg>
      </pc:sldChg>
      <pc:sldChg chg="modSp add mod modAnim">
        <pc:chgData name="Sharma Computer Academy" userId="08476b32c11f4418" providerId="LiveId" clId="{2B346451-998B-43BC-9C97-E2020D2DFF3D}" dt="2021-05-31T07:09:37.651" v="1589" actId="20577"/>
        <pc:sldMkLst>
          <pc:docMk/>
          <pc:sldMk cId="3737986981" sldId="624"/>
        </pc:sldMkLst>
        <pc:spChg chg="mod">
          <ac:chgData name="Sharma Computer Academy" userId="08476b32c11f4418" providerId="LiveId" clId="{2B346451-998B-43BC-9C97-E2020D2DFF3D}" dt="2021-05-31T07:07:19.890" v="1559" actId="20577"/>
          <ac:spMkLst>
            <pc:docMk/>
            <pc:sldMk cId="3737986981" sldId="624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09:37.651" v="1589" actId="20577"/>
          <ac:spMkLst>
            <pc:docMk/>
            <pc:sldMk cId="3737986981" sldId="62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10:51.958" v="1636"/>
        <pc:sldMkLst>
          <pc:docMk/>
          <pc:sldMk cId="2904877616" sldId="625"/>
        </pc:sldMkLst>
        <pc:spChg chg="mod">
          <ac:chgData name="Sharma Computer Academy" userId="08476b32c11f4418" providerId="LiveId" clId="{2B346451-998B-43BC-9C97-E2020D2DFF3D}" dt="2021-05-31T07:09:48.406" v="1610" actId="20577"/>
          <ac:spMkLst>
            <pc:docMk/>
            <pc:sldMk cId="2904877616" sldId="625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10:51.958" v="1636"/>
          <ac:spMkLst>
            <pc:docMk/>
            <pc:sldMk cId="2904877616" sldId="6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B346451-998B-43BC-9C97-E2020D2DFF3D}" dt="2021-05-31T07:22:38.980" v="1889"/>
        <pc:sldMkLst>
          <pc:docMk/>
          <pc:sldMk cId="1688709985" sldId="626"/>
        </pc:sldMkLst>
        <pc:spChg chg="mod">
          <ac:chgData name="Sharma Computer Academy" userId="08476b32c11f4418" providerId="LiveId" clId="{2B346451-998B-43BC-9C97-E2020D2DFF3D}" dt="2021-05-31T07:19:15.703" v="1676" actId="20577"/>
          <ac:spMkLst>
            <pc:docMk/>
            <pc:sldMk cId="1688709985" sldId="626"/>
            <ac:spMk id="2" creationId="{00000000-0000-0000-0000-000000000000}"/>
          </ac:spMkLst>
        </pc:spChg>
        <pc:spChg chg="mod">
          <ac:chgData name="Sharma Computer Academy" userId="08476b32c11f4418" providerId="LiveId" clId="{2B346451-998B-43BC-9C97-E2020D2DFF3D}" dt="2021-05-31T07:22:15.432" v="1882" actId="207"/>
          <ac:spMkLst>
            <pc:docMk/>
            <pc:sldMk cId="1688709985" sldId="62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B346451-998B-43BC-9C97-E2020D2DFF3D}" dt="2021-05-31T07:26:09.843" v="1976" actId="207"/>
        <pc:sldMkLst>
          <pc:docMk/>
          <pc:sldMk cId="134957801" sldId="627"/>
        </pc:sldMkLst>
        <pc:spChg chg="mod">
          <ac:chgData name="Sharma Computer Academy" userId="08476b32c11f4418" providerId="LiveId" clId="{2B346451-998B-43BC-9C97-E2020D2DFF3D}" dt="2021-05-31T07:26:09.843" v="1976" actId="207"/>
          <ac:spMkLst>
            <pc:docMk/>
            <pc:sldMk cId="134957801" sldId="6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B346451-998B-43BC-9C97-E2020D2DFF3D}" dt="2021-05-31T07:28:04.782" v="2052" actId="207"/>
        <pc:sldMkLst>
          <pc:docMk/>
          <pc:sldMk cId="1094510738" sldId="628"/>
        </pc:sldMkLst>
        <pc:spChg chg="mod">
          <ac:chgData name="Sharma Computer Academy" userId="08476b32c11f4418" providerId="LiveId" clId="{2B346451-998B-43BC-9C97-E2020D2DFF3D}" dt="2021-05-31T07:28:04.782" v="2052" actId="207"/>
          <ac:spMkLst>
            <pc:docMk/>
            <pc:sldMk cId="1094510738" sldId="62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3538100-52E5-4F3F-BFC7-FFCA9A50B305}"/>
    <pc:docChg chg="delSld modSld">
      <pc:chgData name="Sharma Computer Academy" userId="08476b32c11f4418" providerId="LiveId" clId="{23538100-52E5-4F3F-BFC7-FFCA9A50B305}" dt="2022-10-17T16:59:42.916" v="15" actId="47"/>
      <pc:docMkLst>
        <pc:docMk/>
      </pc:docMkLst>
      <pc:sldChg chg="modSp mod">
        <pc:chgData name="Sharma Computer Academy" userId="08476b32c11f4418" providerId="LiveId" clId="{23538100-52E5-4F3F-BFC7-FFCA9A50B305}" dt="2022-10-17T16:59:13.502" v="12" actId="20577"/>
        <pc:sldMkLst>
          <pc:docMk/>
          <pc:sldMk cId="0" sldId="257"/>
        </pc:sldMkLst>
        <pc:spChg chg="mod">
          <ac:chgData name="Sharma Computer Academy" userId="08476b32c11f4418" providerId="LiveId" clId="{23538100-52E5-4F3F-BFC7-FFCA9A50B305}" dt="2022-10-17T16:59:13.502" v="12" actId="20577"/>
          <ac:spMkLst>
            <pc:docMk/>
            <pc:sldMk cId="0" sldId="25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0" sldId="258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0" sldId="264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143650389" sldId="474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3170586165" sldId="475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24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3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4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5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6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7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8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89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0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1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2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3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4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5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6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2767820340" sldId="597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767820340" sldId="610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767820340" sldId="611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767820340" sldId="612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767820340" sldId="613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767820340" sldId="614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3345134440" sldId="615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189701920" sldId="616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1838478784" sldId="617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1758237519" sldId="618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669405084" sldId="619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3972304113" sldId="620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1159537462" sldId="621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2450551596" sldId="622"/>
        </pc:sldMkLst>
      </pc:sldChg>
      <pc:sldChg chg="del">
        <pc:chgData name="Sharma Computer Academy" userId="08476b32c11f4418" providerId="LiveId" clId="{23538100-52E5-4F3F-BFC7-FFCA9A50B305}" dt="2022-10-17T16:59:42.916" v="15" actId="47"/>
        <pc:sldMkLst>
          <pc:docMk/>
          <pc:sldMk cId="4104900404" sldId="623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1688709985" sldId="626"/>
        </pc:sldMkLst>
      </pc:sldChg>
      <pc:sldChg chg="del">
        <pc:chgData name="Sharma Computer Academy" userId="08476b32c11f4418" providerId="LiveId" clId="{23538100-52E5-4F3F-BFC7-FFCA9A50B305}" dt="2022-10-17T16:59:25.055" v="13" actId="47"/>
        <pc:sldMkLst>
          <pc:docMk/>
          <pc:sldMk cId="134957801" sldId="627"/>
        </pc:sldMkLst>
      </pc:sldChg>
      <pc:sldChg chg="del">
        <pc:chgData name="Sharma Computer Academy" userId="08476b32c11f4418" providerId="LiveId" clId="{23538100-52E5-4F3F-BFC7-FFCA9A50B305}" dt="2022-10-17T16:59:28.313" v="14" actId="47"/>
        <pc:sldMkLst>
          <pc:docMk/>
          <pc:sldMk cId="1094510738" sldId="628"/>
        </pc:sldMkLst>
      </pc:sldChg>
    </pc:docChg>
  </pc:docChgLst>
  <pc:docChgLst>
    <pc:chgData name="Sharma Computer Academy" userId="08476b32c11f4418" providerId="LiveId" clId="{E15A4C65-30B6-423C-BEF4-58FE8858E9A8}"/>
    <pc:docChg chg="custSel modSld">
      <pc:chgData name="Sharma Computer Academy" userId="08476b32c11f4418" providerId="LiveId" clId="{E15A4C65-30B6-423C-BEF4-58FE8858E9A8}" dt="2022-10-14T04:34:17.563" v="36" actId="1037"/>
      <pc:docMkLst>
        <pc:docMk/>
      </pc:docMkLst>
      <pc:sldChg chg="addSp delSp modSp mod">
        <pc:chgData name="Sharma Computer Academy" userId="08476b32c11f4418" providerId="LiveId" clId="{E15A4C65-30B6-423C-BEF4-58FE8858E9A8}" dt="2022-10-14T04:34:10.733" v="33" actId="1037"/>
        <pc:sldMkLst>
          <pc:docMk/>
          <pc:sldMk cId="2143650389" sldId="474"/>
        </pc:sldMkLst>
        <pc:spChg chg="mod">
          <ac:chgData name="Sharma Computer Academy" userId="08476b32c11f4418" providerId="LiveId" clId="{E15A4C65-30B6-423C-BEF4-58FE8858E9A8}" dt="2022-10-14T04:34:10.733" v="33" actId="1037"/>
          <ac:spMkLst>
            <pc:docMk/>
            <pc:sldMk cId="2143650389" sldId="474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3.972" v="27"/>
          <ac:picMkLst>
            <pc:docMk/>
            <pc:sldMk cId="2143650389" sldId="474"/>
            <ac:picMk id="3" creationId="{52ADA7B4-DFE9-D9E9-C44A-5E6938C576F2}"/>
          </ac:picMkLst>
        </pc:picChg>
        <pc:picChg chg="del">
          <ac:chgData name="Sharma Computer Academy" userId="08476b32c11f4418" providerId="LiveId" clId="{E15A4C65-30B6-423C-BEF4-58FE8858E9A8}" dt="2022-10-14T04:33:52.323" v="26" actId="478"/>
          <ac:picMkLst>
            <pc:docMk/>
            <pc:sldMk cId="2143650389" sldId="474"/>
            <ac:picMk id="6" creationId="{7A419BB4-4F46-4E2F-8690-BEF9880ED89F}"/>
          </ac:picMkLst>
        </pc:picChg>
      </pc:sldChg>
      <pc:sldChg chg="addSp delSp modSp mod">
        <pc:chgData name="Sharma Computer Academy" userId="08476b32c11f4418" providerId="LiveId" clId="{E15A4C65-30B6-423C-BEF4-58FE8858E9A8}" dt="2022-10-14T04:34:17.563" v="36" actId="1037"/>
        <pc:sldMkLst>
          <pc:docMk/>
          <pc:sldMk cId="3170586165" sldId="475"/>
        </pc:sldMkLst>
        <pc:spChg chg="mod">
          <ac:chgData name="Sharma Computer Academy" userId="08476b32c11f4418" providerId="LiveId" clId="{E15A4C65-30B6-423C-BEF4-58FE8858E9A8}" dt="2022-10-14T04:34:17.563" v="36" actId="1037"/>
          <ac:spMkLst>
            <pc:docMk/>
            <pc:sldMk cId="3170586165" sldId="475"/>
            <ac:spMk id="2" creationId="{00000000-0000-0000-0000-000000000000}"/>
          </ac:spMkLst>
        </pc:spChg>
        <pc:picChg chg="add mod">
          <ac:chgData name="Sharma Computer Academy" userId="08476b32c11f4418" providerId="LiveId" clId="{E15A4C65-30B6-423C-BEF4-58FE8858E9A8}" dt="2022-10-14T04:33:56.635" v="29"/>
          <ac:picMkLst>
            <pc:docMk/>
            <pc:sldMk cId="3170586165" sldId="475"/>
            <ac:picMk id="3" creationId="{F7C68A1C-1A62-9670-DA52-AB8D53FC1D81}"/>
          </ac:picMkLst>
        </pc:picChg>
        <pc:picChg chg="del">
          <ac:chgData name="Sharma Computer Academy" userId="08476b32c11f4418" providerId="LiveId" clId="{E15A4C65-30B6-423C-BEF4-58FE8858E9A8}" dt="2022-10-14T04:33:55.233" v="28" actId="478"/>
          <ac:picMkLst>
            <pc:docMk/>
            <pc:sldMk cId="3170586165" sldId="475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E15A4C65-30B6-423C-BEF4-58FE8858E9A8}" dt="2022-10-14T04:33:37.340" v="25" actId="20577"/>
        <pc:sldMkLst>
          <pc:docMk/>
          <pc:sldMk cId="2767820340" sldId="583"/>
        </pc:sldMkLst>
        <pc:spChg chg="mod">
          <ac:chgData name="Sharma Computer Academy" userId="08476b32c11f4418" providerId="LiveId" clId="{E15A4C65-30B6-423C-BEF4-58FE8858E9A8}" dt="2022-10-14T04:33:37.340" v="25" actId="20577"/>
          <ac:spMkLst>
            <pc:docMk/>
            <pc:sldMk cId="2767820340" sldId="5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10/17/2022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9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(I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ntroduction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t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css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US" sz="28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Lecture-11 (Part 2)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29520" y="214290"/>
            <a:ext cx="1476353" cy="13158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Grouping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Grouping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selectors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done when we want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same 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h1,h2,h3,h4,h5,h6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color: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red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Combining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Combining selectors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done so that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hierarchically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point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specific element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p.main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font-size: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26px;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above rule set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says: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Change the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font size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of only those “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paragraphs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” which have a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class 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attribute set to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“main”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Combinators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combinator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a way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define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relation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between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selectors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By 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combinators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for example, we can target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only child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parent element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or we can target an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element followed by another element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same level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like that.</a:t>
            </a: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Types Of Combinators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There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4 types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combinators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as: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descendant selector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 (space)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adjacent sibling selector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(+)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general sibling selector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(~)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child selector </a:t>
            </a:r>
            <a:r>
              <a:rPr lang="en-US" sz="1900" dirty="0">
                <a:solidFill>
                  <a:schemeClr val="tx1"/>
                </a:solidFill>
                <a:latin typeface="Corbel" pitchFamily="34" charset="0"/>
              </a:rPr>
              <a:t>(&gt;)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Descendent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</a:t>
            </a:r>
            <a:r>
              <a:rPr lang="en-IN" sz="2400" dirty="0">
                <a:latin typeface="Corbel" pitchFamily="34" charset="0"/>
              </a:rPr>
              <a:t>, a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descendant</a:t>
            </a:r>
            <a:r>
              <a:rPr lang="en-IN" sz="2400" b="1" i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means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 element </a:t>
            </a:r>
            <a:r>
              <a:rPr lang="en-IN" sz="2400" dirty="0">
                <a:latin typeface="Corbel" pitchFamily="34" charset="0"/>
              </a:rPr>
              <a:t>that is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child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grandchild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great grandchild</a:t>
            </a:r>
            <a:r>
              <a:rPr lang="en-IN" sz="2400" dirty="0">
                <a:latin typeface="Corbel" pitchFamily="34" charset="0"/>
              </a:rPr>
              <a:t>, and so </a:t>
            </a:r>
            <a:r>
              <a:rPr lang="en-IN" sz="2400" dirty="0" err="1">
                <a:latin typeface="Corbel" pitchFamily="34" charset="0"/>
              </a:rPr>
              <a:t>on,of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another element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Descendant selectors </a:t>
            </a:r>
            <a:r>
              <a:rPr lang="en-IN" sz="2400" dirty="0">
                <a:latin typeface="Corbel" pitchFamily="34" charset="0"/>
              </a:rPr>
              <a:t>apply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style</a:t>
            </a:r>
            <a:r>
              <a:rPr lang="en-IN" sz="2400" dirty="0">
                <a:latin typeface="Corbel" pitchFamily="34" charset="0"/>
              </a:rPr>
              <a:t> based on whether one element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IN" sz="2400" dirty="0">
                <a:latin typeface="Corbel" pitchFamily="34" charset="0"/>
              </a:rPr>
              <a:t> another.</a:t>
            </a:r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Descendent Selectors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Example: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 a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: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red;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above rule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applies to all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anchors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which are </a:t>
            </a:r>
            <a:r>
              <a:rPr lang="en-US" sz="2000" b="1" dirty="0">
                <a:solidFill>
                  <a:schemeClr val="accent6"/>
                </a:solidFill>
                <a:latin typeface="Corbel" pitchFamily="34" charset="0"/>
              </a:rPr>
              <a:t>placed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&lt;p&gt;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 tag.</a:t>
            </a:r>
          </a:p>
          <a:p>
            <a:pPr marL="0" indent="0">
              <a:buNone/>
            </a:pPr>
            <a:endParaRPr lang="en-US" sz="2400" u="sng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Selectors In CSS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Selector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is used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select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point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specific element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page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Following are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most commonly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used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selectors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514350" indent="-514350">
              <a:buAutoNum type="arabicPeriod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Universal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Type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ID Selector</a:t>
            </a:r>
          </a:p>
          <a:p>
            <a:pPr marL="788670" lvl="1" indent="-514350">
              <a:buAutoNum type="arabicPeriod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Class Selector</a:t>
            </a: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Universal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Universal Selector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indicated by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*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applies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 the elements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lvl="1"/>
            <a:endParaRPr lang="en-US" sz="1900" dirty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all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element font name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to “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Arial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*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font-family: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Arial;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Type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Type Selector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styles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specific type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element.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will be applied to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all the elements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web page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of all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h1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tags to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green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h1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color: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green;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selector </a:t>
            </a:r>
            <a:r>
              <a:rPr lang="en-US" sz="2400" dirty="0">
                <a:latin typeface="Corbel" pitchFamily="34" charset="0"/>
              </a:rPr>
              <a:t>is always prefixed by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hash symbol(#) </a:t>
            </a:r>
            <a:r>
              <a:rPr lang="en-US" sz="2400" dirty="0">
                <a:latin typeface="Corbel" pitchFamily="34" charset="0"/>
              </a:rPr>
              <a:t>and allows us to refer to a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single element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With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Id selector </a:t>
            </a:r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appearance  </a:t>
            </a:r>
            <a:r>
              <a:rPr lang="en-US" sz="2400" dirty="0">
                <a:latin typeface="Corbel" pitchFamily="34" charset="0"/>
              </a:rPr>
              <a:t>for that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single element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ID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font style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italic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for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element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whose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id 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“intro”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#intro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font-style: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italic;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>
                <a:latin typeface="Corbel" pitchFamily="34" charset="0"/>
              </a:rPr>
              <a:t>enables us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multiple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elements </a:t>
            </a:r>
            <a:r>
              <a:rPr lang="en-US" sz="2400" dirty="0">
                <a:latin typeface="Corbel" pitchFamily="34" charset="0"/>
              </a:rPr>
              <a:t>through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US" sz="2400" dirty="0">
                <a:latin typeface="Corbel" pitchFamily="34" charset="0"/>
              </a:rPr>
              <a:t>attribute.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always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prefixed</a:t>
            </a:r>
            <a:r>
              <a:rPr lang="en-US" sz="2400" dirty="0">
                <a:latin typeface="Corbel" pitchFamily="34" charset="0"/>
              </a:rPr>
              <a:t> by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dot </a:t>
            </a:r>
            <a:r>
              <a:rPr lang="en-US" sz="2400" dirty="0">
                <a:latin typeface="Corbel" pitchFamily="34" charset="0"/>
              </a:rPr>
              <a:t>symbol(.)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Class selector </a:t>
            </a:r>
            <a:r>
              <a:rPr lang="en-US" sz="2400" dirty="0">
                <a:latin typeface="Corbel" pitchFamily="34" charset="0"/>
              </a:rPr>
              <a:t>enables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sz="2400" dirty="0">
                <a:latin typeface="Corbel" pitchFamily="34" charset="0"/>
              </a:rPr>
              <a:t> same type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formatting</a:t>
            </a:r>
            <a:r>
              <a:rPr lang="en-US" sz="2400" dirty="0">
                <a:latin typeface="Corbel" pitchFamily="34" charset="0"/>
              </a:rPr>
              <a:t> to a number of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unrelated elements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IN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Selector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tx1"/>
                </a:solidFill>
                <a:latin typeface="Corbel" pitchFamily="34" charset="0"/>
              </a:rPr>
              <a:t>For example 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The following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rule set 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changes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font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Corbel" pitchFamily="34" charset="0"/>
              </a:rPr>
              <a:t>color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  for element with class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highlight</a:t>
            </a: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.highlight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{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font-weight: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bold;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: red;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}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ID v/s Class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re is often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confusion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about when it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appropriate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to use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IDs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when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CSS Classes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should be used.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/>
                </a:solidFill>
                <a:latin typeface="Corbel" pitchFamily="34" charset="0"/>
              </a:rPr>
              <a:t>difference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between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and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that 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identify one element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whereas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be used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identify multiple elements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 err="1">
                <a:solidFill>
                  <a:schemeClr val="tx1"/>
                </a:solidFill>
                <a:latin typeface="Corbel" pitchFamily="34" charset="0"/>
              </a:rPr>
              <a:t>Thus,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ID's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ach element can have only one ID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E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ach page can have only one element with that ID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Classes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may or may NOT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unique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e can use the same class on multiple elements.</a:t>
            </a:r>
          </a:p>
          <a:p>
            <a:pPr lvl="1"/>
            <a:r>
              <a:rPr lang="en-IN" sz="2000" b="1" dirty="0">
                <a:solidFill>
                  <a:schemeClr val="tx1"/>
                </a:solidFill>
                <a:latin typeface="Corbel" pitchFamily="34" charset="0"/>
              </a:rPr>
              <a:t>We can have multiple classes allotted to the </a:t>
            </a:r>
            <a:r>
              <a:rPr lang="en-IN" sz="2000" b="1">
                <a:solidFill>
                  <a:schemeClr val="tx1"/>
                </a:solidFill>
                <a:latin typeface="Corbel" pitchFamily="34" charset="0"/>
              </a:rPr>
              <a:t>same element</a:t>
            </a: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214291"/>
            <a:ext cx="1476353" cy="8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2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7719</TotalTime>
  <Words>697</Words>
  <Application>Microsoft Office PowerPoint</Application>
  <PresentationFormat>On-screen Show (4:3)</PresentationFormat>
  <Paragraphs>141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Selectors In CSS</vt:lpstr>
      <vt:lpstr>The Universal Selector</vt:lpstr>
      <vt:lpstr>The Type Selector</vt:lpstr>
      <vt:lpstr>The ID Selector</vt:lpstr>
      <vt:lpstr>The ID Selector</vt:lpstr>
      <vt:lpstr>The Class Selector</vt:lpstr>
      <vt:lpstr>The Class Selector</vt:lpstr>
      <vt:lpstr>ID v/s Class</vt:lpstr>
      <vt:lpstr>Grouping Selectors</vt:lpstr>
      <vt:lpstr>Combining Selectors</vt:lpstr>
      <vt:lpstr>Combinators</vt:lpstr>
      <vt:lpstr>Types Of Combinators</vt:lpstr>
      <vt:lpstr>Descendent Selectors</vt:lpstr>
      <vt:lpstr>Descendent Selectors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617</cp:revision>
  <dcterms:created xsi:type="dcterms:W3CDTF">2016-02-04T12:02:26Z</dcterms:created>
  <dcterms:modified xsi:type="dcterms:W3CDTF">2022-10-17T16:59:45Z</dcterms:modified>
</cp:coreProperties>
</file>